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5.jpg" ContentType="image/pn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1" r:id="rId4"/>
    <p:sldId id="260" r:id="rId5"/>
    <p:sldId id="263" r:id="rId6"/>
    <p:sldId id="285" r:id="rId7"/>
    <p:sldId id="293" r:id="rId8"/>
    <p:sldId id="267" r:id="rId9"/>
    <p:sldId id="262" r:id="rId10"/>
    <p:sldId id="264" r:id="rId11"/>
    <p:sldId id="265" r:id="rId12"/>
    <p:sldId id="275" r:id="rId13"/>
    <p:sldId id="266" r:id="rId14"/>
    <p:sldId id="268" r:id="rId15"/>
    <p:sldId id="286" r:id="rId16"/>
    <p:sldId id="290" r:id="rId17"/>
    <p:sldId id="276" r:id="rId18"/>
    <p:sldId id="277" r:id="rId19"/>
    <p:sldId id="269" r:id="rId20"/>
    <p:sldId id="270" r:id="rId21"/>
    <p:sldId id="271" r:id="rId22"/>
    <p:sldId id="287" r:id="rId23"/>
    <p:sldId id="288" r:id="rId24"/>
    <p:sldId id="272" r:id="rId25"/>
    <p:sldId id="273" r:id="rId26"/>
    <p:sldId id="278" r:id="rId27"/>
    <p:sldId id="279" r:id="rId28"/>
    <p:sldId id="289" r:id="rId29"/>
    <p:sldId id="281" r:id="rId30"/>
    <p:sldId id="282" r:id="rId31"/>
    <p:sldId id="284" r:id="rId32"/>
    <p:sldId id="283" r:id="rId33"/>
    <p:sldId id="292" r:id="rId34"/>
    <p:sldId id="291" r:id="rId35"/>
    <p:sldId id="280" r:id="rId36"/>
    <p:sldId id="303" r:id="rId37"/>
    <p:sldId id="305" r:id="rId38"/>
    <p:sldId id="304" r:id="rId39"/>
    <p:sldId id="294" r:id="rId40"/>
    <p:sldId id="306" r:id="rId41"/>
    <p:sldId id="310" r:id="rId42"/>
    <p:sldId id="307" r:id="rId43"/>
    <p:sldId id="309" r:id="rId44"/>
    <p:sldId id="308" r:id="rId45"/>
    <p:sldId id="311" r:id="rId46"/>
    <p:sldId id="312" r:id="rId47"/>
    <p:sldId id="295" r:id="rId48"/>
    <p:sldId id="313" r:id="rId49"/>
    <p:sldId id="314" r:id="rId50"/>
    <p:sldId id="315" r:id="rId51"/>
    <p:sldId id="316" r:id="rId52"/>
    <p:sldId id="297" r:id="rId53"/>
    <p:sldId id="298" r:id="rId54"/>
    <p:sldId id="317" r:id="rId55"/>
    <p:sldId id="299" r:id="rId56"/>
    <p:sldId id="301" r:id="rId57"/>
    <p:sldId id="296" r:id="rId58"/>
    <p:sldId id="300" r:id="rId59"/>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FAF71-232A-440D-BEC5-BB7C06B7767F}" v="3209" dt="2021-04-27T15:43:49.6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8" autoAdjust="0"/>
    <p:restoredTop sz="94660"/>
  </p:normalViewPr>
  <p:slideViewPr>
    <p:cSldViewPr snapToGrid="0">
      <p:cViewPr varScale="1">
        <p:scale>
          <a:sx n="67" d="100"/>
          <a:sy n="67" d="100"/>
        </p:scale>
        <p:origin x="5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Wang" userId="089d73b8-785c-4012-b931-81c632b6c9c7" providerId="ADAL" clId="{025DB095-BD76-41C2-83C5-4F219DF2B01E}"/>
    <pc:docChg chg="undo custSel addSld modSld">
      <pc:chgData name="Sanders Wang" userId="089d73b8-785c-4012-b931-81c632b6c9c7" providerId="ADAL" clId="{025DB095-BD76-41C2-83C5-4F219DF2B01E}" dt="2021-03-31T09:31:49.946" v="2058" actId="14100"/>
      <pc:docMkLst>
        <pc:docMk/>
      </pc:docMkLst>
      <pc:sldChg chg="addSp delSp modSp mod">
        <pc:chgData name="Sanders Wang" userId="089d73b8-785c-4012-b931-81c632b6c9c7" providerId="ADAL" clId="{025DB095-BD76-41C2-83C5-4F219DF2B01E}" dt="2021-03-31T08:50:10.276" v="1751" actId="1076"/>
        <pc:sldMkLst>
          <pc:docMk/>
          <pc:sldMk cId="3663291031" sldId="257"/>
        </pc:sldMkLst>
        <pc:spChg chg="mod">
          <ac:chgData name="Sanders Wang" userId="089d73b8-785c-4012-b931-81c632b6c9c7" providerId="ADAL" clId="{025DB095-BD76-41C2-83C5-4F219DF2B01E}" dt="2021-03-30T14:24:54.707" v="1" actId="1076"/>
          <ac:spMkLst>
            <pc:docMk/>
            <pc:sldMk cId="3663291031" sldId="257"/>
            <ac:spMk id="2" creationId="{F485CC7B-BD75-47D4-8396-2033D2BAE6CB}"/>
          </ac:spMkLst>
        </pc:spChg>
        <pc:spChg chg="mod">
          <ac:chgData name="Sanders Wang" userId="089d73b8-785c-4012-b931-81c632b6c9c7" providerId="ADAL" clId="{025DB095-BD76-41C2-83C5-4F219DF2B01E}" dt="2021-03-30T14:24:54.707" v="1" actId="1076"/>
          <ac:spMkLst>
            <pc:docMk/>
            <pc:sldMk cId="3663291031" sldId="257"/>
            <ac:spMk id="3" creationId="{D6B9D269-FAA3-420E-81D0-78FFD8FFDD04}"/>
          </ac:spMkLst>
        </pc:spChg>
        <pc:spChg chg="mod">
          <ac:chgData name="Sanders Wang" userId="089d73b8-785c-4012-b931-81c632b6c9c7" providerId="ADAL" clId="{025DB095-BD76-41C2-83C5-4F219DF2B01E}" dt="2021-03-30T14:24:54.707" v="1" actId="1076"/>
          <ac:spMkLst>
            <pc:docMk/>
            <pc:sldMk cId="3663291031" sldId="257"/>
            <ac:spMk id="4" creationId="{4B845BF9-2ED6-4619-8E35-1E32C1F0FB32}"/>
          </ac:spMkLst>
        </pc:spChg>
        <pc:spChg chg="add mod">
          <ac:chgData name="Sanders Wang" userId="089d73b8-785c-4012-b931-81c632b6c9c7" providerId="ADAL" clId="{025DB095-BD76-41C2-83C5-4F219DF2B01E}" dt="2021-03-30T16:55:20.046" v="134" actId="20577"/>
          <ac:spMkLst>
            <pc:docMk/>
            <pc:sldMk cId="3663291031" sldId="257"/>
            <ac:spMk id="47" creationId="{4B8A9ADD-14C5-46C3-8B8D-B04F5FF54D93}"/>
          </ac:spMkLst>
        </pc:spChg>
        <pc:spChg chg="add mod">
          <ac:chgData name="Sanders Wang" userId="089d73b8-785c-4012-b931-81c632b6c9c7" providerId="ADAL" clId="{025DB095-BD76-41C2-83C5-4F219DF2B01E}" dt="2021-03-30T16:55:17.167" v="132" actId="20577"/>
          <ac:spMkLst>
            <pc:docMk/>
            <pc:sldMk cId="3663291031" sldId="257"/>
            <ac:spMk id="48" creationId="{E810D48D-6FAB-4E17-95D2-759611667A8E}"/>
          </ac:spMkLst>
        </pc:spChg>
        <pc:spChg chg="add mod">
          <ac:chgData name="Sanders Wang" userId="089d73b8-785c-4012-b931-81c632b6c9c7" providerId="ADAL" clId="{025DB095-BD76-41C2-83C5-4F219DF2B01E}" dt="2021-03-30T16:55:14.185" v="130" actId="20577"/>
          <ac:spMkLst>
            <pc:docMk/>
            <pc:sldMk cId="3663291031" sldId="257"/>
            <ac:spMk id="49" creationId="{A21455EE-F368-480C-AB27-1B5387F5F386}"/>
          </ac:spMkLst>
        </pc:spChg>
        <pc:spChg chg="add mod">
          <ac:chgData name="Sanders Wang" userId="089d73b8-785c-4012-b931-81c632b6c9c7" providerId="ADAL" clId="{025DB095-BD76-41C2-83C5-4F219DF2B01E}" dt="2021-03-30T16:55:10.788" v="128" actId="20577"/>
          <ac:spMkLst>
            <pc:docMk/>
            <pc:sldMk cId="3663291031" sldId="257"/>
            <ac:spMk id="50" creationId="{662559EA-0D81-405F-B5DB-D9EAC2981A73}"/>
          </ac:spMkLst>
        </pc:spChg>
        <pc:spChg chg="add mod">
          <ac:chgData name="Sanders Wang" userId="089d73b8-785c-4012-b931-81c632b6c9c7" providerId="ADAL" clId="{025DB095-BD76-41C2-83C5-4F219DF2B01E}" dt="2021-03-30T16:55:07.393" v="126" actId="20577"/>
          <ac:spMkLst>
            <pc:docMk/>
            <pc:sldMk cId="3663291031" sldId="257"/>
            <ac:spMk id="51" creationId="{4F4EE31F-B9C2-4241-B63A-C39164FACDFE}"/>
          </ac:spMkLst>
        </pc:spChg>
        <pc:spChg chg="add mod">
          <ac:chgData name="Sanders Wang" userId="089d73b8-785c-4012-b931-81c632b6c9c7" providerId="ADAL" clId="{025DB095-BD76-41C2-83C5-4F219DF2B01E}" dt="2021-03-30T16:58:10.156" v="147" actId="14100"/>
          <ac:spMkLst>
            <pc:docMk/>
            <pc:sldMk cId="3663291031" sldId="257"/>
            <ac:spMk id="52" creationId="{570017E7-755B-410A-8FB0-CD8DF9C0568F}"/>
          </ac:spMkLst>
        </pc:spChg>
        <pc:spChg chg="add mod">
          <ac:chgData name="Sanders Wang" userId="089d73b8-785c-4012-b931-81c632b6c9c7" providerId="ADAL" clId="{025DB095-BD76-41C2-83C5-4F219DF2B01E}" dt="2021-03-30T16:58:01.668" v="146" actId="14100"/>
          <ac:spMkLst>
            <pc:docMk/>
            <pc:sldMk cId="3663291031" sldId="257"/>
            <ac:spMk id="53" creationId="{DF3D6318-B346-4100-AD71-5BA880F21936}"/>
          </ac:spMkLst>
        </pc:spChg>
        <pc:spChg chg="add mod">
          <ac:chgData name="Sanders Wang" userId="089d73b8-785c-4012-b931-81c632b6c9c7" providerId="ADAL" clId="{025DB095-BD76-41C2-83C5-4F219DF2B01E}" dt="2021-03-30T17:06:35.153" v="195" actId="20577"/>
          <ac:spMkLst>
            <pc:docMk/>
            <pc:sldMk cId="3663291031" sldId="257"/>
            <ac:spMk id="68" creationId="{56C4061B-6766-45AC-ADDE-F0F57367E6A9}"/>
          </ac:spMkLst>
        </pc:spChg>
        <pc:spChg chg="add mod">
          <ac:chgData name="Sanders Wang" userId="089d73b8-785c-4012-b931-81c632b6c9c7" providerId="ADAL" clId="{025DB095-BD76-41C2-83C5-4F219DF2B01E}" dt="2021-03-30T17:11:16.382" v="198" actId="1076"/>
          <ac:spMkLst>
            <pc:docMk/>
            <pc:sldMk cId="3663291031" sldId="257"/>
            <ac:spMk id="70" creationId="{1BEB147B-184F-4BDA-BD5B-9F7CF650CC18}"/>
          </ac:spMkLst>
        </pc:spChg>
        <pc:spChg chg="add mod">
          <ac:chgData name="Sanders Wang" userId="089d73b8-785c-4012-b931-81c632b6c9c7" providerId="ADAL" clId="{025DB095-BD76-41C2-83C5-4F219DF2B01E}" dt="2021-03-30T17:13:57.572" v="240" actId="1076"/>
          <ac:spMkLst>
            <pc:docMk/>
            <pc:sldMk cId="3663291031" sldId="257"/>
            <ac:spMk id="105" creationId="{E2200DEB-4150-4074-B696-ECF3297BF7C9}"/>
          </ac:spMkLst>
        </pc:spChg>
        <pc:spChg chg="add mod">
          <ac:chgData name="Sanders Wang" userId="089d73b8-785c-4012-b931-81c632b6c9c7" providerId="ADAL" clId="{025DB095-BD76-41C2-83C5-4F219DF2B01E}" dt="2021-03-30T17:16:19.288" v="279" actId="6549"/>
          <ac:spMkLst>
            <pc:docMk/>
            <pc:sldMk cId="3663291031" sldId="257"/>
            <ac:spMk id="106" creationId="{384141A6-EA88-43FF-BA20-3BA76A007F60}"/>
          </ac:spMkLst>
        </pc:spChg>
        <pc:spChg chg="add del mod">
          <ac:chgData name="Sanders Wang" userId="089d73b8-785c-4012-b931-81c632b6c9c7" providerId="ADAL" clId="{025DB095-BD76-41C2-83C5-4F219DF2B01E}" dt="2021-03-30T17:17:32.010" v="282" actId="478"/>
          <ac:spMkLst>
            <pc:docMk/>
            <pc:sldMk cId="3663291031" sldId="257"/>
            <ac:spMk id="109" creationId="{F618846C-2F45-449B-B489-7D6AF29343EF}"/>
          </ac:spMkLst>
        </pc:spChg>
        <pc:picChg chg="add mod">
          <ac:chgData name="Sanders Wang" userId="089d73b8-785c-4012-b931-81c632b6c9c7" providerId="ADAL" clId="{025DB095-BD76-41C2-83C5-4F219DF2B01E}" dt="2021-03-30T16:50:50.385" v="63" actId="1036"/>
          <ac:picMkLst>
            <pc:docMk/>
            <pc:sldMk cId="3663291031" sldId="257"/>
            <ac:picMk id="5" creationId="{4C21F6C3-A185-42FA-8ADA-9CDDD9454DAA}"/>
          </ac:picMkLst>
        </pc:picChg>
        <pc:picChg chg="add mod">
          <ac:chgData name="Sanders Wang" userId="089d73b8-785c-4012-b931-81c632b6c9c7" providerId="ADAL" clId="{025DB095-BD76-41C2-83C5-4F219DF2B01E}" dt="2021-03-30T16:50:50.385" v="63" actId="1036"/>
          <ac:picMkLst>
            <pc:docMk/>
            <pc:sldMk cId="3663291031" sldId="257"/>
            <ac:picMk id="6" creationId="{79033848-B280-499B-955C-BD13AB73ECE5}"/>
          </ac:picMkLst>
        </pc:picChg>
        <pc:picChg chg="add mod">
          <ac:chgData name="Sanders Wang" userId="089d73b8-785c-4012-b931-81c632b6c9c7" providerId="ADAL" clId="{025DB095-BD76-41C2-83C5-4F219DF2B01E}" dt="2021-03-30T16:45:19.170" v="28" actId="1076"/>
          <ac:picMkLst>
            <pc:docMk/>
            <pc:sldMk cId="3663291031" sldId="257"/>
            <ac:picMk id="7" creationId="{0C776B22-3AAD-4078-9481-459491F301D3}"/>
          </ac:picMkLst>
        </pc:picChg>
        <pc:picChg chg="add mod">
          <ac:chgData name="Sanders Wang" userId="089d73b8-785c-4012-b931-81c632b6c9c7" providerId="ADAL" clId="{025DB095-BD76-41C2-83C5-4F219DF2B01E}" dt="2021-03-30T16:51:44.466" v="68" actId="1076"/>
          <ac:picMkLst>
            <pc:docMk/>
            <pc:sldMk cId="3663291031" sldId="257"/>
            <ac:picMk id="8" creationId="{F51A26C2-2448-4C27-8502-22C98C490723}"/>
          </ac:picMkLst>
        </pc:picChg>
        <pc:picChg chg="add mod">
          <ac:chgData name="Sanders Wang" userId="089d73b8-785c-4012-b931-81c632b6c9c7" providerId="ADAL" clId="{025DB095-BD76-41C2-83C5-4F219DF2B01E}" dt="2021-03-30T16:46:21.447" v="36" actId="1076"/>
          <ac:picMkLst>
            <pc:docMk/>
            <pc:sldMk cId="3663291031" sldId="257"/>
            <ac:picMk id="9" creationId="{DD4C2477-653F-474C-8F4B-E02DCD9C1CC4}"/>
          </ac:picMkLst>
        </pc:picChg>
        <pc:picChg chg="add mod">
          <ac:chgData name="Sanders Wang" userId="089d73b8-785c-4012-b931-81c632b6c9c7" providerId="ADAL" clId="{025DB095-BD76-41C2-83C5-4F219DF2B01E}" dt="2021-03-31T07:47:39.637" v="1264" actId="1076"/>
          <ac:picMkLst>
            <pc:docMk/>
            <pc:sldMk cId="3663291031" sldId="257"/>
            <ac:picMk id="13" creationId="{AFBF3CC7-36FF-43C9-AD71-1E715A815989}"/>
          </ac:picMkLst>
        </pc:picChg>
        <pc:picChg chg="add mod">
          <ac:chgData name="Sanders Wang" userId="089d73b8-785c-4012-b931-81c632b6c9c7" providerId="ADAL" clId="{025DB095-BD76-41C2-83C5-4F219DF2B01E}" dt="2021-03-31T06:48:50.418" v="1023" actId="14100"/>
          <ac:picMkLst>
            <pc:docMk/>
            <pc:sldMk cId="3663291031" sldId="257"/>
            <ac:picMk id="40" creationId="{18C95774-1CD8-4FA5-8DBB-36C7185303EB}"/>
          </ac:picMkLst>
        </pc:picChg>
        <pc:picChg chg="add mod">
          <ac:chgData name="Sanders Wang" userId="089d73b8-785c-4012-b931-81c632b6c9c7" providerId="ADAL" clId="{025DB095-BD76-41C2-83C5-4F219DF2B01E}" dt="2021-03-31T07:47:46.636" v="1265" actId="1076"/>
          <ac:picMkLst>
            <pc:docMk/>
            <pc:sldMk cId="3663291031" sldId="257"/>
            <ac:picMk id="44" creationId="{D56EAAB8-058D-453B-8094-5B9925E784F7}"/>
          </ac:picMkLst>
        </pc:picChg>
        <pc:picChg chg="add mod">
          <ac:chgData name="Sanders Wang" userId="089d73b8-785c-4012-b931-81c632b6c9c7" providerId="ADAL" clId="{025DB095-BD76-41C2-83C5-4F219DF2B01E}" dt="2021-03-31T07:47:49.860" v="1266" actId="1076"/>
          <ac:picMkLst>
            <pc:docMk/>
            <pc:sldMk cId="3663291031" sldId="257"/>
            <ac:picMk id="45" creationId="{758B5FB2-61B2-44A1-9A20-C3A6B10C36BB}"/>
          </ac:picMkLst>
        </pc:picChg>
        <pc:picChg chg="add mod">
          <ac:chgData name="Sanders Wang" userId="089d73b8-785c-4012-b931-81c632b6c9c7" providerId="ADAL" clId="{025DB095-BD76-41C2-83C5-4F219DF2B01E}" dt="2021-03-31T08:50:10.276" v="1751" actId="1076"/>
          <ac:picMkLst>
            <pc:docMk/>
            <pc:sldMk cId="3663291031" sldId="257"/>
            <ac:picMk id="54" creationId="{929041F7-566C-485A-8D8E-64F9871A6AFA}"/>
          </ac:picMkLst>
        </pc:picChg>
        <pc:picChg chg="add mod">
          <ac:chgData name="Sanders Wang" userId="089d73b8-785c-4012-b931-81c632b6c9c7" providerId="ADAL" clId="{025DB095-BD76-41C2-83C5-4F219DF2B01E}" dt="2021-03-30T17:01:18.754" v="161" actId="1076"/>
          <ac:picMkLst>
            <pc:docMk/>
            <pc:sldMk cId="3663291031" sldId="257"/>
            <ac:picMk id="55" creationId="{1D686E63-9235-4022-9010-9AAF83B9B564}"/>
          </ac:picMkLst>
        </pc:picChg>
        <pc:picChg chg="add mod">
          <ac:chgData name="Sanders Wang" userId="089d73b8-785c-4012-b931-81c632b6c9c7" providerId="ADAL" clId="{025DB095-BD76-41C2-83C5-4F219DF2B01E}" dt="2021-03-31T06:53:16.513" v="1037" actId="1076"/>
          <ac:picMkLst>
            <pc:docMk/>
            <pc:sldMk cId="3663291031" sldId="257"/>
            <ac:picMk id="56" creationId="{662317A5-8055-4427-B730-CBD28D3D170C}"/>
          </ac:picMkLst>
        </pc:picChg>
        <pc:picChg chg="add mod">
          <ac:chgData name="Sanders Wang" userId="089d73b8-785c-4012-b931-81c632b6c9c7" providerId="ADAL" clId="{025DB095-BD76-41C2-83C5-4F219DF2B01E}" dt="2021-03-30T17:00:43.955" v="157" actId="1076"/>
          <ac:picMkLst>
            <pc:docMk/>
            <pc:sldMk cId="3663291031" sldId="257"/>
            <ac:picMk id="57" creationId="{DC04BE18-8FE0-4051-817F-2959D86BCE8A}"/>
          </ac:picMkLst>
        </pc:picChg>
        <pc:picChg chg="add mod">
          <ac:chgData name="Sanders Wang" userId="089d73b8-785c-4012-b931-81c632b6c9c7" providerId="ADAL" clId="{025DB095-BD76-41C2-83C5-4F219DF2B01E}" dt="2021-03-30T17:01:14.383" v="160" actId="1076"/>
          <ac:picMkLst>
            <pc:docMk/>
            <pc:sldMk cId="3663291031" sldId="257"/>
            <ac:picMk id="59" creationId="{A457E026-8EC9-401E-95A9-F46A02681C32}"/>
          </ac:picMkLst>
        </pc:picChg>
        <pc:picChg chg="add mod">
          <ac:chgData name="Sanders Wang" userId="089d73b8-785c-4012-b931-81c632b6c9c7" providerId="ADAL" clId="{025DB095-BD76-41C2-83C5-4F219DF2B01E}" dt="2021-03-30T17:02:30.853" v="166" actId="1076"/>
          <ac:picMkLst>
            <pc:docMk/>
            <pc:sldMk cId="3663291031" sldId="257"/>
            <ac:picMk id="61" creationId="{9C14CFCB-8027-4385-9AD1-2143019C7255}"/>
          </ac:picMkLst>
        </pc:picChg>
        <pc:picChg chg="add mod">
          <ac:chgData name="Sanders Wang" userId="089d73b8-785c-4012-b931-81c632b6c9c7" providerId="ADAL" clId="{025DB095-BD76-41C2-83C5-4F219DF2B01E}" dt="2021-03-30T17:03:32.872" v="173" actId="1076"/>
          <ac:picMkLst>
            <pc:docMk/>
            <pc:sldMk cId="3663291031" sldId="257"/>
            <ac:picMk id="63" creationId="{47572EBC-5E0D-4935-ABDE-73AF6643622E}"/>
          </ac:picMkLst>
        </pc:picChg>
        <pc:picChg chg="add mod">
          <ac:chgData name="Sanders Wang" userId="089d73b8-785c-4012-b931-81c632b6c9c7" providerId="ADAL" clId="{025DB095-BD76-41C2-83C5-4F219DF2B01E}" dt="2021-03-31T07:38:26.299" v="1236" actId="1076"/>
          <ac:picMkLst>
            <pc:docMk/>
            <pc:sldMk cId="3663291031" sldId="257"/>
            <ac:picMk id="65" creationId="{2D9C1E8D-4EC5-4727-ABC8-FADB4D1F8EE2}"/>
          </ac:picMkLst>
        </pc:picChg>
        <pc:picChg chg="add mod">
          <ac:chgData name="Sanders Wang" userId="089d73b8-785c-4012-b931-81c632b6c9c7" providerId="ADAL" clId="{025DB095-BD76-41C2-83C5-4F219DF2B01E}" dt="2021-03-31T07:38:24.294" v="1235" actId="1076"/>
          <ac:picMkLst>
            <pc:docMk/>
            <pc:sldMk cId="3663291031" sldId="257"/>
            <ac:picMk id="66" creationId="{E1D8E635-61DF-4B22-88F6-E8D12C2D6447}"/>
          </ac:picMkLst>
        </pc:picChg>
        <pc:picChg chg="add mod">
          <ac:chgData name="Sanders Wang" userId="089d73b8-785c-4012-b931-81c632b6c9c7" providerId="ADAL" clId="{025DB095-BD76-41C2-83C5-4F219DF2B01E}" dt="2021-03-31T07:48:01.619" v="1268" actId="1076"/>
          <ac:picMkLst>
            <pc:docMk/>
            <pc:sldMk cId="3663291031" sldId="257"/>
            <ac:picMk id="76" creationId="{84FA7451-CD38-4F93-95D3-27689BD6924E}"/>
          </ac:picMkLst>
        </pc:picChg>
        <pc:picChg chg="add mod">
          <ac:chgData name="Sanders Wang" userId="089d73b8-785c-4012-b931-81c632b6c9c7" providerId="ADAL" clId="{025DB095-BD76-41C2-83C5-4F219DF2B01E}" dt="2021-03-31T07:36:43.355" v="1214" actId="1076"/>
          <ac:picMkLst>
            <pc:docMk/>
            <pc:sldMk cId="3663291031" sldId="257"/>
            <ac:picMk id="96" creationId="{C97CE43C-7BB9-45C2-AC89-0AA7B0306E36}"/>
          </ac:picMkLst>
        </pc:picChg>
        <pc:picChg chg="add mod">
          <ac:chgData name="Sanders Wang" userId="089d73b8-785c-4012-b931-81c632b6c9c7" providerId="ADAL" clId="{025DB095-BD76-41C2-83C5-4F219DF2B01E}" dt="2021-03-31T07:36:38.265" v="1212" actId="1076"/>
          <ac:picMkLst>
            <pc:docMk/>
            <pc:sldMk cId="3663291031" sldId="257"/>
            <ac:picMk id="97" creationId="{403C389A-66A5-4271-91B5-0D3C7AB67704}"/>
          </ac:picMkLst>
        </pc:picChg>
        <pc:picChg chg="add mod">
          <ac:chgData name="Sanders Wang" userId="089d73b8-785c-4012-b931-81c632b6c9c7" providerId="ADAL" clId="{025DB095-BD76-41C2-83C5-4F219DF2B01E}" dt="2021-03-31T07:06:36.228" v="1067" actId="1076"/>
          <ac:picMkLst>
            <pc:docMk/>
            <pc:sldMk cId="3663291031" sldId="257"/>
            <ac:picMk id="98" creationId="{5E9B15BC-3E25-4A37-B215-C059E302DA13}"/>
          </ac:picMkLst>
        </pc:picChg>
        <pc:picChg chg="add del mod">
          <ac:chgData name="Sanders Wang" userId="089d73b8-785c-4012-b931-81c632b6c9c7" providerId="ADAL" clId="{025DB095-BD76-41C2-83C5-4F219DF2B01E}" dt="2021-03-31T06:46:04.685" v="1013" actId="478"/>
          <ac:picMkLst>
            <pc:docMk/>
            <pc:sldMk cId="3663291031" sldId="257"/>
            <ac:picMk id="99" creationId="{BD683F7C-5A64-4ED3-8DDF-0CA9B1325ED2}"/>
          </ac:picMkLst>
        </pc:picChg>
        <pc:picChg chg="add mod">
          <ac:chgData name="Sanders Wang" userId="089d73b8-785c-4012-b931-81c632b6c9c7" providerId="ADAL" clId="{025DB095-BD76-41C2-83C5-4F219DF2B01E}" dt="2021-03-31T07:36:47.906" v="1215" actId="1076"/>
          <ac:picMkLst>
            <pc:docMk/>
            <pc:sldMk cId="3663291031" sldId="257"/>
            <ac:picMk id="100" creationId="{155E39A8-1EB3-49C8-B2D6-148A3DDEB3D8}"/>
          </ac:picMkLst>
        </pc:picChg>
        <pc:picChg chg="add mod">
          <ac:chgData name="Sanders Wang" userId="089d73b8-785c-4012-b931-81c632b6c9c7" providerId="ADAL" clId="{025DB095-BD76-41C2-83C5-4F219DF2B01E}" dt="2021-03-31T08:49:51.513" v="1746" actId="1076"/>
          <ac:picMkLst>
            <pc:docMk/>
            <pc:sldMk cId="3663291031" sldId="257"/>
            <ac:picMk id="101" creationId="{EEF01BCF-4D8D-49BE-8BB4-57C6C9EBA4D8}"/>
          </ac:picMkLst>
        </pc:picChg>
        <pc:picChg chg="add mod">
          <ac:chgData name="Sanders Wang" userId="089d73b8-785c-4012-b931-81c632b6c9c7" providerId="ADAL" clId="{025DB095-BD76-41C2-83C5-4F219DF2B01E}" dt="2021-03-31T07:37:55.754" v="1231" actId="1076"/>
          <ac:picMkLst>
            <pc:docMk/>
            <pc:sldMk cId="3663291031" sldId="257"/>
            <ac:picMk id="104" creationId="{4D8501A7-7501-4908-9E3D-311C6D2FBD72}"/>
          </ac:picMkLst>
        </pc:picChg>
        <pc:picChg chg="add del mod">
          <ac:chgData name="Sanders Wang" userId="089d73b8-785c-4012-b931-81c632b6c9c7" providerId="ADAL" clId="{025DB095-BD76-41C2-83C5-4F219DF2B01E}" dt="2021-03-30T19:14:42.723" v="1007" actId="478"/>
          <ac:picMkLst>
            <pc:docMk/>
            <pc:sldMk cId="3663291031" sldId="257"/>
            <ac:picMk id="108" creationId="{A22CBCED-EC15-42BE-970C-C4A4C1548272}"/>
          </ac:picMkLst>
        </pc:picChg>
        <pc:picChg chg="add del mod">
          <ac:chgData name="Sanders Wang" userId="089d73b8-785c-4012-b931-81c632b6c9c7" providerId="ADAL" clId="{025DB095-BD76-41C2-83C5-4F219DF2B01E}" dt="2021-03-30T19:14:30.264" v="1003" actId="478"/>
          <ac:picMkLst>
            <pc:docMk/>
            <pc:sldMk cId="3663291031" sldId="257"/>
            <ac:picMk id="111" creationId="{A67B1CAC-53B4-480E-A576-4CDCB95C4A4C}"/>
          </ac:picMkLst>
        </pc:picChg>
        <pc:picChg chg="add del mod">
          <ac:chgData name="Sanders Wang" userId="089d73b8-785c-4012-b931-81c632b6c9c7" providerId="ADAL" clId="{025DB095-BD76-41C2-83C5-4F219DF2B01E}" dt="2021-03-30T19:14:40.645" v="1006" actId="478"/>
          <ac:picMkLst>
            <pc:docMk/>
            <pc:sldMk cId="3663291031" sldId="257"/>
            <ac:picMk id="113" creationId="{3BF22285-27D0-43B6-9740-B4CD6D91AB14}"/>
          </ac:picMkLst>
        </pc:picChg>
        <pc:picChg chg="add del mod">
          <ac:chgData name="Sanders Wang" userId="089d73b8-785c-4012-b931-81c632b6c9c7" providerId="ADAL" clId="{025DB095-BD76-41C2-83C5-4F219DF2B01E}" dt="2021-03-30T17:21:10.135" v="306" actId="478"/>
          <ac:picMkLst>
            <pc:docMk/>
            <pc:sldMk cId="3663291031" sldId="257"/>
            <ac:picMk id="115" creationId="{C3F406D8-A233-463B-BBC7-50826536A886}"/>
          </ac:picMkLst>
        </pc:picChg>
        <pc:picChg chg="add del mod">
          <ac:chgData name="Sanders Wang" userId="089d73b8-785c-4012-b931-81c632b6c9c7" providerId="ADAL" clId="{025DB095-BD76-41C2-83C5-4F219DF2B01E}" dt="2021-03-30T19:14:32.671" v="1004" actId="478"/>
          <ac:picMkLst>
            <pc:docMk/>
            <pc:sldMk cId="3663291031" sldId="257"/>
            <ac:picMk id="117" creationId="{2DC84315-ED24-48EA-83FA-84D0B7D65A88}"/>
          </ac:picMkLst>
        </pc:picChg>
        <pc:picChg chg="add del mod">
          <ac:chgData name="Sanders Wang" userId="089d73b8-785c-4012-b931-81c632b6c9c7" providerId="ADAL" clId="{025DB095-BD76-41C2-83C5-4F219DF2B01E}" dt="2021-03-30T19:14:27.783" v="1002" actId="478"/>
          <ac:picMkLst>
            <pc:docMk/>
            <pc:sldMk cId="3663291031" sldId="257"/>
            <ac:picMk id="119" creationId="{3ED09BB7-34DD-4049-A932-215A1662A76B}"/>
          </ac:picMkLst>
        </pc:picChg>
        <pc:picChg chg="add del mod">
          <ac:chgData name="Sanders Wang" userId="089d73b8-785c-4012-b931-81c632b6c9c7" providerId="ADAL" clId="{025DB095-BD76-41C2-83C5-4F219DF2B01E}" dt="2021-03-30T19:14:24.625" v="1001" actId="478"/>
          <ac:picMkLst>
            <pc:docMk/>
            <pc:sldMk cId="3663291031" sldId="257"/>
            <ac:picMk id="121" creationId="{96F9C406-FA69-485D-B43E-9FC0167B305F}"/>
          </ac:picMkLst>
        </pc:picChg>
        <pc:cxnChg chg="add mod">
          <ac:chgData name="Sanders Wang" userId="089d73b8-785c-4012-b931-81c632b6c9c7" providerId="ADAL" clId="{025DB095-BD76-41C2-83C5-4F219DF2B01E}" dt="2021-03-30T16:50:50.385" v="63" actId="1036"/>
          <ac:cxnSpMkLst>
            <pc:docMk/>
            <pc:sldMk cId="3663291031" sldId="257"/>
            <ac:cxnSpMk id="11" creationId="{6D34C8D6-B504-408B-A357-4147B61378E3}"/>
          </ac:cxnSpMkLst>
        </pc:cxnChg>
        <pc:cxnChg chg="add mod">
          <ac:chgData name="Sanders Wang" userId="089d73b8-785c-4012-b931-81c632b6c9c7" providerId="ADAL" clId="{025DB095-BD76-41C2-83C5-4F219DF2B01E}" dt="2021-03-30T16:50:50.385" v="63" actId="1036"/>
          <ac:cxnSpMkLst>
            <pc:docMk/>
            <pc:sldMk cId="3663291031" sldId="257"/>
            <ac:cxnSpMk id="12" creationId="{0B2B72FB-73CE-4AC5-8AD7-8DDE89ACAC53}"/>
          </ac:cxnSpMkLst>
        </pc:cxnChg>
        <pc:cxnChg chg="add mod">
          <ac:chgData name="Sanders Wang" userId="089d73b8-785c-4012-b931-81c632b6c9c7" providerId="ADAL" clId="{025DB095-BD76-41C2-83C5-4F219DF2B01E}" dt="2021-03-30T16:46:21.447" v="36" actId="1076"/>
          <ac:cxnSpMkLst>
            <pc:docMk/>
            <pc:sldMk cId="3663291031" sldId="257"/>
            <ac:cxnSpMk id="15" creationId="{C4AD2AFF-D1DC-4943-8273-91FF7544FD35}"/>
          </ac:cxnSpMkLst>
        </pc:cxnChg>
        <pc:cxnChg chg="add mod">
          <ac:chgData name="Sanders Wang" userId="089d73b8-785c-4012-b931-81c632b6c9c7" providerId="ADAL" clId="{025DB095-BD76-41C2-83C5-4F219DF2B01E}" dt="2021-03-30T16:51:44.466" v="68" actId="1076"/>
          <ac:cxnSpMkLst>
            <pc:docMk/>
            <pc:sldMk cId="3663291031" sldId="257"/>
            <ac:cxnSpMk id="18" creationId="{6B5B6127-9753-4321-9129-81D1CEEF084F}"/>
          </ac:cxnSpMkLst>
        </pc:cxnChg>
        <pc:cxnChg chg="add mod">
          <ac:chgData name="Sanders Wang" userId="089d73b8-785c-4012-b931-81c632b6c9c7" providerId="ADAL" clId="{025DB095-BD76-41C2-83C5-4F219DF2B01E}" dt="2021-03-30T16:50:50.385" v="63" actId="1036"/>
          <ac:cxnSpMkLst>
            <pc:docMk/>
            <pc:sldMk cId="3663291031" sldId="257"/>
            <ac:cxnSpMk id="30" creationId="{265FB100-C5AE-4A8B-B6D2-C1AA66CC3961}"/>
          </ac:cxnSpMkLst>
        </pc:cxnChg>
        <pc:cxnChg chg="add mod">
          <ac:chgData name="Sanders Wang" userId="089d73b8-785c-4012-b931-81c632b6c9c7" providerId="ADAL" clId="{025DB095-BD76-41C2-83C5-4F219DF2B01E}" dt="2021-03-30T16:50:50.385" v="63" actId="1036"/>
          <ac:cxnSpMkLst>
            <pc:docMk/>
            <pc:sldMk cId="3663291031" sldId="257"/>
            <ac:cxnSpMk id="36" creationId="{420A85F0-D236-488C-AB7A-9732567951E0}"/>
          </ac:cxnSpMkLst>
        </pc:cxnChg>
        <pc:cxnChg chg="add mod">
          <ac:chgData name="Sanders Wang" userId="089d73b8-785c-4012-b931-81c632b6c9c7" providerId="ADAL" clId="{025DB095-BD76-41C2-83C5-4F219DF2B01E}" dt="2021-03-31T06:48:50.418" v="1023" actId="14100"/>
          <ac:cxnSpMkLst>
            <pc:docMk/>
            <pc:sldMk cId="3663291031" sldId="257"/>
            <ac:cxnSpMk id="41" creationId="{E7ACAE05-D6FB-4F84-8932-84B3EA9D27F9}"/>
          </ac:cxnSpMkLst>
        </pc:cxnChg>
        <pc:cxnChg chg="add del mod">
          <ac:chgData name="Sanders Wang" userId="089d73b8-785c-4012-b931-81c632b6c9c7" providerId="ADAL" clId="{025DB095-BD76-41C2-83C5-4F219DF2B01E}" dt="2021-03-30T16:51:37.162" v="67" actId="478"/>
          <ac:cxnSpMkLst>
            <pc:docMk/>
            <pc:sldMk cId="3663291031" sldId="257"/>
            <ac:cxnSpMk id="45" creationId="{9AB82F02-9C45-4CDE-BF98-99C7ECEF72F9}"/>
          </ac:cxnSpMkLst>
        </pc:cxnChg>
        <pc:cxnChg chg="add mod">
          <ac:chgData name="Sanders Wang" userId="089d73b8-785c-4012-b931-81c632b6c9c7" providerId="ADAL" clId="{025DB095-BD76-41C2-83C5-4F219DF2B01E}" dt="2021-03-31T07:37:09.335" v="1220" actId="14100"/>
          <ac:cxnSpMkLst>
            <pc:docMk/>
            <pc:sldMk cId="3663291031" sldId="257"/>
            <ac:cxnSpMk id="58" creationId="{0A893479-93CB-41BE-9902-24E3280FC88C}"/>
          </ac:cxnSpMkLst>
        </pc:cxnChg>
        <pc:cxnChg chg="add mod">
          <ac:chgData name="Sanders Wang" userId="089d73b8-785c-4012-b931-81c632b6c9c7" providerId="ADAL" clId="{025DB095-BD76-41C2-83C5-4F219DF2B01E}" dt="2021-03-31T07:37:27.886" v="1224" actId="14100"/>
          <ac:cxnSpMkLst>
            <pc:docMk/>
            <pc:sldMk cId="3663291031" sldId="257"/>
            <ac:cxnSpMk id="60" creationId="{F3911421-DFAB-4DE8-86EA-6B9473ACBCCC}"/>
          </ac:cxnSpMkLst>
        </pc:cxnChg>
        <pc:cxnChg chg="add mod">
          <ac:chgData name="Sanders Wang" userId="089d73b8-785c-4012-b931-81c632b6c9c7" providerId="ADAL" clId="{025DB095-BD76-41C2-83C5-4F219DF2B01E}" dt="2021-03-31T07:37:39.531" v="1227" actId="14100"/>
          <ac:cxnSpMkLst>
            <pc:docMk/>
            <pc:sldMk cId="3663291031" sldId="257"/>
            <ac:cxnSpMk id="62" creationId="{8B29705F-6F23-4615-9FAB-DF56B37FFC85}"/>
          </ac:cxnSpMkLst>
        </pc:cxnChg>
        <pc:cxnChg chg="add mod">
          <ac:chgData name="Sanders Wang" userId="089d73b8-785c-4012-b931-81c632b6c9c7" providerId="ADAL" clId="{025DB095-BD76-41C2-83C5-4F219DF2B01E}" dt="2021-03-31T07:37:51.133" v="1230" actId="14100"/>
          <ac:cxnSpMkLst>
            <pc:docMk/>
            <pc:sldMk cId="3663291031" sldId="257"/>
            <ac:cxnSpMk id="64" creationId="{7EF8E5A9-CCE5-4DEE-881F-E4019685FB99}"/>
          </ac:cxnSpMkLst>
        </pc:cxnChg>
        <pc:cxnChg chg="add del mod">
          <ac:chgData name="Sanders Wang" userId="089d73b8-785c-4012-b931-81c632b6c9c7" providerId="ADAL" clId="{025DB095-BD76-41C2-83C5-4F219DF2B01E}" dt="2021-03-30T17:03:45.864" v="175" actId="478"/>
          <ac:cxnSpMkLst>
            <pc:docMk/>
            <pc:sldMk cId="3663291031" sldId="257"/>
            <ac:cxnSpMk id="65" creationId="{A6CDA018-13E1-4187-81B0-2ED00D291F33}"/>
          </ac:cxnSpMkLst>
        </pc:cxnChg>
        <pc:cxnChg chg="add mod">
          <ac:chgData name="Sanders Wang" userId="089d73b8-785c-4012-b931-81c632b6c9c7" providerId="ADAL" clId="{025DB095-BD76-41C2-83C5-4F219DF2B01E}" dt="2021-03-30T17:04:44.474" v="187" actId="692"/>
          <ac:cxnSpMkLst>
            <pc:docMk/>
            <pc:sldMk cId="3663291031" sldId="257"/>
            <ac:cxnSpMk id="67" creationId="{70E857CF-79A3-4839-B852-13A87C500A47}"/>
          </ac:cxnSpMkLst>
        </pc:cxnChg>
        <pc:cxnChg chg="add mod">
          <ac:chgData name="Sanders Wang" userId="089d73b8-785c-4012-b931-81c632b6c9c7" providerId="ADAL" clId="{025DB095-BD76-41C2-83C5-4F219DF2B01E}" dt="2021-03-31T07:39:20.566" v="1249" actId="14100"/>
          <ac:cxnSpMkLst>
            <pc:docMk/>
            <pc:sldMk cId="3663291031" sldId="257"/>
            <ac:cxnSpMk id="69" creationId="{2AD96E7D-A8B5-4B7E-888D-12BE07453F07}"/>
          </ac:cxnSpMkLst>
        </pc:cxnChg>
        <pc:cxnChg chg="add mod">
          <ac:chgData name="Sanders Wang" userId="089d73b8-785c-4012-b931-81c632b6c9c7" providerId="ADAL" clId="{025DB095-BD76-41C2-83C5-4F219DF2B01E}" dt="2021-03-31T07:39:27.170" v="1251" actId="14100"/>
          <ac:cxnSpMkLst>
            <pc:docMk/>
            <pc:sldMk cId="3663291031" sldId="257"/>
            <ac:cxnSpMk id="71" creationId="{052468FB-DAEA-4EB5-8690-8C4DD93B0F7E}"/>
          </ac:cxnSpMkLst>
        </pc:cxnChg>
        <pc:cxnChg chg="add mod">
          <ac:chgData name="Sanders Wang" userId="089d73b8-785c-4012-b931-81c632b6c9c7" providerId="ADAL" clId="{025DB095-BD76-41C2-83C5-4F219DF2B01E}" dt="2021-03-31T07:47:49.860" v="1266" actId="1076"/>
          <ac:cxnSpMkLst>
            <pc:docMk/>
            <pc:sldMk cId="3663291031" sldId="257"/>
            <ac:cxnSpMk id="79" creationId="{63764509-A26A-4C2F-BED0-BC4ABC4D4E3B}"/>
          </ac:cxnSpMkLst>
        </pc:cxnChg>
        <pc:cxnChg chg="add mod">
          <ac:chgData name="Sanders Wang" userId="089d73b8-785c-4012-b931-81c632b6c9c7" providerId="ADAL" clId="{025DB095-BD76-41C2-83C5-4F219DF2B01E}" dt="2021-03-31T07:47:46.636" v="1265" actId="1076"/>
          <ac:cxnSpMkLst>
            <pc:docMk/>
            <pc:sldMk cId="3663291031" sldId="257"/>
            <ac:cxnSpMk id="82" creationId="{B3CDE590-21BB-4FAA-AEA4-1E82B9E2D08B}"/>
          </ac:cxnSpMkLst>
        </pc:cxnChg>
        <pc:cxnChg chg="add mod">
          <ac:chgData name="Sanders Wang" userId="089d73b8-785c-4012-b931-81c632b6c9c7" providerId="ADAL" clId="{025DB095-BD76-41C2-83C5-4F219DF2B01E}" dt="2021-03-31T08:50:10.276" v="1751" actId="1076"/>
          <ac:cxnSpMkLst>
            <pc:docMk/>
            <pc:sldMk cId="3663291031" sldId="257"/>
            <ac:cxnSpMk id="85" creationId="{2703AAD1-C766-4402-8432-CF6A0D37A8E3}"/>
          </ac:cxnSpMkLst>
        </pc:cxnChg>
        <pc:cxnChg chg="add mod">
          <ac:chgData name="Sanders Wang" userId="089d73b8-785c-4012-b931-81c632b6c9c7" providerId="ADAL" clId="{025DB095-BD76-41C2-83C5-4F219DF2B01E}" dt="2021-03-31T07:47:58.670" v="1267" actId="14100"/>
          <ac:cxnSpMkLst>
            <pc:docMk/>
            <pc:sldMk cId="3663291031" sldId="257"/>
            <ac:cxnSpMk id="88" creationId="{280937F3-AA90-4F5B-9351-44BEAC03D63B}"/>
          </ac:cxnSpMkLst>
        </pc:cxnChg>
        <pc:cxnChg chg="add mod">
          <ac:chgData name="Sanders Wang" userId="089d73b8-785c-4012-b931-81c632b6c9c7" providerId="ADAL" clId="{025DB095-BD76-41C2-83C5-4F219DF2B01E}" dt="2021-03-31T08:50:06.664" v="1750" actId="14100"/>
          <ac:cxnSpMkLst>
            <pc:docMk/>
            <pc:sldMk cId="3663291031" sldId="257"/>
            <ac:cxnSpMk id="102" creationId="{47494BBB-2EEC-4273-80DD-DA1BB7CF657E}"/>
          </ac:cxnSpMkLst>
        </pc:cxnChg>
      </pc:sldChg>
      <pc:sldChg chg="addSp delSp modSp new mod">
        <pc:chgData name="Sanders Wang" userId="089d73b8-785c-4012-b931-81c632b6c9c7" providerId="ADAL" clId="{025DB095-BD76-41C2-83C5-4F219DF2B01E}" dt="2021-03-31T09:31:49.946" v="2058" actId="14100"/>
        <pc:sldMkLst>
          <pc:docMk/>
          <pc:sldMk cId="1202846426" sldId="258"/>
        </pc:sldMkLst>
        <pc:spChg chg="add mod">
          <ac:chgData name="Sanders Wang" userId="089d73b8-785c-4012-b931-81c632b6c9c7" providerId="ADAL" clId="{025DB095-BD76-41C2-83C5-4F219DF2B01E}" dt="2021-03-30T17:32:53.525" v="339" actId="20577"/>
          <ac:spMkLst>
            <pc:docMk/>
            <pc:sldMk cId="1202846426" sldId="258"/>
            <ac:spMk id="2" creationId="{008B7A6D-4955-4C26-9F0A-EB0645CC1B47}"/>
          </ac:spMkLst>
        </pc:spChg>
        <pc:spChg chg="add del mod">
          <ac:chgData name="Sanders Wang" userId="089d73b8-785c-4012-b931-81c632b6c9c7" providerId="ADAL" clId="{025DB095-BD76-41C2-83C5-4F219DF2B01E}" dt="2021-03-30T17:33:23.147" v="345" actId="20577"/>
          <ac:spMkLst>
            <pc:docMk/>
            <pc:sldMk cId="1202846426" sldId="258"/>
            <ac:spMk id="4" creationId="{6510007D-B7BA-4D1A-B148-36A2FE69931E}"/>
          </ac:spMkLst>
        </pc:spChg>
        <pc:spChg chg="add mod">
          <ac:chgData name="Sanders Wang" userId="089d73b8-785c-4012-b931-81c632b6c9c7" providerId="ADAL" clId="{025DB095-BD76-41C2-83C5-4F219DF2B01E}" dt="2021-03-30T17:33:50.375" v="359" actId="1076"/>
          <ac:spMkLst>
            <pc:docMk/>
            <pc:sldMk cId="1202846426" sldId="258"/>
            <ac:spMk id="5" creationId="{1AF6F55E-3FAE-43A5-8848-43F8E69401C3}"/>
          </ac:spMkLst>
        </pc:spChg>
        <pc:spChg chg="add mod">
          <ac:chgData name="Sanders Wang" userId="089d73b8-785c-4012-b931-81c632b6c9c7" providerId="ADAL" clId="{025DB095-BD76-41C2-83C5-4F219DF2B01E}" dt="2021-03-30T17:33:59.699" v="360" actId="1076"/>
          <ac:spMkLst>
            <pc:docMk/>
            <pc:sldMk cId="1202846426" sldId="258"/>
            <ac:spMk id="7" creationId="{BED776B9-82FF-4977-8C7D-7F4E1D49966E}"/>
          </ac:spMkLst>
        </pc:spChg>
        <pc:spChg chg="add mod">
          <ac:chgData name="Sanders Wang" userId="089d73b8-785c-4012-b931-81c632b6c9c7" providerId="ADAL" clId="{025DB095-BD76-41C2-83C5-4F219DF2B01E}" dt="2021-03-30T17:33:39.022" v="357" actId="1038"/>
          <ac:spMkLst>
            <pc:docMk/>
            <pc:sldMk cId="1202846426" sldId="258"/>
            <ac:spMk id="10" creationId="{33CAAD55-F625-495E-9E7A-08B99C398F0A}"/>
          </ac:spMkLst>
        </pc:spChg>
        <pc:spChg chg="add del mod">
          <ac:chgData name="Sanders Wang" userId="089d73b8-785c-4012-b931-81c632b6c9c7" providerId="ADAL" clId="{025DB095-BD76-41C2-83C5-4F219DF2B01E}" dt="2021-03-30T17:24:31.754" v="322" actId="478"/>
          <ac:spMkLst>
            <pc:docMk/>
            <pc:sldMk cId="1202846426" sldId="258"/>
            <ac:spMk id="11" creationId="{DDE74999-F9B3-4669-8F60-285216A892FF}"/>
          </ac:spMkLst>
        </pc:spChg>
        <pc:spChg chg="add mod">
          <ac:chgData name="Sanders Wang" userId="089d73b8-785c-4012-b931-81c632b6c9c7" providerId="ADAL" clId="{025DB095-BD76-41C2-83C5-4F219DF2B01E}" dt="2021-03-30T17:24:15.432" v="319"/>
          <ac:spMkLst>
            <pc:docMk/>
            <pc:sldMk cId="1202846426" sldId="258"/>
            <ac:spMk id="13" creationId="{BA0CD1A5-A66A-4AB2-A383-70DB92EEAF93}"/>
          </ac:spMkLst>
        </pc:spChg>
        <pc:spChg chg="add mod">
          <ac:chgData name="Sanders Wang" userId="089d73b8-785c-4012-b931-81c632b6c9c7" providerId="ADAL" clId="{025DB095-BD76-41C2-83C5-4F219DF2B01E}" dt="2021-03-30T17:35:57.850" v="375" actId="1076"/>
          <ac:spMkLst>
            <pc:docMk/>
            <pc:sldMk cId="1202846426" sldId="258"/>
            <ac:spMk id="14" creationId="{E7CC76D4-3DF6-4191-9FA0-8212B9C6F9C1}"/>
          </ac:spMkLst>
        </pc:spChg>
        <pc:spChg chg="add mod">
          <ac:chgData name="Sanders Wang" userId="089d73b8-785c-4012-b931-81c632b6c9c7" providerId="ADAL" clId="{025DB095-BD76-41C2-83C5-4F219DF2B01E}" dt="2021-03-30T17:43:21.153" v="427" actId="1076"/>
          <ac:spMkLst>
            <pc:docMk/>
            <pc:sldMk cId="1202846426" sldId="258"/>
            <ac:spMk id="15" creationId="{E2F7B04F-C9E8-439B-B694-68E4A353DD57}"/>
          </ac:spMkLst>
        </pc:spChg>
        <pc:spChg chg="add del mod">
          <ac:chgData name="Sanders Wang" userId="089d73b8-785c-4012-b931-81c632b6c9c7" providerId="ADAL" clId="{025DB095-BD76-41C2-83C5-4F219DF2B01E}" dt="2021-03-30T17:24:22.744" v="321" actId="478"/>
          <ac:spMkLst>
            <pc:docMk/>
            <pc:sldMk cId="1202846426" sldId="258"/>
            <ac:spMk id="16" creationId="{B15C8506-1420-41CC-9CBA-811BFBD8C6AC}"/>
          </ac:spMkLst>
        </pc:spChg>
        <pc:spChg chg="add mod">
          <ac:chgData name="Sanders Wang" userId="089d73b8-785c-4012-b931-81c632b6c9c7" providerId="ADAL" clId="{025DB095-BD76-41C2-83C5-4F219DF2B01E}" dt="2021-03-30T17:24:15.432" v="319"/>
          <ac:spMkLst>
            <pc:docMk/>
            <pc:sldMk cId="1202846426" sldId="258"/>
            <ac:spMk id="18" creationId="{F80B8121-3F63-4C06-AC6C-8E3DCC8946CC}"/>
          </ac:spMkLst>
        </pc:spChg>
        <pc:spChg chg="add mod">
          <ac:chgData name="Sanders Wang" userId="089d73b8-785c-4012-b931-81c632b6c9c7" providerId="ADAL" clId="{025DB095-BD76-41C2-83C5-4F219DF2B01E}" dt="2021-03-30T17:24:15.432" v="319"/>
          <ac:spMkLst>
            <pc:docMk/>
            <pc:sldMk cId="1202846426" sldId="258"/>
            <ac:spMk id="19" creationId="{F5DFA802-82DD-43E4-AA4C-3AB9A3A28011}"/>
          </ac:spMkLst>
        </pc:spChg>
        <pc:spChg chg="add mod">
          <ac:chgData name="Sanders Wang" userId="089d73b8-785c-4012-b931-81c632b6c9c7" providerId="ADAL" clId="{025DB095-BD76-41C2-83C5-4F219DF2B01E}" dt="2021-03-30T17:38:16.515" v="392" actId="1076"/>
          <ac:spMkLst>
            <pc:docMk/>
            <pc:sldMk cId="1202846426" sldId="258"/>
            <ac:spMk id="20" creationId="{90A73658-8769-4F72-BE10-9C801ED2C478}"/>
          </ac:spMkLst>
        </pc:spChg>
        <pc:spChg chg="add del mod">
          <ac:chgData name="Sanders Wang" userId="089d73b8-785c-4012-b931-81c632b6c9c7" providerId="ADAL" clId="{025DB095-BD76-41C2-83C5-4F219DF2B01E}" dt="2021-03-30T17:24:47.261" v="323" actId="478"/>
          <ac:spMkLst>
            <pc:docMk/>
            <pc:sldMk cId="1202846426" sldId="258"/>
            <ac:spMk id="22" creationId="{EE250BA0-9377-4F4D-BE74-EACC557D8B90}"/>
          </ac:spMkLst>
        </pc:spChg>
        <pc:spChg chg="add mod">
          <ac:chgData name="Sanders Wang" userId="089d73b8-785c-4012-b931-81c632b6c9c7" providerId="ADAL" clId="{025DB095-BD76-41C2-83C5-4F219DF2B01E}" dt="2021-03-31T07:04:08.277" v="1045" actId="113"/>
          <ac:spMkLst>
            <pc:docMk/>
            <pc:sldMk cId="1202846426" sldId="258"/>
            <ac:spMk id="23" creationId="{69514696-EB15-4BD2-90DA-8869EC4D5410}"/>
          </ac:spMkLst>
        </pc:spChg>
        <pc:spChg chg="add del mod">
          <ac:chgData name="Sanders Wang" userId="089d73b8-785c-4012-b931-81c632b6c9c7" providerId="ADAL" clId="{025DB095-BD76-41C2-83C5-4F219DF2B01E}" dt="2021-03-30T17:24:47.261" v="323" actId="478"/>
          <ac:spMkLst>
            <pc:docMk/>
            <pc:sldMk cId="1202846426" sldId="258"/>
            <ac:spMk id="25" creationId="{666217B2-432B-48CD-86E7-938C13730181}"/>
          </ac:spMkLst>
        </pc:spChg>
        <pc:spChg chg="add del mod">
          <ac:chgData name="Sanders Wang" userId="089d73b8-785c-4012-b931-81c632b6c9c7" providerId="ADAL" clId="{025DB095-BD76-41C2-83C5-4F219DF2B01E}" dt="2021-03-30T17:24:47.261" v="323" actId="478"/>
          <ac:spMkLst>
            <pc:docMk/>
            <pc:sldMk cId="1202846426" sldId="258"/>
            <ac:spMk id="30" creationId="{E72DD191-8D26-4D93-8D16-202FFAAB3E81}"/>
          </ac:spMkLst>
        </pc:spChg>
        <pc:spChg chg="add del mod">
          <ac:chgData name="Sanders Wang" userId="089d73b8-785c-4012-b931-81c632b6c9c7" providerId="ADAL" clId="{025DB095-BD76-41C2-83C5-4F219DF2B01E}" dt="2021-03-30T17:24:47.261" v="323" actId="478"/>
          <ac:spMkLst>
            <pc:docMk/>
            <pc:sldMk cId="1202846426" sldId="258"/>
            <ac:spMk id="31" creationId="{B51CB237-762C-45D4-9D3C-9DBECA09BC21}"/>
          </ac:spMkLst>
        </pc:spChg>
        <pc:spChg chg="add mod">
          <ac:chgData name="Sanders Wang" userId="089d73b8-785c-4012-b931-81c632b6c9c7" providerId="ADAL" clId="{025DB095-BD76-41C2-83C5-4F219DF2B01E}" dt="2021-03-31T07:18:51.938" v="1143" actId="164"/>
          <ac:spMkLst>
            <pc:docMk/>
            <pc:sldMk cId="1202846426" sldId="258"/>
            <ac:spMk id="35" creationId="{BDD6001B-E656-423B-9A5E-F15EFEEB43CF}"/>
          </ac:spMkLst>
        </pc:spChg>
        <pc:spChg chg="add mod ord">
          <ac:chgData name="Sanders Wang" userId="089d73b8-785c-4012-b931-81c632b6c9c7" providerId="ADAL" clId="{025DB095-BD76-41C2-83C5-4F219DF2B01E}" dt="2021-03-30T17:45:10.697" v="428" actId="14100"/>
          <ac:spMkLst>
            <pc:docMk/>
            <pc:sldMk cId="1202846426" sldId="258"/>
            <ac:spMk id="40" creationId="{2195612E-9FC8-4795-AAF4-194954670333}"/>
          </ac:spMkLst>
        </pc:spChg>
        <pc:spChg chg="add mod">
          <ac:chgData name="Sanders Wang" userId="089d73b8-785c-4012-b931-81c632b6c9c7" providerId="ADAL" clId="{025DB095-BD76-41C2-83C5-4F219DF2B01E}" dt="2021-03-30T17:37:09.169" v="388" actId="1076"/>
          <ac:spMkLst>
            <pc:docMk/>
            <pc:sldMk cId="1202846426" sldId="258"/>
            <ac:spMk id="41" creationId="{C02AC4E8-71C7-4818-9E79-F58AE069469F}"/>
          </ac:spMkLst>
        </pc:spChg>
        <pc:spChg chg="add mod">
          <ac:chgData name="Sanders Wang" userId="089d73b8-785c-4012-b931-81c632b6c9c7" providerId="ADAL" clId="{025DB095-BD76-41C2-83C5-4F219DF2B01E}" dt="2021-03-30T18:00:16.200" v="540" actId="14100"/>
          <ac:spMkLst>
            <pc:docMk/>
            <pc:sldMk cId="1202846426" sldId="258"/>
            <ac:spMk id="42" creationId="{1D32F323-47F1-43A5-8458-E0BAE16C48F6}"/>
          </ac:spMkLst>
        </pc:spChg>
        <pc:spChg chg="add del mod">
          <ac:chgData name="Sanders Wang" userId="089d73b8-785c-4012-b931-81c632b6c9c7" providerId="ADAL" clId="{025DB095-BD76-41C2-83C5-4F219DF2B01E}" dt="2021-03-30T17:40:54.295" v="412" actId="478"/>
          <ac:spMkLst>
            <pc:docMk/>
            <pc:sldMk cId="1202846426" sldId="258"/>
            <ac:spMk id="47" creationId="{55AD3584-AF15-46B0-86A4-A6C6B96646AC}"/>
          </ac:spMkLst>
        </pc:spChg>
        <pc:spChg chg="add mod">
          <ac:chgData name="Sanders Wang" userId="089d73b8-785c-4012-b931-81c632b6c9c7" providerId="ADAL" clId="{025DB095-BD76-41C2-83C5-4F219DF2B01E}" dt="2021-03-30T17:42:34.602" v="421" actId="1076"/>
          <ac:spMkLst>
            <pc:docMk/>
            <pc:sldMk cId="1202846426" sldId="258"/>
            <ac:spMk id="49" creationId="{9D7CBC53-0F58-4095-BBB8-FC38F9BA18F6}"/>
          </ac:spMkLst>
        </pc:spChg>
        <pc:spChg chg="add mod">
          <ac:chgData name="Sanders Wang" userId="089d73b8-785c-4012-b931-81c632b6c9c7" providerId="ADAL" clId="{025DB095-BD76-41C2-83C5-4F219DF2B01E}" dt="2021-03-30T18:47:34.475" v="904" actId="14100"/>
          <ac:spMkLst>
            <pc:docMk/>
            <pc:sldMk cId="1202846426" sldId="258"/>
            <ac:spMk id="54" creationId="{93D58230-4B88-4E0F-845F-8EF9D8A7D0FF}"/>
          </ac:spMkLst>
        </pc:spChg>
        <pc:spChg chg="add mod">
          <ac:chgData name="Sanders Wang" userId="089d73b8-785c-4012-b931-81c632b6c9c7" providerId="ADAL" clId="{025DB095-BD76-41C2-83C5-4F219DF2B01E}" dt="2021-03-30T19:23:36.719" v="1012" actId="207"/>
          <ac:spMkLst>
            <pc:docMk/>
            <pc:sldMk cId="1202846426" sldId="258"/>
            <ac:spMk id="56" creationId="{3DF8D137-663B-4627-B54D-2EF505302DC8}"/>
          </ac:spMkLst>
        </pc:spChg>
        <pc:spChg chg="add mod">
          <ac:chgData name="Sanders Wang" userId="089d73b8-785c-4012-b931-81c632b6c9c7" providerId="ADAL" clId="{025DB095-BD76-41C2-83C5-4F219DF2B01E}" dt="2021-03-30T19:18:49.449" v="1008" actId="14100"/>
          <ac:spMkLst>
            <pc:docMk/>
            <pc:sldMk cId="1202846426" sldId="258"/>
            <ac:spMk id="59" creationId="{EA866BB7-279B-4972-8038-D625BD388AC3}"/>
          </ac:spMkLst>
        </pc:spChg>
        <pc:spChg chg="add mod ord">
          <ac:chgData name="Sanders Wang" userId="089d73b8-785c-4012-b931-81c632b6c9c7" providerId="ADAL" clId="{025DB095-BD76-41C2-83C5-4F219DF2B01E}" dt="2021-03-30T17:58:21.201" v="531" actId="14100"/>
          <ac:spMkLst>
            <pc:docMk/>
            <pc:sldMk cId="1202846426" sldId="258"/>
            <ac:spMk id="60" creationId="{1A5DCF72-7B53-4B05-98B2-EED8961A45DB}"/>
          </ac:spMkLst>
        </pc:spChg>
        <pc:spChg chg="add mod">
          <ac:chgData name="Sanders Wang" userId="089d73b8-785c-4012-b931-81c632b6c9c7" providerId="ADAL" clId="{025DB095-BD76-41C2-83C5-4F219DF2B01E}" dt="2021-03-30T17:57:40.761" v="527" actId="1035"/>
          <ac:spMkLst>
            <pc:docMk/>
            <pc:sldMk cId="1202846426" sldId="258"/>
            <ac:spMk id="61" creationId="{524DC2CC-718D-4AE9-9EB8-3A5CCDFC5B55}"/>
          </ac:spMkLst>
        </pc:spChg>
        <pc:spChg chg="add mod">
          <ac:chgData name="Sanders Wang" userId="089d73b8-785c-4012-b931-81c632b6c9c7" providerId="ADAL" clId="{025DB095-BD76-41C2-83C5-4F219DF2B01E}" dt="2021-03-30T18:12:23.300" v="741" actId="1076"/>
          <ac:spMkLst>
            <pc:docMk/>
            <pc:sldMk cId="1202846426" sldId="258"/>
            <ac:spMk id="64" creationId="{A29F3165-C0FC-4786-8466-BAF3EE8B5E2E}"/>
          </ac:spMkLst>
        </pc:spChg>
        <pc:spChg chg="add mod">
          <ac:chgData name="Sanders Wang" userId="089d73b8-785c-4012-b931-81c632b6c9c7" providerId="ADAL" clId="{025DB095-BD76-41C2-83C5-4F219DF2B01E}" dt="2021-03-30T17:57:40.761" v="527" actId="1035"/>
          <ac:spMkLst>
            <pc:docMk/>
            <pc:sldMk cId="1202846426" sldId="258"/>
            <ac:spMk id="66" creationId="{72255499-814D-40CF-B6C6-14CFCF0FA47B}"/>
          </ac:spMkLst>
        </pc:spChg>
        <pc:spChg chg="add mod">
          <ac:chgData name="Sanders Wang" userId="089d73b8-785c-4012-b931-81c632b6c9c7" providerId="ADAL" clId="{025DB095-BD76-41C2-83C5-4F219DF2B01E}" dt="2021-03-30T18:12:55.309" v="743" actId="14100"/>
          <ac:spMkLst>
            <pc:docMk/>
            <pc:sldMk cId="1202846426" sldId="258"/>
            <ac:spMk id="67" creationId="{C486D69F-72AB-47B8-A8B3-6622FF0D24BA}"/>
          </ac:spMkLst>
        </pc:spChg>
        <pc:spChg chg="add mod">
          <ac:chgData name="Sanders Wang" userId="089d73b8-785c-4012-b931-81c632b6c9c7" providerId="ADAL" clId="{025DB095-BD76-41C2-83C5-4F219DF2B01E}" dt="2021-03-30T18:55:50.169" v="949" actId="14100"/>
          <ac:spMkLst>
            <pc:docMk/>
            <pc:sldMk cId="1202846426" sldId="258"/>
            <ac:spMk id="71" creationId="{FE5D6E10-5CDB-46C4-A733-64FB9DEC839C}"/>
          </ac:spMkLst>
        </pc:spChg>
        <pc:spChg chg="add del mod">
          <ac:chgData name="Sanders Wang" userId="089d73b8-785c-4012-b931-81c632b6c9c7" providerId="ADAL" clId="{025DB095-BD76-41C2-83C5-4F219DF2B01E}" dt="2021-03-30T18:14:09.432" v="747" actId="478"/>
          <ac:spMkLst>
            <pc:docMk/>
            <pc:sldMk cId="1202846426" sldId="258"/>
            <ac:spMk id="83" creationId="{CA4492BE-A0A5-46E5-983A-3C451EBE66B6}"/>
          </ac:spMkLst>
        </pc:spChg>
        <pc:spChg chg="add mod">
          <ac:chgData name="Sanders Wang" userId="089d73b8-785c-4012-b931-81c632b6c9c7" providerId="ADAL" clId="{025DB095-BD76-41C2-83C5-4F219DF2B01E}" dt="2021-03-30T18:38:08.335" v="841" actId="1076"/>
          <ac:spMkLst>
            <pc:docMk/>
            <pc:sldMk cId="1202846426" sldId="258"/>
            <ac:spMk id="84" creationId="{2A2CC632-47A5-4308-863F-F0A57CD2AFA5}"/>
          </ac:spMkLst>
        </pc:spChg>
        <pc:spChg chg="add del mod">
          <ac:chgData name="Sanders Wang" userId="089d73b8-785c-4012-b931-81c632b6c9c7" providerId="ADAL" clId="{025DB095-BD76-41C2-83C5-4F219DF2B01E}" dt="2021-03-31T07:30:05.269" v="1185" actId="478"/>
          <ac:spMkLst>
            <pc:docMk/>
            <pc:sldMk cId="1202846426" sldId="258"/>
            <ac:spMk id="87" creationId="{74041AD9-1631-44FE-9CB3-818A532DDCD1}"/>
          </ac:spMkLst>
        </pc:spChg>
        <pc:spChg chg="add mod">
          <ac:chgData name="Sanders Wang" userId="089d73b8-785c-4012-b931-81c632b6c9c7" providerId="ADAL" clId="{025DB095-BD76-41C2-83C5-4F219DF2B01E}" dt="2021-03-31T07:05:47.722" v="1065" actId="1076"/>
          <ac:spMkLst>
            <pc:docMk/>
            <pc:sldMk cId="1202846426" sldId="258"/>
            <ac:spMk id="88" creationId="{629A8A50-12ED-4DC3-82E5-D5B06D28A70B}"/>
          </ac:spMkLst>
        </pc:spChg>
        <pc:spChg chg="add mod">
          <ac:chgData name="Sanders Wang" userId="089d73b8-785c-4012-b931-81c632b6c9c7" providerId="ADAL" clId="{025DB095-BD76-41C2-83C5-4F219DF2B01E}" dt="2021-03-30T18:41:18.950" v="876" actId="1035"/>
          <ac:spMkLst>
            <pc:docMk/>
            <pc:sldMk cId="1202846426" sldId="258"/>
            <ac:spMk id="90" creationId="{23762D8D-EBDE-4244-8644-A573B7A089F1}"/>
          </ac:spMkLst>
        </pc:spChg>
        <pc:spChg chg="add mod">
          <ac:chgData name="Sanders Wang" userId="089d73b8-785c-4012-b931-81c632b6c9c7" providerId="ADAL" clId="{025DB095-BD76-41C2-83C5-4F219DF2B01E}" dt="2021-03-30T18:23:51.987" v="796" actId="14100"/>
          <ac:spMkLst>
            <pc:docMk/>
            <pc:sldMk cId="1202846426" sldId="258"/>
            <ac:spMk id="92" creationId="{A729D4D4-182F-4ACE-A8D6-794DFE65A785}"/>
          </ac:spMkLst>
        </pc:spChg>
        <pc:spChg chg="add mod">
          <ac:chgData name="Sanders Wang" userId="089d73b8-785c-4012-b931-81c632b6c9c7" providerId="ADAL" clId="{025DB095-BD76-41C2-83C5-4F219DF2B01E}" dt="2021-03-31T07:18:51.938" v="1143" actId="164"/>
          <ac:spMkLst>
            <pc:docMk/>
            <pc:sldMk cId="1202846426" sldId="258"/>
            <ac:spMk id="95" creationId="{DBDB0F37-83A7-4B12-988C-52AA6092476E}"/>
          </ac:spMkLst>
        </pc:spChg>
        <pc:spChg chg="add mod">
          <ac:chgData name="Sanders Wang" userId="089d73b8-785c-4012-b931-81c632b6c9c7" providerId="ADAL" clId="{025DB095-BD76-41C2-83C5-4F219DF2B01E}" dt="2021-03-30T18:36:20.826" v="834" actId="207"/>
          <ac:spMkLst>
            <pc:docMk/>
            <pc:sldMk cId="1202846426" sldId="258"/>
            <ac:spMk id="96" creationId="{0F3ADC82-A0AF-44DC-A16A-2478C169E9BC}"/>
          </ac:spMkLst>
        </pc:spChg>
        <pc:spChg chg="add mod">
          <ac:chgData name="Sanders Wang" userId="089d73b8-785c-4012-b931-81c632b6c9c7" providerId="ADAL" clId="{025DB095-BD76-41C2-83C5-4F219DF2B01E}" dt="2021-03-31T07:18:51.938" v="1143" actId="164"/>
          <ac:spMkLst>
            <pc:docMk/>
            <pc:sldMk cId="1202846426" sldId="258"/>
            <ac:spMk id="97" creationId="{E9737148-DD8F-4DF9-BBFB-FF02E51BC834}"/>
          </ac:spMkLst>
        </pc:spChg>
        <pc:spChg chg="add mod">
          <ac:chgData name="Sanders Wang" userId="089d73b8-785c-4012-b931-81c632b6c9c7" providerId="ADAL" clId="{025DB095-BD76-41C2-83C5-4F219DF2B01E}" dt="2021-03-31T07:18:59.608" v="1144" actId="164"/>
          <ac:spMkLst>
            <pc:docMk/>
            <pc:sldMk cId="1202846426" sldId="258"/>
            <ac:spMk id="98" creationId="{C6029869-94B4-408C-ADF9-C3E3E6F29D37}"/>
          </ac:spMkLst>
        </pc:spChg>
        <pc:spChg chg="add mod">
          <ac:chgData name="Sanders Wang" userId="089d73b8-785c-4012-b931-81c632b6c9c7" providerId="ADAL" clId="{025DB095-BD76-41C2-83C5-4F219DF2B01E}" dt="2021-03-31T07:18:59.608" v="1144" actId="164"/>
          <ac:spMkLst>
            <pc:docMk/>
            <pc:sldMk cId="1202846426" sldId="258"/>
            <ac:spMk id="99" creationId="{28E5039A-7E76-46BE-BAE0-36AF47B412FD}"/>
          </ac:spMkLst>
        </pc:spChg>
        <pc:spChg chg="add mod">
          <ac:chgData name="Sanders Wang" userId="089d73b8-785c-4012-b931-81c632b6c9c7" providerId="ADAL" clId="{025DB095-BD76-41C2-83C5-4F219DF2B01E}" dt="2021-03-31T07:18:59.608" v="1144" actId="164"/>
          <ac:spMkLst>
            <pc:docMk/>
            <pc:sldMk cId="1202846426" sldId="258"/>
            <ac:spMk id="101" creationId="{12B4AE13-331B-444B-8BBC-5DC0B72C7808}"/>
          </ac:spMkLst>
        </pc:spChg>
        <pc:spChg chg="add mod">
          <ac:chgData name="Sanders Wang" userId="089d73b8-785c-4012-b931-81c632b6c9c7" providerId="ADAL" clId="{025DB095-BD76-41C2-83C5-4F219DF2B01E}" dt="2021-03-31T07:18:59.608" v="1144" actId="164"/>
          <ac:spMkLst>
            <pc:docMk/>
            <pc:sldMk cId="1202846426" sldId="258"/>
            <ac:spMk id="102" creationId="{A1E7036A-BDA6-43A2-9690-7A7826E21025}"/>
          </ac:spMkLst>
        </pc:spChg>
        <pc:spChg chg="add mod">
          <ac:chgData name="Sanders Wang" userId="089d73b8-785c-4012-b931-81c632b6c9c7" providerId="ADAL" clId="{025DB095-BD76-41C2-83C5-4F219DF2B01E}" dt="2021-03-30T18:42:01.516" v="892" actId="1076"/>
          <ac:spMkLst>
            <pc:docMk/>
            <pc:sldMk cId="1202846426" sldId="258"/>
            <ac:spMk id="103" creationId="{AD2F0D9B-76AF-4C1A-9D2D-1AD603E02B2E}"/>
          </ac:spMkLst>
        </pc:spChg>
        <pc:spChg chg="add mod">
          <ac:chgData name="Sanders Wang" userId="089d73b8-785c-4012-b931-81c632b6c9c7" providerId="ADAL" clId="{025DB095-BD76-41C2-83C5-4F219DF2B01E}" dt="2021-03-30T18:38:13.818" v="843" actId="6549"/>
          <ac:spMkLst>
            <pc:docMk/>
            <pc:sldMk cId="1202846426" sldId="258"/>
            <ac:spMk id="104" creationId="{D9AD05BE-9651-4F53-9E3D-337905F7C85A}"/>
          </ac:spMkLst>
        </pc:spChg>
        <pc:spChg chg="add mod">
          <ac:chgData name="Sanders Wang" userId="089d73b8-785c-4012-b931-81c632b6c9c7" providerId="ADAL" clId="{025DB095-BD76-41C2-83C5-4F219DF2B01E}" dt="2021-03-31T07:18:59.608" v="1144" actId="164"/>
          <ac:spMkLst>
            <pc:docMk/>
            <pc:sldMk cId="1202846426" sldId="258"/>
            <ac:spMk id="105" creationId="{C5CE64F6-AF3A-41E9-A496-DD6EE6279C08}"/>
          </ac:spMkLst>
        </pc:spChg>
        <pc:spChg chg="add mod">
          <ac:chgData name="Sanders Wang" userId="089d73b8-785c-4012-b931-81c632b6c9c7" providerId="ADAL" clId="{025DB095-BD76-41C2-83C5-4F219DF2B01E}" dt="2021-03-31T07:18:59.608" v="1144" actId="164"/>
          <ac:spMkLst>
            <pc:docMk/>
            <pc:sldMk cId="1202846426" sldId="258"/>
            <ac:spMk id="106" creationId="{EA952F99-7F63-4B34-8A80-7202297B4910}"/>
          </ac:spMkLst>
        </pc:spChg>
        <pc:spChg chg="add mod">
          <ac:chgData name="Sanders Wang" userId="089d73b8-785c-4012-b931-81c632b6c9c7" providerId="ADAL" clId="{025DB095-BD76-41C2-83C5-4F219DF2B01E}" dt="2021-03-30T18:50:25.116" v="912" actId="14100"/>
          <ac:spMkLst>
            <pc:docMk/>
            <pc:sldMk cId="1202846426" sldId="258"/>
            <ac:spMk id="107" creationId="{7F3DE87C-7DF7-4147-96B6-1A4A5A6D50B3}"/>
          </ac:spMkLst>
        </pc:spChg>
        <pc:spChg chg="add mod">
          <ac:chgData name="Sanders Wang" userId="089d73b8-785c-4012-b931-81c632b6c9c7" providerId="ADAL" clId="{025DB095-BD76-41C2-83C5-4F219DF2B01E}" dt="2021-03-30T18:48:24.920" v="910" actId="14100"/>
          <ac:spMkLst>
            <pc:docMk/>
            <pc:sldMk cId="1202846426" sldId="258"/>
            <ac:spMk id="108" creationId="{7C0F963F-AE97-4F6D-B807-E00D4491BD5D}"/>
          </ac:spMkLst>
        </pc:spChg>
        <pc:spChg chg="add mod">
          <ac:chgData name="Sanders Wang" userId="089d73b8-785c-4012-b931-81c632b6c9c7" providerId="ADAL" clId="{025DB095-BD76-41C2-83C5-4F219DF2B01E}" dt="2021-03-31T07:18:59.608" v="1144" actId="164"/>
          <ac:spMkLst>
            <pc:docMk/>
            <pc:sldMk cId="1202846426" sldId="258"/>
            <ac:spMk id="109" creationId="{31995D8A-C52E-495E-BB61-A9415614C5CF}"/>
          </ac:spMkLst>
        </pc:spChg>
        <pc:spChg chg="add mod">
          <ac:chgData name="Sanders Wang" userId="089d73b8-785c-4012-b931-81c632b6c9c7" providerId="ADAL" clId="{025DB095-BD76-41C2-83C5-4F219DF2B01E}" dt="2021-03-31T09:25:50.781" v="2043" actId="20577"/>
          <ac:spMkLst>
            <pc:docMk/>
            <pc:sldMk cId="1202846426" sldId="258"/>
            <ac:spMk id="131" creationId="{0D75DB33-7E55-4046-8B78-2146272967CA}"/>
          </ac:spMkLst>
        </pc:spChg>
        <pc:spChg chg="add mod">
          <ac:chgData name="Sanders Wang" userId="089d73b8-785c-4012-b931-81c632b6c9c7" providerId="ADAL" clId="{025DB095-BD76-41C2-83C5-4F219DF2B01E}" dt="2021-03-30T19:18:57.142" v="1009" actId="207"/>
          <ac:spMkLst>
            <pc:docMk/>
            <pc:sldMk cId="1202846426" sldId="258"/>
            <ac:spMk id="138" creationId="{7788E96C-FA60-4CE1-8251-78AF0FDE233E}"/>
          </ac:spMkLst>
        </pc:spChg>
        <pc:spChg chg="add mod">
          <ac:chgData name="Sanders Wang" userId="089d73b8-785c-4012-b931-81c632b6c9c7" providerId="ADAL" clId="{025DB095-BD76-41C2-83C5-4F219DF2B01E}" dt="2021-03-30T19:13:39.556" v="992" actId="21"/>
          <ac:spMkLst>
            <pc:docMk/>
            <pc:sldMk cId="1202846426" sldId="258"/>
            <ac:spMk id="139" creationId="{6EBC3684-1779-4B50-A0CC-3C32FA22577D}"/>
          </ac:spMkLst>
        </pc:spChg>
        <pc:spChg chg="add mod">
          <ac:chgData name="Sanders Wang" userId="089d73b8-785c-4012-b931-81c632b6c9c7" providerId="ADAL" clId="{025DB095-BD76-41C2-83C5-4F219DF2B01E}" dt="2021-03-30T19:13:24.896" v="990" actId="207"/>
          <ac:spMkLst>
            <pc:docMk/>
            <pc:sldMk cId="1202846426" sldId="258"/>
            <ac:spMk id="140" creationId="{E35A1E75-214B-4404-860B-15ABD69458B8}"/>
          </ac:spMkLst>
        </pc:spChg>
        <pc:spChg chg="add mod">
          <ac:chgData name="Sanders Wang" userId="089d73b8-785c-4012-b931-81c632b6c9c7" providerId="ADAL" clId="{025DB095-BD76-41C2-83C5-4F219DF2B01E}" dt="2021-03-30T19:14:03.624" v="999" actId="1076"/>
          <ac:spMkLst>
            <pc:docMk/>
            <pc:sldMk cId="1202846426" sldId="258"/>
            <ac:spMk id="141" creationId="{89548AA6-8882-4F6B-A877-D014DF3AE704}"/>
          </ac:spMkLst>
        </pc:spChg>
        <pc:grpChg chg="add mod">
          <ac:chgData name="Sanders Wang" userId="089d73b8-785c-4012-b931-81c632b6c9c7" providerId="ADAL" clId="{025DB095-BD76-41C2-83C5-4F219DF2B01E}" dt="2021-03-31T07:19:05.240" v="1146" actId="1076"/>
          <ac:grpSpMkLst>
            <pc:docMk/>
            <pc:sldMk cId="1202846426" sldId="258"/>
            <ac:grpSpMk id="36" creationId="{263503B1-D98A-4070-BFCC-323E4344F374}"/>
          </ac:grpSpMkLst>
        </pc:grpChg>
        <pc:grpChg chg="add mod">
          <ac:chgData name="Sanders Wang" userId="089d73b8-785c-4012-b931-81c632b6c9c7" providerId="ADAL" clId="{025DB095-BD76-41C2-83C5-4F219DF2B01E}" dt="2021-03-31T07:19:02.652" v="1145" actId="1076"/>
          <ac:grpSpMkLst>
            <pc:docMk/>
            <pc:sldMk cId="1202846426" sldId="258"/>
            <ac:grpSpMk id="43" creationId="{7E459F38-CEEE-4724-BB6B-2E8B102C5043}"/>
          </ac:grpSpMkLst>
        </pc:grpChg>
        <pc:picChg chg="add mod">
          <ac:chgData name="Sanders Wang" userId="089d73b8-785c-4012-b931-81c632b6c9c7" providerId="ADAL" clId="{025DB095-BD76-41C2-83C5-4F219DF2B01E}" dt="2021-03-30T17:33:46.573" v="358" actId="1076"/>
          <ac:picMkLst>
            <pc:docMk/>
            <pc:sldMk cId="1202846426" sldId="258"/>
            <ac:picMk id="6" creationId="{036C5C0B-840A-44DF-8CA3-91023E22717A}"/>
          </ac:picMkLst>
        </pc:picChg>
        <pc:picChg chg="add mod">
          <ac:chgData name="Sanders Wang" userId="089d73b8-785c-4012-b931-81c632b6c9c7" providerId="ADAL" clId="{025DB095-BD76-41C2-83C5-4F219DF2B01E}" dt="2021-03-30T17:50:14.834" v="459" actId="1076"/>
          <ac:picMkLst>
            <pc:docMk/>
            <pc:sldMk cId="1202846426" sldId="258"/>
            <ac:picMk id="8" creationId="{2A8059F9-B59B-4D85-81D0-8BE5F934002E}"/>
          </ac:picMkLst>
        </pc:picChg>
        <pc:picChg chg="add del mod">
          <ac:chgData name="Sanders Wang" userId="089d73b8-785c-4012-b931-81c632b6c9c7" providerId="ADAL" clId="{025DB095-BD76-41C2-83C5-4F219DF2B01E}" dt="2021-03-30T17:49:56.363" v="456" actId="478"/>
          <ac:picMkLst>
            <pc:docMk/>
            <pc:sldMk cId="1202846426" sldId="258"/>
            <ac:picMk id="12" creationId="{8B88E04E-B73D-44E7-B8A6-56768554C5CA}"/>
          </ac:picMkLst>
        </pc:picChg>
        <pc:picChg chg="add del mod">
          <ac:chgData name="Sanders Wang" userId="089d73b8-785c-4012-b931-81c632b6c9c7" providerId="ADAL" clId="{025DB095-BD76-41C2-83C5-4F219DF2B01E}" dt="2021-03-30T17:24:47.261" v="323" actId="478"/>
          <ac:picMkLst>
            <pc:docMk/>
            <pc:sldMk cId="1202846426" sldId="258"/>
            <ac:picMk id="21" creationId="{AB96BB8E-F2E4-4DFE-9A5E-B44CB73D896E}"/>
          </ac:picMkLst>
        </pc:picChg>
        <pc:picChg chg="add mod">
          <ac:chgData name="Sanders Wang" userId="089d73b8-785c-4012-b931-81c632b6c9c7" providerId="ADAL" clId="{025DB095-BD76-41C2-83C5-4F219DF2B01E}" dt="2021-03-31T07:03:17.143" v="1041" actId="1076"/>
          <ac:picMkLst>
            <pc:docMk/>
            <pc:sldMk cId="1202846426" sldId="258"/>
            <ac:picMk id="22" creationId="{57FC183C-3451-437E-AFD6-325BDF2CB257}"/>
          </ac:picMkLst>
        </pc:picChg>
        <pc:picChg chg="add del mod">
          <ac:chgData name="Sanders Wang" userId="089d73b8-785c-4012-b931-81c632b6c9c7" providerId="ADAL" clId="{025DB095-BD76-41C2-83C5-4F219DF2B01E}" dt="2021-03-30T17:24:47.261" v="323" actId="478"/>
          <ac:picMkLst>
            <pc:docMk/>
            <pc:sldMk cId="1202846426" sldId="258"/>
            <ac:picMk id="23" creationId="{D2964B0A-E4A5-43C7-BE79-DE2AF312118C}"/>
          </ac:picMkLst>
        </pc:picChg>
        <pc:picChg chg="add del mod">
          <ac:chgData name="Sanders Wang" userId="089d73b8-785c-4012-b931-81c632b6c9c7" providerId="ADAL" clId="{025DB095-BD76-41C2-83C5-4F219DF2B01E}" dt="2021-03-30T17:24:47.261" v="323" actId="478"/>
          <ac:picMkLst>
            <pc:docMk/>
            <pc:sldMk cId="1202846426" sldId="258"/>
            <ac:picMk id="26" creationId="{6470994C-CD4F-43B8-A517-E7D944C990CC}"/>
          </ac:picMkLst>
        </pc:picChg>
        <pc:picChg chg="add mod">
          <ac:chgData name="Sanders Wang" userId="089d73b8-785c-4012-b931-81c632b6c9c7" providerId="ADAL" clId="{025DB095-BD76-41C2-83C5-4F219DF2B01E}" dt="2021-03-31T07:05:15.651" v="1054" actId="14100"/>
          <ac:picMkLst>
            <pc:docMk/>
            <pc:sldMk cId="1202846426" sldId="258"/>
            <ac:picMk id="28" creationId="{A468C71A-CACF-4F39-8BC8-9DF2585697DB}"/>
          </ac:picMkLst>
        </pc:picChg>
        <pc:picChg chg="add del mod">
          <ac:chgData name="Sanders Wang" userId="089d73b8-785c-4012-b931-81c632b6c9c7" providerId="ADAL" clId="{025DB095-BD76-41C2-83C5-4F219DF2B01E}" dt="2021-03-30T17:24:47.261" v="323" actId="478"/>
          <ac:picMkLst>
            <pc:docMk/>
            <pc:sldMk cId="1202846426" sldId="258"/>
            <ac:picMk id="29" creationId="{364C437F-12E5-43B8-89EC-7C68586A3146}"/>
          </ac:picMkLst>
        </pc:picChg>
        <pc:picChg chg="add mod">
          <ac:chgData name="Sanders Wang" userId="089d73b8-785c-4012-b931-81c632b6c9c7" providerId="ADAL" clId="{025DB095-BD76-41C2-83C5-4F219DF2B01E}" dt="2021-03-31T07:10:39.379" v="1085" actId="1076"/>
          <ac:picMkLst>
            <pc:docMk/>
            <pc:sldMk cId="1202846426" sldId="258"/>
            <ac:picMk id="32" creationId="{BDCAA298-4648-4025-8361-D6E70E600C7E}"/>
          </ac:picMkLst>
        </pc:picChg>
        <pc:picChg chg="add del mod">
          <ac:chgData name="Sanders Wang" userId="089d73b8-785c-4012-b931-81c632b6c9c7" providerId="ADAL" clId="{025DB095-BD76-41C2-83C5-4F219DF2B01E}" dt="2021-03-30T17:24:47.261" v="323" actId="478"/>
          <ac:picMkLst>
            <pc:docMk/>
            <pc:sldMk cId="1202846426" sldId="258"/>
            <ac:picMk id="32" creationId="{CD99A1ED-AA96-4A5B-8C2D-C0380236361D}"/>
          </ac:picMkLst>
        </pc:picChg>
        <pc:picChg chg="add mod">
          <ac:chgData name="Sanders Wang" userId="089d73b8-785c-4012-b931-81c632b6c9c7" providerId="ADAL" clId="{025DB095-BD76-41C2-83C5-4F219DF2B01E}" dt="2021-03-31T07:22:09.184" v="1157" actId="1076"/>
          <ac:picMkLst>
            <pc:docMk/>
            <pc:sldMk cId="1202846426" sldId="258"/>
            <ac:picMk id="34" creationId="{A467C330-BA23-401D-8BC3-607A663CFDE3}"/>
          </ac:picMkLst>
        </pc:picChg>
        <pc:picChg chg="add del mod">
          <ac:chgData name="Sanders Wang" userId="089d73b8-785c-4012-b931-81c632b6c9c7" providerId="ADAL" clId="{025DB095-BD76-41C2-83C5-4F219DF2B01E}" dt="2021-03-30T17:50:20.316" v="460" actId="478"/>
          <ac:picMkLst>
            <pc:docMk/>
            <pc:sldMk cId="1202846426" sldId="258"/>
            <ac:picMk id="35" creationId="{F59A9A8A-222B-4288-9825-904C43FCFA63}"/>
          </ac:picMkLst>
        </pc:picChg>
        <pc:picChg chg="add mod">
          <ac:chgData name="Sanders Wang" userId="089d73b8-785c-4012-b931-81c632b6c9c7" providerId="ADAL" clId="{025DB095-BD76-41C2-83C5-4F219DF2B01E}" dt="2021-03-30T17:33:26.892" v="346" actId="1076"/>
          <ac:picMkLst>
            <pc:docMk/>
            <pc:sldMk cId="1202846426" sldId="258"/>
            <ac:picMk id="37" creationId="{8BF4FDE8-17F5-4315-A86F-BCAA5397BB00}"/>
          </ac:picMkLst>
        </pc:picChg>
        <pc:picChg chg="add mod">
          <ac:chgData name="Sanders Wang" userId="089d73b8-785c-4012-b931-81c632b6c9c7" providerId="ADAL" clId="{025DB095-BD76-41C2-83C5-4F219DF2B01E}" dt="2021-03-30T17:36:33.099" v="378" actId="1076"/>
          <ac:picMkLst>
            <pc:docMk/>
            <pc:sldMk cId="1202846426" sldId="258"/>
            <ac:picMk id="39" creationId="{045D313F-7209-4C86-93D3-EA355B767EDC}"/>
          </ac:picMkLst>
        </pc:picChg>
        <pc:picChg chg="add del mod">
          <ac:chgData name="Sanders Wang" userId="089d73b8-785c-4012-b931-81c632b6c9c7" providerId="ADAL" clId="{025DB095-BD76-41C2-83C5-4F219DF2B01E}" dt="2021-03-30T17:40:26.882" v="410" actId="478"/>
          <ac:picMkLst>
            <pc:docMk/>
            <pc:sldMk cId="1202846426" sldId="258"/>
            <ac:picMk id="44" creationId="{D40FF77C-FB37-4D38-84B2-311417A3ED0B}"/>
          </ac:picMkLst>
        </pc:picChg>
        <pc:picChg chg="add mod">
          <ac:chgData name="Sanders Wang" userId="089d73b8-785c-4012-b931-81c632b6c9c7" providerId="ADAL" clId="{025DB095-BD76-41C2-83C5-4F219DF2B01E}" dt="2021-03-31T07:22:11.694" v="1158" actId="1076"/>
          <ac:picMkLst>
            <pc:docMk/>
            <pc:sldMk cId="1202846426" sldId="258"/>
            <ac:picMk id="45" creationId="{AC5A8BD8-5463-4AEF-96C9-3514D71BEE9C}"/>
          </ac:picMkLst>
        </pc:picChg>
        <pc:picChg chg="add mod">
          <ac:chgData name="Sanders Wang" userId="089d73b8-785c-4012-b931-81c632b6c9c7" providerId="ADAL" clId="{025DB095-BD76-41C2-83C5-4F219DF2B01E}" dt="2021-03-30T17:42:20.133" v="418" actId="1076"/>
          <ac:picMkLst>
            <pc:docMk/>
            <pc:sldMk cId="1202846426" sldId="258"/>
            <ac:picMk id="46" creationId="{6E227231-C679-40D4-948D-182F6CED4328}"/>
          </ac:picMkLst>
        </pc:picChg>
        <pc:picChg chg="add mod">
          <ac:chgData name="Sanders Wang" userId="089d73b8-785c-4012-b931-81c632b6c9c7" providerId="ADAL" clId="{025DB095-BD76-41C2-83C5-4F219DF2B01E}" dt="2021-03-30T17:42:34.602" v="421" actId="1076"/>
          <ac:picMkLst>
            <pc:docMk/>
            <pc:sldMk cId="1202846426" sldId="258"/>
            <ac:picMk id="48" creationId="{F27B78FB-3D71-40F5-B632-D16BCF6777D8}"/>
          </ac:picMkLst>
        </pc:picChg>
        <pc:picChg chg="add del mod">
          <ac:chgData name="Sanders Wang" userId="089d73b8-785c-4012-b931-81c632b6c9c7" providerId="ADAL" clId="{025DB095-BD76-41C2-83C5-4F219DF2B01E}" dt="2021-03-31T07:26:05.354" v="1164" actId="478"/>
          <ac:picMkLst>
            <pc:docMk/>
            <pc:sldMk cId="1202846426" sldId="258"/>
            <ac:picMk id="51" creationId="{DC612B20-0979-43FD-9EE1-75C90E6BF2DB}"/>
          </ac:picMkLst>
        </pc:picChg>
        <pc:picChg chg="add del mod">
          <ac:chgData name="Sanders Wang" userId="089d73b8-785c-4012-b931-81c632b6c9c7" providerId="ADAL" clId="{025DB095-BD76-41C2-83C5-4F219DF2B01E}" dt="2021-03-31T07:27:24.556" v="1169" actId="931"/>
          <ac:picMkLst>
            <pc:docMk/>
            <pc:sldMk cId="1202846426" sldId="258"/>
            <ac:picMk id="62" creationId="{EFC1CAB6-A2D4-4ACA-8610-4345DD8E2B05}"/>
          </ac:picMkLst>
        </pc:picChg>
        <pc:picChg chg="add mod">
          <ac:chgData name="Sanders Wang" userId="089d73b8-785c-4012-b931-81c632b6c9c7" providerId="ADAL" clId="{025DB095-BD76-41C2-83C5-4F219DF2B01E}" dt="2021-03-30T17:58:03.390" v="528" actId="1076"/>
          <ac:picMkLst>
            <pc:docMk/>
            <pc:sldMk cId="1202846426" sldId="258"/>
            <ac:picMk id="63" creationId="{8F8DDA8B-E372-4804-B3B2-9FFA0F2ADD27}"/>
          </ac:picMkLst>
        </pc:picChg>
        <pc:picChg chg="add mod">
          <ac:chgData name="Sanders Wang" userId="089d73b8-785c-4012-b931-81c632b6c9c7" providerId="ADAL" clId="{025DB095-BD76-41C2-83C5-4F219DF2B01E}" dt="2021-03-30T18:12:23.300" v="741" actId="1076"/>
          <ac:picMkLst>
            <pc:docMk/>
            <pc:sldMk cId="1202846426" sldId="258"/>
            <ac:picMk id="65" creationId="{5EC253EB-7D49-443E-AB25-7EF50D132751}"/>
          </ac:picMkLst>
        </pc:picChg>
        <pc:picChg chg="add mod">
          <ac:chgData name="Sanders Wang" userId="089d73b8-785c-4012-b931-81c632b6c9c7" providerId="ADAL" clId="{025DB095-BD76-41C2-83C5-4F219DF2B01E}" dt="2021-03-30T18:00:05.612" v="538" actId="1076"/>
          <ac:picMkLst>
            <pc:docMk/>
            <pc:sldMk cId="1202846426" sldId="258"/>
            <ac:picMk id="69" creationId="{89A0027D-2251-40DE-BED8-E1A4953F2D49}"/>
          </ac:picMkLst>
        </pc:picChg>
        <pc:picChg chg="add mod">
          <ac:chgData name="Sanders Wang" userId="089d73b8-785c-4012-b931-81c632b6c9c7" providerId="ADAL" clId="{025DB095-BD76-41C2-83C5-4F219DF2B01E}" dt="2021-03-30T18:12:29.561" v="742" actId="1076"/>
          <ac:picMkLst>
            <pc:docMk/>
            <pc:sldMk cId="1202846426" sldId="258"/>
            <ac:picMk id="70" creationId="{5F9C0C34-822F-4A25-B4CA-F23E025BBC52}"/>
          </ac:picMkLst>
        </pc:picChg>
        <pc:picChg chg="add mod">
          <ac:chgData name="Sanders Wang" userId="089d73b8-785c-4012-b931-81c632b6c9c7" providerId="ADAL" clId="{025DB095-BD76-41C2-83C5-4F219DF2B01E}" dt="2021-03-31T06:51:10.740" v="1028" actId="1076"/>
          <ac:picMkLst>
            <pc:docMk/>
            <pc:sldMk cId="1202846426" sldId="258"/>
            <ac:picMk id="72" creationId="{4E3CEE52-37D5-4A86-9EA8-685CC9F60F7F}"/>
          </ac:picMkLst>
        </pc:picChg>
        <pc:picChg chg="add del mod">
          <ac:chgData name="Sanders Wang" userId="089d73b8-785c-4012-b931-81c632b6c9c7" providerId="ADAL" clId="{025DB095-BD76-41C2-83C5-4F219DF2B01E}" dt="2021-03-30T18:03:53.894" v="601" actId="478"/>
          <ac:picMkLst>
            <pc:docMk/>
            <pc:sldMk cId="1202846426" sldId="258"/>
            <ac:picMk id="72" creationId="{DC68765A-4BCF-4771-85E2-169C7E1745F5}"/>
          </ac:picMkLst>
        </pc:picChg>
        <pc:picChg chg="add mod">
          <ac:chgData name="Sanders Wang" userId="089d73b8-785c-4012-b931-81c632b6c9c7" providerId="ADAL" clId="{025DB095-BD76-41C2-83C5-4F219DF2B01E}" dt="2021-03-30T18:07:18.451" v="728" actId="1035"/>
          <ac:picMkLst>
            <pc:docMk/>
            <pc:sldMk cId="1202846426" sldId="258"/>
            <ac:picMk id="73" creationId="{B02E42BB-F58F-4933-8D9F-9C0554B061E0}"/>
          </ac:picMkLst>
        </pc:picChg>
        <pc:picChg chg="add mod ord">
          <ac:chgData name="Sanders Wang" userId="089d73b8-785c-4012-b931-81c632b6c9c7" providerId="ADAL" clId="{025DB095-BD76-41C2-83C5-4F219DF2B01E}" dt="2021-03-30T18:07:51.019" v="729" actId="166"/>
          <ac:picMkLst>
            <pc:docMk/>
            <pc:sldMk cId="1202846426" sldId="258"/>
            <ac:picMk id="74" creationId="{60C96EF9-7DDB-4C40-ADDD-F96130C44013}"/>
          </ac:picMkLst>
        </pc:picChg>
        <pc:picChg chg="add mod">
          <ac:chgData name="Sanders Wang" userId="089d73b8-785c-4012-b931-81c632b6c9c7" providerId="ADAL" clId="{025DB095-BD76-41C2-83C5-4F219DF2B01E}" dt="2021-03-31T07:28:36.602" v="1176" actId="1076"/>
          <ac:picMkLst>
            <pc:docMk/>
            <pc:sldMk cId="1202846426" sldId="258"/>
            <ac:picMk id="77" creationId="{D120BA69-DC6E-4E47-AD34-C44FC563A958}"/>
          </ac:picMkLst>
        </pc:picChg>
        <pc:picChg chg="add del mod">
          <ac:chgData name="Sanders Wang" userId="089d73b8-785c-4012-b931-81c632b6c9c7" providerId="ADAL" clId="{025DB095-BD76-41C2-83C5-4F219DF2B01E}" dt="2021-03-31T07:29:20.268" v="1181" actId="478"/>
          <ac:picMkLst>
            <pc:docMk/>
            <pc:sldMk cId="1202846426" sldId="258"/>
            <ac:picMk id="80" creationId="{D0DE1146-BAE5-4ABD-99F5-769BBE7E3C06}"/>
          </ac:picMkLst>
        </pc:picChg>
        <pc:picChg chg="add mod">
          <ac:chgData name="Sanders Wang" userId="089d73b8-785c-4012-b931-81c632b6c9c7" providerId="ADAL" clId="{025DB095-BD76-41C2-83C5-4F219DF2B01E}" dt="2021-03-30T18:14:23.821" v="751" actId="1076"/>
          <ac:picMkLst>
            <pc:docMk/>
            <pc:sldMk cId="1202846426" sldId="258"/>
            <ac:picMk id="82" creationId="{B6F45217-E5B6-4084-A1D2-258968826E98}"/>
          </ac:picMkLst>
        </pc:picChg>
        <pc:picChg chg="add mod">
          <ac:chgData name="Sanders Wang" userId="089d73b8-785c-4012-b931-81c632b6c9c7" providerId="ADAL" clId="{025DB095-BD76-41C2-83C5-4F219DF2B01E}" dt="2021-03-31T07:30:18.530" v="1189" actId="1076"/>
          <ac:picMkLst>
            <pc:docMk/>
            <pc:sldMk cId="1202846426" sldId="258"/>
            <ac:picMk id="83" creationId="{75513874-6782-4A16-82CD-0171AE7B8BC6}"/>
          </ac:picMkLst>
        </pc:picChg>
        <pc:picChg chg="add mod ord">
          <ac:chgData name="Sanders Wang" userId="089d73b8-785c-4012-b931-81c632b6c9c7" providerId="ADAL" clId="{025DB095-BD76-41C2-83C5-4F219DF2B01E}" dt="2021-03-30T18:16:47.228" v="760" actId="1076"/>
          <ac:picMkLst>
            <pc:docMk/>
            <pc:sldMk cId="1202846426" sldId="258"/>
            <ac:picMk id="86" creationId="{FCC5C23E-B49A-49A0-90E6-E1E4E7ADA776}"/>
          </ac:picMkLst>
        </pc:picChg>
        <pc:picChg chg="add del mod">
          <ac:chgData name="Sanders Wang" userId="089d73b8-785c-4012-b931-81c632b6c9c7" providerId="ADAL" clId="{025DB095-BD76-41C2-83C5-4F219DF2B01E}" dt="2021-03-31T07:21:30.535" v="1151" actId="478"/>
          <ac:picMkLst>
            <pc:docMk/>
            <pc:sldMk cId="1202846426" sldId="258"/>
            <ac:picMk id="89" creationId="{A136000F-2EBA-463A-964E-017B6B8A0EFF}"/>
          </ac:picMkLst>
        </pc:picChg>
        <pc:picChg chg="add del mod">
          <ac:chgData name="Sanders Wang" userId="089d73b8-785c-4012-b931-81c632b6c9c7" providerId="ADAL" clId="{025DB095-BD76-41C2-83C5-4F219DF2B01E}" dt="2021-03-30T19:14:21.209" v="1000" actId="478"/>
          <ac:picMkLst>
            <pc:docMk/>
            <pc:sldMk cId="1202846426" sldId="258"/>
            <ac:picMk id="91" creationId="{BBAAA168-17E3-40A9-9875-EED62C14F988}"/>
          </ac:picMkLst>
        </pc:picChg>
        <pc:picChg chg="add del mod">
          <ac:chgData name="Sanders Wang" userId="089d73b8-785c-4012-b931-81c632b6c9c7" providerId="ADAL" clId="{025DB095-BD76-41C2-83C5-4F219DF2B01E}" dt="2021-03-31T06:50:34.574" v="1026" actId="478"/>
          <ac:picMkLst>
            <pc:docMk/>
            <pc:sldMk cId="1202846426" sldId="258"/>
            <ac:picMk id="93" creationId="{3E52B5F2-2739-4563-A752-5E254178AC49}"/>
          </ac:picMkLst>
        </pc:picChg>
        <pc:picChg chg="add mod">
          <ac:chgData name="Sanders Wang" userId="089d73b8-785c-4012-b931-81c632b6c9c7" providerId="ADAL" clId="{025DB095-BD76-41C2-83C5-4F219DF2B01E}" dt="2021-03-31T07:31:22.502" v="1193" actId="14100"/>
          <ac:picMkLst>
            <pc:docMk/>
            <pc:sldMk cId="1202846426" sldId="258"/>
            <ac:picMk id="94" creationId="{BFCE193E-94B0-47A1-AA35-5B7563167B54}"/>
          </ac:picMkLst>
        </pc:picChg>
        <pc:picChg chg="add del mod">
          <ac:chgData name="Sanders Wang" userId="089d73b8-785c-4012-b931-81c632b6c9c7" providerId="ADAL" clId="{025DB095-BD76-41C2-83C5-4F219DF2B01E}" dt="2021-03-30T19:11:15.634" v="985" actId="478"/>
          <ac:picMkLst>
            <pc:docMk/>
            <pc:sldMk cId="1202846426" sldId="258"/>
            <ac:picMk id="95" creationId="{63EDCCE9-FAA6-444E-BD6D-6C03F0E2149F}"/>
          </ac:picMkLst>
        </pc:picChg>
        <pc:picChg chg="add del mod">
          <ac:chgData name="Sanders Wang" userId="089d73b8-785c-4012-b931-81c632b6c9c7" providerId="ADAL" clId="{025DB095-BD76-41C2-83C5-4F219DF2B01E}" dt="2021-03-30T19:11:20.496" v="986" actId="478"/>
          <ac:picMkLst>
            <pc:docMk/>
            <pc:sldMk cId="1202846426" sldId="258"/>
            <ac:picMk id="98" creationId="{FCE2C8CA-4774-45E6-B7BF-22DD6ECBD7E5}"/>
          </ac:picMkLst>
        </pc:picChg>
        <pc:picChg chg="add del mod ord">
          <ac:chgData name="Sanders Wang" userId="089d73b8-785c-4012-b931-81c632b6c9c7" providerId="ADAL" clId="{025DB095-BD76-41C2-83C5-4F219DF2B01E}" dt="2021-03-30T19:11:23.112" v="987" actId="478"/>
          <ac:picMkLst>
            <pc:docMk/>
            <pc:sldMk cId="1202846426" sldId="258"/>
            <ac:picMk id="105" creationId="{4B39E117-7738-4DA1-B283-12CF93B60AB9}"/>
          </ac:picMkLst>
        </pc:picChg>
        <pc:picChg chg="add mod">
          <ac:chgData name="Sanders Wang" userId="089d73b8-785c-4012-b931-81c632b6c9c7" providerId="ADAL" clId="{025DB095-BD76-41C2-83C5-4F219DF2B01E}" dt="2021-03-31T07:21:55.297" v="1154" actId="14100"/>
          <ac:picMkLst>
            <pc:docMk/>
            <pc:sldMk cId="1202846426" sldId="258"/>
            <ac:picMk id="111" creationId="{41B3AF7F-73AC-4984-963A-4A1B4241DB41}"/>
          </ac:picMkLst>
        </pc:picChg>
        <pc:picChg chg="add del mod">
          <ac:chgData name="Sanders Wang" userId="089d73b8-785c-4012-b931-81c632b6c9c7" providerId="ADAL" clId="{025DB095-BD76-41C2-83C5-4F219DF2B01E}" dt="2021-03-31T07:26:05.354" v="1164" actId="478"/>
          <ac:picMkLst>
            <pc:docMk/>
            <pc:sldMk cId="1202846426" sldId="258"/>
            <ac:picMk id="113" creationId="{B3080CA3-8327-44BF-8FF2-B25994DC9600}"/>
          </ac:picMkLst>
        </pc:picChg>
        <pc:picChg chg="add del mod">
          <ac:chgData name="Sanders Wang" userId="089d73b8-785c-4012-b931-81c632b6c9c7" providerId="ADAL" clId="{025DB095-BD76-41C2-83C5-4F219DF2B01E}" dt="2021-03-31T07:32:08.212" v="1199" actId="478"/>
          <ac:picMkLst>
            <pc:docMk/>
            <pc:sldMk cId="1202846426" sldId="258"/>
            <ac:picMk id="116" creationId="{2A8F71DD-629F-4C54-B948-BA32768EF936}"/>
          </ac:picMkLst>
        </pc:picChg>
        <pc:picChg chg="add del mod">
          <ac:chgData name="Sanders Wang" userId="089d73b8-785c-4012-b931-81c632b6c9c7" providerId="ADAL" clId="{025DB095-BD76-41C2-83C5-4F219DF2B01E}" dt="2021-03-31T07:33:18.195" v="1207" actId="478"/>
          <ac:picMkLst>
            <pc:docMk/>
            <pc:sldMk cId="1202846426" sldId="258"/>
            <ac:picMk id="118" creationId="{214BBD65-7239-42AA-83D7-C938FC386764}"/>
          </ac:picMkLst>
        </pc:picChg>
        <pc:picChg chg="add mod">
          <ac:chgData name="Sanders Wang" userId="089d73b8-785c-4012-b931-81c632b6c9c7" providerId="ADAL" clId="{025DB095-BD76-41C2-83C5-4F219DF2B01E}" dt="2021-03-31T07:34:02.838" v="1210" actId="1076"/>
          <ac:picMkLst>
            <pc:docMk/>
            <pc:sldMk cId="1202846426" sldId="258"/>
            <ac:picMk id="121" creationId="{4179B7C1-0EA8-4BE4-A9CB-5EC459C720FD}"/>
          </ac:picMkLst>
        </pc:picChg>
        <pc:picChg chg="add del mod">
          <ac:chgData name="Sanders Wang" userId="089d73b8-785c-4012-b931-81c632b6c9c7" providerId="ADAL" clId="{025DB095-BD76-41C2-83C5-4F219DF2B01E}" dt="2021-03-30T19:03:22.438" v="957" actId="478"/>
          <ac:picMkLst>
            <pc:docMk/>
            <pc:sldMk cId="1202846426" sldId="258"/>
            <ac:picMk id="136" creationId="{0753EAEF-EB1A-4EAE-A543-CCF884DFF113}"/>
          </ac:picMkLst>
        </pc:picChg>
        <pc:picChg chg="add del mod">
          <ac:chgData name="Sanders Wang" userId="089d73b8-785c-4012-b931-81c632b6c9c7" providerId="ADAL" clId="{025DB095-BD76-41C2-83C5-4F219DF2B01E}" dt="2021-03-30T19:03:20.155" v="956" actId="478"/>
          <ac:picMkLst>
            <pc:docMk/>
            <pc:sldMk cId="1202846426" sldId="258"/>
            <ac:picMk id="137" creationId="{21ED8773-77BD-4B2F-884C-8B9B4FE6CE7C}"/>
          </ac:picMkLst>
        </pc:picChg>
        <pc:picChg chg="add del mod">
          <ac:chgData name="Sanders Wang" userId="089d73b8-785c-4012-b931-81c632b6c9c7" providerId="ADAL" clId="{025DB095-BD76-41C2-83C5-4F219DF2B01E}" dt="2021-03-30T18:34:03.805" v="825" actId="478"/>
          <ac:picMkLst>
            <pc:docMk/>
            <pc:sldMk cId="1202846426" sldId="258"/>
            <ac:picMk id="1026" creationId="{64E98AC8-C74A-4E8C-99EA-EF8E470F5380}"/>
          </ac:picMkLst>
        </pc:picChg>
        <pc:cxnChg chg="add mod">
          <ac:chgData name="Sanders Wang" userId="089d73b8-785c-4012-b931-81c632b6c9c7" providerId="ADAL" clId="{025DB095-BD76-41C2-83C5-4F219DF2B01E}" dt="2021-03-30T17:24:15.432" v="319"/>
          <ac:cxnSpMkLst>
            <pc:docMk/>
            <pc:sldMk cId="1202846426" sldId="258"/>
            <ac:cxnSpMk id="3" creationId="{4A4810AF-87A8-4AA9-8C1D-D5EE84364C07}"/>
          </ac:cxnSpMkLst>
        </pc:cxnChg>
        <pc:cxnChg chg="add mod">
          <ac:chgData name="Sanders Wang" userId="089d73b8-785c-4012-b931-81c632b6c9c7" providerId="ADAL" clId="{025DB095-BD76-41C2-83C5-4F219DF2B01E}" dt="2021-03-30T18:18:11.366" v="762" actId="14100"/>
          <ac:cxnSpMkLst>
            <pc:docMk/>
            <pc:sldMk cId="1202846426" sldId="258"/>
            <ac:cxnSpMk id="9" creationId="{F9CF734C-40AB-496B-B324-0004A7C619B7}"/>
          </ac:cxnSpMkLst>
        </pc:cxnChg>
        <pc:cxnChg chg="add del mod">
          <ac:chgData name="Sanders Wang" userId="089d73b8-785c-4012-b931-81c632b6c9c7" providerId="ADAL" clId="{025DB095-BD76-41C2-83C5-4F219DF2B01E}" dt="2021-03-30T17:24:19.676" v="320" actId="478"/>
          <ac:cxnSpMkLst>
            <pc:docMk/>
            <pc:sldMk cId="1202846426" sldId="258"/>
            <ac:cxnSpMk id="17" creationId="{921D976E-61AC-47A6-8FCB-AA3D31BDBBEA}"/>
          </ac:cxnSpMkLst>
        </pc:cxnChg>
        <pc:cxnChg chg="add del mod">
          <ac:chgData name="Sanders Wang" userId="089d73b8-785c-4012-b931-81c632b6c9c7" providerId="ADAL" clId="{025DB095-BD76-41C2-83C5-4F219DF2B01E}" dt="2021-03-30T17:34:10.686" v="362" actId="478"/>
          <ac:cxnSpMkLst>
            <pc:docMk/>
            <pc:sldMk cId="1202846426" sldId="258"/>
            <ac:cxnSpMk id="24" creationId="{499B8A39-EDAA-49AB-B5DA-963F1C008628}"/>
          </ac:cxnSpMkLst>
        </pc:cxnChg>
        <pc:cxnChg chg="add del mod">
          <ac:chgData name="Sanders Wang" userId="089d73b8-785c-4012-b931-81c632b6c9c7" providerId="ADAL" clId="{025DB095-BD76-41C2-83C5-4F219DF2B01E}" dt="2021-03-30T17:24:47.261" v="323" actId="478"/>
          <ac:cxnSpMkLst>
            <pc:docMk/>
            <pc:sldMk cId="1202846426" sldId="258"/>
            <ac:cxnSpMk id="27" creationId="{F172136F-D455-4A5A-B86E-1B5B07975335}"/>
          </ac:cxnSpMkLst>
        </pc:cxnChg>
        <pc:cxnChg chg="add del mod">
          <ac:chgData name="Sanders Wang" userId="089d73b8-785c-4012-b931-81c632b6c9c7" providerId="ADAL" clId="{025DB095-BD76-41C2-83C5-4F219DF2B01E}" dt="2021-03-30T17:24:47.261" v="323" actId="478"/>
          <ac:cxnSpMkLst>
            <pc:docMk/>
            <pc:sldMk cId="1202846426" sldId="258"/>
            <ac:cxnSpMk id="28" creationId="{A42F86A2-C0CD-4DC8-9E90-A49562097990}"/>
          </ac:cxnSpMkLst>
        </pc:cxnChg>
        <pc:cxnChg chg="add del mod">
          <ac:chgData name="Sanders Wang" userId="089d73b8-785c-4012-b931-81c632b6c9c7" providerId="ADAL" clId="{025DB095-BD76-41C2-83C5-4F219DF2B01E}" dt="2021-03-30T17:24:47.261" v="323" actId="478"/>
          <ac:cxnSpMkLst>
            <pc:docMk/>
            <pc:sldMk cId="1202846426" sldId="258"/>
            <ac:cxnSpMk id="33" creationId="{0DF1A4AA-81D9-4B7F-8495-B01F3F671E5A}"/>
          </ac:cxnSpMkLst>
        </pc:cxnChg>
        <pc:cxnChg chg="add del mod">
          <ac:chgData name="Sanders Wang" userId="089d73b8-785c-4012-b931-81c632b6c9c7" providerId="ADAL" clId="{025DB095-BD76-41C2-83C5-4F219DF2B01E}" dt="2021-03-30T17:24:47.261" v="323" actId="478"/>
          <ac:cxnSpMkLst>
            <pc:docMk/>
            <pc:sldMk cId="1202846426" sldId="258"/>
            <ac:cxnSpMk id="34" creationId="{511C4FB7-00D2-4349-B7B8-09816C3A197C}"/>
          </ac:cxnSpMkLst>
        </pc:cxnChg>
        <pc:cxnChg chg="add mod ord">
          <ac:chgData name="Sanders Wang" userId="089d73b8-785c-4012-b931-81c632b6c9c7" providerId="ADAL" clId="{025DB095-BD76-41C2-83C5-4F219DF2B01E}" dt="2021-03-30T18:18:31.872" v="764" actId="14100"/>
          <ac:cxnSpMkLst>
            <pc:docMk/>
            <pc:sldMk cId="1202846426" sldId="258"/>
            <ac:cxnSpMk id="38" creationId="{6FFEA2E5-D199-43B2-ADDD-84F094DEFD91}"/>
          </ac:cxnSpMkLst>
        </pc:cxnChg>
        <pc:cxnChg chg="add mod">
          <ac:chgData name="Sanders Wang" userId="089d73b8-785c-4012-b931-81c632b6c9c7" providerId="ADAL" clId="{025DB095-BD76-41C2-83C5-4F219DF2B01E}" dt="2021-03-30T18:18:14.592" v="763" actId="14100"/>
          <ac:cxnSpMkLst>
            <pc:docMk/>
            <pc:sldMk cId="1202846426" sldId="258"/>
            <ac:cxnSpMk id="50" creationId="{9601D18C-A902-4AA7-B2BF-810AA63E6511}"/>
          </ac:cxnSpMkLst>
        </pc:cxnChg>
        <pc:cxnChg chg="add mod">
          <ac:chgData name="Sanders Wang" userId="089d73b8-785c-4012-b931-81c632b6c9c7" providerId="ADAL" clId="{025DB095-BD76-41C2-83C5-4F219DF2B01E}" dt="2021-03-30T18:06:35.948" v="658" actId="14100"/>
          <ac:cxnSpMkLst>
            <pc:docMk/>
            <pc:sldMk cId="1202846426" sldId="258"/>
            <ac:cxnSpMk id="53" creationId="{DE2DFD30-7C3A-4404-A88E-173CDD3464B9}"/>
          </ac:cxnSpMkLst>
        </pc:cxnChg>
        <pc:cxnChg chg="add mod">
          <ac:chgData name="Sanders Wang" userId="089d73b8-785c-4012-b931-81c632b6c9c7" providerId="ADAL" clId="{025DB095-BD76-41C2-83C5-4F219DF2B01E}" dt="2021-03-30T18:06:58.123" v="709" actId="14100"/>
          <ac:cxnSpMkLst>
            <pc:docMk/>
            <pc:sldMk cId="1202846426" sldId="258"/>
            <ac:cxnSpMk id="55" creationId="{B41037C6-B906-427C-8043-6C30CF39D619}"/>
          </ac:cxnSpMkLst>
        </pc:cxnChg>
        <pc:cxnChg chg="add mod">
          <ac:chgData name="Sanders Wang" userId="089d73b8-785c-4012-b931-81c632b6c9c7" providerId="ADAL" clId="{025DB095-BD76-41C2-83C5-4F219DF2B01E}" dt="2021-03-30T18:50:37.269" v="914" actId="14100"/>
          <ac:cxnSpMkLst>
            <pc:docMk/>
            <pc:sldMk cId="1202846426" sldId="258"/>
            <ac:cxnSpMk id="57" creationId="{5DC18291-7211-44FE-B258-4ABEC80AA0F0}"/>
          </ac:cxnSpMkLst>
        </pc:cxnChg>
        <pc:cxnChg chg="add mod">
          <ac:chgData name="Sanders Wang" userId="089d73b8-785c-4012-b931-81c632b6c9c7" providerId="ADAL" clId="{025DB095-BD76-41C2-83C5-4F219DF2B01E}" dt="2021-03-30T18:07:04.399" v="710" actId="14100"/>
          <ac:cxnSpMkLst>
            <pc:docMk/>
            <pc:sldMk cId="1202846426" sldId="258"/>
            <ac:cxnSpMk id="58" creationId="{8E50CD46-E1DF-4A15-B1E7-83BDA4D5FD5E}"/>
          </ac:cxnSpMkLst>
        </pc:cxnChg>
        <pc:cxnChg chg="add mod">
          <ac:chgData name="Sanders Wang" userId="089d73b8-785c-4012-b931-81c632b6c9c7" providerId="ADAL" clId="{025DB095-BD76-41C2-83C5-4F219DF2B01E}" dt="2021-03-31T06:51:19.260" v="1031" actId="14100"/>
          <ac:cxnSpMkLst>
            <pc:docMk/>
            <pc:sldMk cId="1202846426" sldId="258"/>
            <ac:cxnSpMk id="75" creationId="{CEE91C90-7114-4E14-BA6F-E87A75750D8B}"/>
          </ac:cxnSpMkLst>
        </pc:cxnChg>
        <pc:cxnChg chg="add mod">
          <ac:chgData name="Sanders Wang" userId="089d73b8-785c-4012-b931-81c632b6c9c7" providerId="ADAL" clId="{025DB095-BD76-41C2-83C5-4F219DF2B01E}" dt="2021-03-31T06:51:27.001" v="1034" actId="14100"/>
          <ac:cxnSpMkLst>
            <pc:docMk/>
            <pc:sldMk cId="1202846426" sldId="258"/>
            <ac:cxnSpMk id="76" creationId="{C9EE9128-171D-4A87-A2FD-55A7C615E1A0}"/>
          </ac:cxnSpMkLst>
        </pc:cxnChg>
        <pc:cxnChg chg="add mod">
          <ac:chgData name="Sanders Wang" userId="089d73b8-785c-4012-b931-81c632b6c9c7" providerId="ADAL" clId="{025DB095-BD76-41C2-83C5-4F219DF2B01E}" dt="2021-03-31T07:04:24.663" v="1049" actId="14100"/>
          <ac:cxnSpMkLst>
            <pc:docMk/>
            <pc:sldMk cId="1202846426" sldId="258"/>
            <ac:cxnSpMk id="79" creationId="{DD82A52A-124A-47F7-B015-F35C1AAE42A1}"/>
          </ac:cxnSpMkLst>
        </pc:cxnChg>
        <pc:cxnChg chg="add mod">
          <ac:chgData name="Sanders Wang" userId="089d73b8-785c-4012-b931-81c632b6c9c7" providerId="ADAL" clId="{025DB095-BD76-41C2-83C5-4F219DF2B01E}" dt="2021-03-31T07:05:27.685" v="1057" actId="14100"/>
          <ac:cxnSpMkLst>
            <pc:docMk/>
            <pc:sldMk cId="1202846426" sldId="258"/>
            <ac:cxnSpMk id="85" creationId="{F6CDA63D-0456-43FF-8BF4-BB3E003B49F7}"/>
          </ac:cxnSpMkLst>
        </pc:cxnChg>
        <pc:cxnChg chg="add mod">
          <ac:chgData name="Sanders Wang" userId="089d73b8-785c-4012-b931-81c632b6c9c7" providerId="ADAL" clId="{025DB095-BD76-41C2-83C5-4F219DF2B01E}" dt="2021-03-30T18:35:52.795" v="832" actId="14100"/>
          <ac:cxnSpMkLst>
            <pc:docMk/>
            <pc:sldMk cId="1202846426" sldId="258"/>
            <ac:cxnSpMk id="100" creationId="{1C1BF850-F971-4346-984F-A2802317677E}"/>
          </ac:cxnSpMkLst>
        </pc:cxnChg>
        <pc:cxnChg chg="add mod">
          <ac:chgData name="Sanders Wang" userId="089d73b8-785c-4012-b931-81c632b6c9c7" providerId="ADAL" clId="{025DB095-BD76-41C2-83C5-4F219DF2B01E}" dt="2021-03-30T18:51:44.182" v="920" actId="692"/>
          <ac:cxnSpMkLst>
            <pc:docMk/>
            <pc:sldMk cId="1202846426" sldId="258"/>
            <ac:cxnSpMk id="110" creationId="{9E02ECF9-AAC0-4412-8022-2AA272D4AD58}"/>
          </ac:cxnSpMkLst>
        </pc:cxnChg>
        <pc:cxnChg chg="add mod">
          <ac:chgData name="Sanders Wang" userId="089d73b8-785c-4012-b931-81c632b6c9c7" providerId="ADAL" clId="{025DB095-BD76-41C2-83C5-4F219DF2B01E}" dt="2021-03-30T18:52:04.404" v="923" actId="14100"/>
          <ac:cxnSpMkLst>
            <pc:docMk/>
            <pc:sldMk cId="1202846426" sldId="258"/>
            <ac:cxnSpMk id="112" creationId="{79E4949C-ECA3-4A08-8E88-9AEFC8A7F863}"/>
          </ac:cxnSpMkLst>
        </pc:cxnChg>
        <pc:cxnChg chg="add mod">
          <ac:chgData name="Sanders Wang" userId="089d73b8-785c-4012-b931-81c632b6c9c7" providerId="ADAL" clId="{025DB095-BD76-41C2-83C5-4F219DF2B01E}" dt="2021-03-30T18:53:06.588" v="932" actId="14100"/>
          <ac:cxnSpMkLst>
            <pc:docMk/>
            <pc:sldMk cId="1202846426" sldId="258"/>
            <ac:cxnSpMk id="115" creationId="{9B049884-BDE1-4196-BF9D-F86530BC5390}"/>
          </ac:cxnSpMkLst>
        </pc:cxnChg>
        <pc:cxnChg chg="add del mod">
          <ac:chgData name="Sanders Wang" userId="089d73b8-785c-4012-b931-81c632b6c9c7" providerId="ADAL" clId="{025DB095-BD76-41C2-83C5-4F219DF2B01E}" dt="2021-03-31T07:00:02.040" v="1038" actId="478"/>
          <ac:cxnSpMkLst>
            <pc:docMk/>
            <pc:sldMk cId="1202846426" sldId="258"/>
            <ac:cxnSpMk id="120" creationId="{3A1F5FB7-8093-40E0-AE37-7A737525830C}"/>
          </ac:cxnSpMkLst>
        </pc:cxnChg>
        <pc:cxnChg chg="add mod">
          <ac:chgData name="Sanders Wang" userId="089d73b8-785c-4012-b931-81c632b6c9c7" providerId="ADAL" clId="{025DB095-BD76-41C2-83C5-4F219DF2B01E}" dt="2021-03-30T18:53:45.152" v="938" actId="14100"/>
          <ac:cxnSpMkLst>
            <pc:docMk/>
            <pc:sldMk cId="1202846426" sldId="258"/>
            <ac:cxnSpMk id="126" creationId="{AED86C59-1F6C-461A-84A1-B732B4532285}"/>
          </ac:cxnSpMkLst>
        </pc:cxnChg>
        <pc:cxnChg chg="add mod">
          <ac:chgData name="Sanders Wang" userId="089d73b8-785c-4012-b931-81c632b6c9c7" providerId="ADAL" clId="{025DB095-BD76-41C2-83C5-4F219DF2B01E}" dt="2021-03-30T18:54:12.472" v="942" actId="14100"/>
          <ac:cxnSpMkLst>
            <pc:docMk/>
            <pc:sldMk cId="1202846426" sldId="258"/>
            <ac:cxnSpMk id="129" creationId="{B365BA29-CD7D-44AD-AD4B-5FD7E534FE3F}"/>
          </ac:cxnSpMkLst>
        </pc:cxnChg>
        <pc:cxnChg chg="add mod">
          <ac:chgData name="Sanders Wang" userId="089d73b8-785c-4012-b931-81c632b6c9c7" providerId="ADAL" clId="{025DB095-BD76-41C2-83C5-4F219DF2B01E}" dt="2021-03-31T09:31:49.946" v="2058" actId="14100"/>
          <ac:cxnSpMkLst>
            <pc:docMk/>
            <pc:sldMk cId="1202846426" sldId="258"/>
            <ac:cxnSpMk id="132" creationId="{8D3DED9B-6F5A-48D7-879F-2B49EF4A19CA}"/>
          </ac:cxnSpMkLst>
        </pc:cxnChg>
        <pc:cxnChg chg="add mod">
          <ac:chgData name="Sanders Wang" userId="089d73b8-785c-4012-b931-81c632b6c9c7" providerId="ADAL" clId="{025DB095-BD76-41C2-83C5-4F219DF2B01E}" dt="2021-03-30T18:55:21.143" v="948" actId="14100"/>
          <ac:cxnSpMkLst>
            <pc:docMk/>
            <pc:sldMk cId="1202846426" sldId="258"/>
            <ac:cxnSpMk id="133" creationId="{C5A539A8-E7A8-4BDF-BDC5-BD5F1E5179EE}"/>
          </ac:cxnSpMkLst>
        </pc:cxnChg>
      </pc:sldChg>
      <pc:sldChg chg="addSp delSp modSp add mod">
        <pc:chgData name="Sanders Wang" userId="089d73b8-785c-4012-b931-81c632b6c9c7" providerId="ADAL" clId="{025DB095-BD76-41C2-83C5-4F219DF2B01E}" dt="2021-03-31T09:25:59.630" v="2047" actId="20577"/>
        <pc:sldMkLst>
          <pc:docMk/>
          <pc:sldMk cId="188205603" sldId="259"/>
        </pc:sldMkLst>
        <pc:spChg chg="del">
          <ac:chgData name="Sanders Wang" userId="089d73b8-785c-4012-b931-81c632b6c9c7" providerId="ADAL" clId="{025DB095-BD76-41C2-83C5-4F219DF2B01E}" dt="2021-03-31T07:49:18.009" v="1271" actId="478"/>
          <ac:spMkLst>
            <pc:docMk/>
            <pc:sldMk cId="188205603" sldId="259"/>
            <ac:spMk id="2" creationId="{008B7A6D-4955-4C26-9F0A-EB0645CC1B47}"/>
          </ac:spMkLst>
        </pc:spChg>
        <pc:spChg chg="del">
          <ac:chgData name="Sanders Wang" userId="089d73b8-785c-4012-b931-81c632b6c9c7" providerId="ADAL" clId="{025DB095-BD76-41C2-83C5-4F219DF2B01E}" dt="2021-03-31T07:49:12.307" v="1270" actId="478"/>
          <ac:spMkLst>
            <pc:docMk/>
            <pc:sldMk cId="188205603" sldId="259"/>
            <ac:spMk id="4" creationId="{6510007D-B7BA-4D1A-B148-36A2FE69931E}"/>
          </ac:spMkLst>
        </pc:spChg>
        <pc:spChg chg="del">
          <ac:chgData name="Sanders Wang" userId="089d73b8-785c-4012-b931-81c632b6c9c7" providerId="ADAL" clId="{025DB095-BD76-41C2-83C5-4F219DF2B01E}" dt="2021-03-31T07:49:18.009" v="1271" actId="478"/>
          <ac:spMkLst>
            <pc:docMk/>
            <pc:sldMk cId="188205603" sldId="259"/>
            <ac:spMk id="5" creationId="{1AF6F55E-3FAE-43A5-8848-43F8E69401C3}"/>
          </ac:spMkLst>
        </pc:spChg>
        <pc:spChg chg="del">
          <ac:chgData name="Sanders Wang" userId="089d73b8-785c-4012-b931-81c632b6c9c7" providerId="ADAL" clId="{025DB095-BD76-41C2-83C5-4F219DF2B01E}" dt="2021-03-31T07:49:12.307" v="1270" actId="478"/>
          <ac:spMkLst>
            <pc:docMk/>
            <pc:sldMk cId="188205603" sldId="259"/>
            <ac:spMk id="7" creationId="{BED776B9-82FF-4977-8C7D-7F4E1D49966E}"/>
          </ac:spMkLst>
        </pc:spChg>
        <pc:spChg chg="del">
          <ac:chgData name="Sanders Wang" userId="089d73b8-785c-4012-b931-81c632b6c9c7" providerId="ADAL" clId="{025DB095-BD76-41C2-83C5-4F219DF2B01E}" dt="2021-03-31T07:49:12.307" v="1270" actId="478"/>
          <ac:spMkLst>
            <pc:docMk/>
            <pc:sldMk cId="188205603" sldId="259"/>
            <ac:spMk id="10" creationId="{33CAAD55-F625-495E-9E7A-08B99C398F0A}"/>
          </ac:spMkLst>
        </pc:spChg>
        <pc:spChg chg="del">
          <ac:chgData name="Sanders Wang" userId="089d73b8-785c-4012-b931-81c632b6c9c7" providerId="ADAL" clId="{025DB095-BD76-41C2-83C5-4F219DF2B01E}" dt="2021-03-31T07:49:12.307" v="1270" actId="478"/>
          <ac:spMkLst>
            <pc:docMk/>
            <pc:sldMk cId="188205603" sldId="259"/>
            <ac:spMk id="13" creationId="{BA0CD1A5-A66A-4AB2-A383-70DB92EEAF93}"/>
          </ac:spMkLst>
        </pc:spChg>
        <pc:spChg chg="del">
          <ac:chgData name="Sanders Wang" userId="089d73b8-785c-4012-b931-81c632b6c9c7" providerId="ADAL" clId="{025DB095-BD76-41C2-83C5-4F219DF2B01E}" dt="2021-03-31T07:49:12.307" v="1270" actId="478"/>
          <ac:spMkLst>
            <pc:docMk/>
            <pc:sldMk cId="188205603" sldId="259"/>
            <ac:spMk id="14" creationId="{E7CC76D4-3DF6-4191-9FA0-8212B9C6F9C1}"/>
          </ac:spMkLst>
        </pc:spChg>
        <pc:spChg chg="del">
          <ac:chgData name="Sanders Wang" userId="089d73b8-785c-4012-b931-81c632b6c9c7" providerId="ADAL" clId="{025DB095-BD76-41C2-83C5-4F219DF2B01E}" dt="2021-03-31T07:49:12.307" v="1270" actId="478"/>
          <ac:spMkLst>
            <pc:docMk/>
            <pc:sldMk cId="188205603" sldId="259"/>
            <ac:spMk id="15" creationId="{E2F7B04F-C9E8-439B-B694-68E4A353DD57}"/>
          </ac:spMkLst>
        </pc:spChg>
        <pc:spChg chg="del">
          <ac:chgData name="Sanders Wang" userId="089d73b8-785c-4012-b931-81c632b6c9c7" providerId="ADAL" clId="{025DB095-BD76-41C2-83C5-4F219DF2B01E}" dt="2021-03-31T07:49:12.307" v="1270" actId="478"/>
          <ac:spMkLst>
            <pc:docMk/>
            <pc:sldMk cId="188205603" sldId="259"/>
            <ac:spMk id="18" creationId="{F80B8121-3F63-4C06-AC6C-8E3DCC8946CC}"/>
          </ac:spMkLst>
        </pc:spChg>
        <pc:spChg chg="del">
          <ac:chgData name="Sanders Wang" userId="089d73b8-785c-4012-b931-81c632b6c9c7" providerId="ADAL" clId="{025DB095-BD76-41C2-83C5-4F219DF2B01E}" dt="2021-03-31T07:49:12.307" v="1270" actId="478"/>
          <ac:spMkLst>
            <pc:docMk/>
            <pc:sldMk cId="188205603" sldId="259"/>
            <ac:spMk id="19" creationId="{F5DFA802-82DD-43E4-AA4C-3AB9A3A28011}"/>
          </ac:spMkLst>
        </pc:spChg>
        <pc:spChg chg="del">
          <ac:chgData name="Sanders Wang" userId="089d73b8-785c-4012-b931-81c632b6c9c7" providerId="ADAL" clId="{025DB095-BD76-41C2-83C5-4F219DF2B01E}" dt="2021-03-31T07:49:12.307" v="1270" actId="478"/>
          <ac:spMkLst>
            <pc:docMk/>
            <pc:sldMk cId="188205603" sldId="259"/>
            <ac:spMk id="20" creationId="{90A73658-8769-4F72-BE10-9C801ED2C478}"/>
          </ac:spMkLst>
        </pc:spChg>
        <pc:spChg chg="del">
          <ac:chgData name="Sanders Wang" userId="089d73b8-785c-4012-b931-81c632b6c9c7" providerId="ADAL" clId="{025DB095-BD76-41C2-83C5-4F219DF2B01E}" dt="2021-03-31T07:49:55.486" v="1283" actId="478"/>
          <ac:spMkLst>
            <pc:docMk/>
            <pc:sldMk cId="188205603" sldId="259"/>
            <ac:spMk id="23" creationId="{69514696-EB15-4BD2-90DA-8869EC4D5410}"/>
          </ac:spMkLst>
        </pc:spChg>
        <pc:spChg chg="del">
          <ac:chgData name="Sanders Wang" userId="089d73b8-785c-4012-b931-81c632b6c9c7" providerId="ADAL" clId="{025DB095-BD76-41C2-83C5-4F219DF2B01E}" dt="2021-03-31T07:49:12.307" v="1270" actId="478"/>
          <ac:spMkLst>
            <pc:docMk/>
            <pc:sldMk cId="188205603" sldId="259"/>
            <ac:spMk id="40" creationId="{2195612E-9FC8-4795-AAF4-194954670333}"/>
          </ac:spMkLst>
        </pc:spChg>
        <pc:spChg chg="del">
          <ac:chgData name="Sanders Wang" userId="089d73b8-785c-4012-b931-81c632b6c9c7" providerId="ADAL" clId="{025DB095-BD76-41C2-83C5-4F219DF2B01E}" dt="2021-03-31T07:49:12.307" v="1270" actId="478"/>
          <ac:spMkLst>
            <pc:docMk/>
            <pc:sldMk cId="188205603" sldId="259"/>
            <ac:spMk id="41" creationId="{C02AC4E8-71C7-4818-9E79-F58AE069469F}"/>
          </ac:spMkLst>
        </pc:spChg>
        <pc:spChg chg="del">
          <ac:chgData name="Sanders Wang" userId="089d73b8-785c-4012-b931-81c632b6c9c7" providerId="ADAL" clId="{025DB095-BD76-41C2-83C5-4F219DF2B01E}" dt="2021-03-31T07:49:12.307" v="1270" actId="478"/>
          <ac:spMkLst>
            <pc:docMk/>
            <pc:sldMk cId="188205603" sldId="259"/>
            <ac:spMk id="42" creationId="{1D32F323-47F1-43A5-8458-E0BAE16C48F6}"/>
          </ac:spMkLst>
        </pc:spChg>
        <pc:spChg chg="del">
          <ac:chgData name="Sanders Wang" userId="089d73b8-785c-4012-b931-81c632b6c9c7" providerId="ADAL" clId="{025DB095-BD76-41C2-83C5-4F219DF2B01E}" dt="2021-03-31T07:49:12.307" v="1270" actId="478"/>
          <ac:spMkLst>
            <pc:docMk/>
            <pc:sldMk cId="188205603" sldId="259"/>
            <ac:spMk id="49" creationId="{9D7CBC53-0F58-4095-BBB8-FC38F9BA18F6}"/>
          </ac:spMkLst>
        </pc:spChg>
        <pc:spChg chg="mod">
          <ac:chgData name="Sanders Wang" userId="089d73b8-785c-4012-b931-81c632b6c9c7" providerId="ADAL" clId="{025DB095-BD76-41C2-83C5-4F219DF2B01E}" dt="2021-03-31T08:31:35.147" v="1413" actId="1036"/>
          <ac:spMkLst>
            <pc:docMk/>
            <pc:sldMk cId="188205603" sldId="259"/>
            <ac:spMk id="54" creationId="{93D58230-4B88-4E0F-845F-8EF9D8A7D0FF}"/>
          </ac:spMkLst>
        </pc:spChg>
        <pc:spChg chg="mod">
          <ac:chgData name="Sanders Wang" userId="089d73b8-785c-4012-b931-81c632b6c9c7" providerId="ADAL" clId="{025DB095-BD76-41C2-83C5-4F219DF2B01E}" dt="2021-03-31T08:41:38.635" v="1564" actId="1035"/>
          <ac:spMkLst>
            <pc:docMk/>
            <pc:sldMk cId="188205603" sldId="259"/>
            <ac:spMk id="56" creationId="{3DF8D137-663B-4627-B54D-2EF505302DC8}"/>
          </ac:spMkLst>
        </pc:spChg>
        <pc:spChg chg="mod">
          <ac:chgData name="Sanders Wang" userId="089d73b8-785c-4012-b931-81c632b6c9c7" providerId="ADAL" clId="{025DB095-BD76-41C2-83C5-4F219DF2B01E}" dt="2021-03-31T08:42:19.477" v="1598" actId="1035"/>
          <ac:spMkLst>
            <pc:docMk/>
            <pc:sldMk cId="188205603" sldId="259"/>
            <ac:spMk id="59" creationId="{EA866BB7-279B-4972-8038-D625BD388AC3}"/>
          </ac:spMkLst>
        </pc:spChg>
        <pc:spChg chg="del">
          <ac:chgData name="Sanders Wang" userId="089d73b8-785c-4012-b931-81c632b6c9c7" providerId="ADAL" clId="{025DB095-BD76-41C2-83C5-4F219DF2B01E}" dt="2021-03-31T07:49:12.307" v="1270" actId="478"/>
          <ac:spMkLst>
            <pc:docMk/>
            <pc:sldMk cId="188205603" sldId="259"/>
            <ac:spMk id="60" creationId="{1A5DCF72-7B53-4B05-98B2-EED8961A45DB}"/>
          </ac:spMkLst>
        </pc:spChg>
        <pc:spChg chg="del">
          <ac:chgData name="Sanders Wang" userId="089d73b8-785c-4012-b931-81c632b6c9c7" providerId="ADAL" clId="{025DB095-BD76-41C2-83C5-4F219DF2B01E}" dt="2021-03-31T07:49:12.307" v="1270" actId="478"/>
          <ac:spMkLst>
            <pc:docMk/>
            <pc:sldMk cId="188205603" sldId="259"/>
            <ac:spMk id="61" creationId="{524DC2CC-718D-4AE9-9EB8-3A5CCDFC5B55}"/>
          </ac:spMkLst>
        </pc:spChg>
        <pc:spChg chg="del">
          <ac:chgData name="Sanders Wang" userId="089d73b8-785c-4012-b931-81c632b6c9c7" providerId="ADAL" clId="{025DB095-BD76-41C2-83C5-4F219DF2B01E}" dt="2021-03-31T07:49:12.307" v="1270" actId="478"/>
          <ac:spMkLst>
            <pc:docMk/>
            <pc:sldMk cId="188205603" sldId="259"/>
            <ac:spMk id="64" creationId="{A29F3165-C0FC-4786-8466-BAF3EE8B5E2E}"/>
          </ac:spMkLst>
        </pc:spChg>
        <pc:spChg chg="del">
          <ac:chgData name="Sanders Wang" userId="089d73b8-785c-4012-b931-81c632b6c9c7" providerId="ADAL" clId="{025DB095-BD76-41C2-83C5-4F219DF2B01E}" dt="2021-03-31T07:49:12.307" v="1270" actId="478"/>
          <ac:spMkLst>
            <pc:docMk/>
            <pc:sldMk cId="188205603" sldId="259"/>
            <ac:spMk id="66" creationId="{72255499-814D-40CF-B6C6-14CFCF0FA47B}"/>
          </ac:spMkLst>
        </pc:spChg>
        <pc:spChg chg="del">
          <ac:chgData name="Sanders Wang" userId="089d73b8-785c-4012-b931-81c632b6c9c7" providerId="ADAL" clId="{025DB095-BD76-41C2-83C5-4F219DF2B01E}" dt="2021-03-31T07:49:12.307" v="1270" actId="478"/>
          <ac:spMkLst>
            <pc:docMk/>
            <pc:sldMk cId="188205603" sldId="259"/>
            <ac:spMk id="67" creationId="{C486D69F-72AB-47B8-A8B3-6622FF0D24BA}"/>
          </ac:spMkLst>
        </pc:spChg>
        <pc:spChg chg="del">
          <ac:chgData name="Sanders Wang" userId="089d73b8-785c-4012-b931-81c632b6c9c7" providerId="ADAL" clId="{025DB095-BD76-41C2-83C5-4F219DF2B01E}" dt="2021-03-31T07:49:12.307" v="1270" actId="478"/>
          <ac:spMkLst>
            <pc:docMk/>
            <pc:sldMk cId="188205603" sldId="259"/>
            <ac:spMk id="71" creationId="{FE5D6E10-5CDB-46C4-A733-64FB9DEC839C}"/>
          </ac:spMkLst>
        </pc:spChg>
        <pc:spChg chg="del">
          <ac:chgData name="Sanders Wang" userId="089d73b8-785c-4012-b931-81c632b6c9c7" providerId="ADAL" clId="{025DB095-BD76-41C2-83C5-4F219DF2B01E}" dt="2021-03-31T07:49:12.307" v="1270" actId="478"/>
          <ac:spMkLst>
            <pc:docMk/>
            <pc:sldMk cId="188205603" sldId="259"/>
            <ac:spMk id="84" creationId="{2A2CC632-47A5-4308-863F-F0A57CD2AFA5}"/>
          </ac:spMkLst>
        </pc:spChg>
        <pc:spChg chg="del">
          <ac:chgData name="Sanders Wang" userId="089d73b8-785c-4012-b931-81c632b6c9c7" providerId="ADAL" clId="{025DB095-BD76-41C2-83C5-4F219DF2B01E}" dt="2021-03-31T07:49:35.232" v="1276" actId="478"/>
          <ac:spMkLst>
            <pc:docMk/>
            <pc:sldMk cId="188205603" sldId="259"/>
            <ac:spMk id="88" creationId="{629A8A50-12ED-4DC3-82E5-D5B06D28A70B}"/>
          </ac:spMkLst>
        </pc:spChg>
        <pc:spChg chg="mod">
          <ac:chgData name="Sanders Wang" userId="089d73b8-785c-4012-b931-81c632b6c9c7" providerId="ADAL" clId="{025DB095-BD76-41C2-83C5-4F219DF2B01E}" dt="2021-03-31T08:31:35.147" v="1413" actId="1036"/>
          <ac:spMkLst>
            <pc:docMk/>
            <pc:sldMk cId="188205603" sldId="259"/>
            <ac:spMk id="90" creationId="{23762D8D-EBDE-4244-8644-A573B7A089F1}"/>
          </ac:spMkLst>
        </pc:spChg>
        <pc:spChg chg="mod">
          <ac:chgData name="Sanders Wang" userId="089d73b8-785c-4012-b931-81c632b6c9c7" providerId="ADAL" clId="{025DB095-BD76-41C2-83C5-4F219DF2B01E}" dt="2021-03-31T08:31:35.147" v="1413" actId="1036"/>
          <ac:spMkLst>
            <pc:docMk/>
            <pc:sldMk cId="188205603" sldId="259"/>
            <ac:spMk id="92" creationId="{A729D4D4-182F-4ACE-A8D6-794DFE65A785}"/>
          </ac:spMkLst>
        </pc:spChg>
        <pc:spChg chg="mod">
          <ac:chgData name="Sanders Wang" userId="089d73b8-785c-4012-b931-81c632b6c9c7" providerId="ADAL" clId="{025DB095-BD76-41C2-83C5-4F219DF2B01E}" dt="2021-03-31T08:31:35.147" v="1413" actId="1036"/>
          <ac:spMkLst>
            <pc:docMk/>
            <pc:sldMk cId="188205603" sldId="259"/>
            <ac:spMk id="96" creationId="{0F3ADC82-A0AF-44DC-A16A-2478C169E9BC}"/>
          </ac:spMkLst>
        </pc:spChg>
        <pc:spChg chg="mod">
          <ac:chgData name="Sanders Wang" userId="089d73b8-785c-4012-b931-81c632b6c9c7" providerId="ADAL" clId="{025DB095-BD76-41C2-83C5-4F219DF2B01E}" dt="2021-03-31T08:31:35.147" v="1413" actId="1036"/>
          <ac:spMkLst>
            <pc:docMk/>
            <pc:sldMk cId="188205603" sldId="259"/>
            <ac:spMk id="103" creationId="{AD2F0D9B-76AF-4C1A-9D2D-1AD603E02B2E}"/>
          </ac:spMkLst>
        </pc:spChg>
        <pc:spChg chg="del">
          <ac:chgData name="Sanders Wang" userId="089d73b8-785c-4012-b931-81c632b6c9c7" providerId="ADAL" clId="{025DB095-BD76-41C2-83C5-4F219DF2B01E}" dt="2021-03-31T07:49:12.307" v="1270" actId="478"/>
          <ac:spMkLst>
            <pc:docMk/>
            <pc:sldMk cId="188205603" sldId="259"/>
            <ac:spMk id="104" creationId="{D9AD05BE-9651-4F53-9E3D-337905F7C85A}"/>
          </ac:spMkLst>
        </pc:spChg>
        <pc:spChg chg="mod">
          <ac:chgData name="Sanders Wang" userId="089d73b8-785c-4012-b931-81c632b6c9c7" providerId="ADAL" clId="{025DB095-BD76-41C2-83C5-4F219DF2B01E}" dt="2021-03-31T08:41:38.635" v="1564" actId="1035"/>
          <ac:spMkLst>
            <pc:docMk/>
            <pc:sldMk cId="188205603" sldId="259"/>
            <ac:spMk id="107" creationId="{7F3DE87C-7DF7-4147-96B6-1A4A5A6D50B3}"/>
          </ac:spMkLst>
        </pc:spChg>
        <pc:spChg chg="mod">
          <ac:chgData name="Sanders Wang" userId="089d73b8-785c-4012-b931-81c632b6c9c7" providerId="ADAL" clId="{025DB095-BD76-41C2-83C5-4F219DF2B01E}" dt="2021-03-31T08:41:38.635" v="1564" actId="1035"/>
          <ac:spMkLst>
            <pc:docMk/>
            <pc:sldMk cId="188205603" sldId="259"/>
            <ac:spMk id="108" creationId="{7C0F963F-AE97-4F6D-B807-E00D4491BD5D}"/>
          </ac:spMkLst>
        </pc:spChg>
        <pc:spChg chg="add del mod">
          <ac:chgData name="Sanders Wang" userId="089d73b8-785c-4012-b931-81c632b6c9c7" providerId="ADAL" clId="{025DB095-BD76-41C2-83C5-4F219DF2B01E}" dt="2021-03-31T08:29:49.929" v="1358"/>
          <ac:spMkLst>
            <pc:docMk/>
            <pc:sldMk cId="188205603" sldId="259"/>
            <ac:spMk id="116" creationId="{733B7A08-093C-43E5-B82E-873F51F12477}"/>
          </ac:spMkLst>
        </pc:spChg>
        <pc:spChg chg="add del mod">
          <ac:chgData name="Sanders Wang" userId="089d73b8-785c-4012-b931-81c632b6c9c7" providerId="ADAL" clId="{025DB095-BD76-41C2-83C5-4F219DF2B01E}" dt="2021-03-31T08:30:37.932" v="1366" actId="478"/>
          <ac:spMkLst>
            <pc:docMk/>
            <pc:sldMk cId="188205603" sldId="259"/>
            <ac:spMk id="117" creationId="{346EBEC7-F351-40B1-ABEB-9CEF714E681E}"/>
          </ac:spMkLst>
        </pc:spChg>
        <pc:spChg chg="add mod">
          <ac:chgData name="Sanders Wang" userId="089d73b8-785c-4012-b931-81c632b6c9c7" providerId="ADAL" clId="{025DB095-BD76-41C2-83C5-4F219DF2B01E}" dt="2021-03-31T08:33:18.311" v="1426" actId="1076"/>
          <ac:spMkLst>
            <pc:docMk/>
            <pc:sldMk cId="188205603" sldId="259"/>
            <ac:spMk id="118" creationId="{72F9E9C0-2C0A-4E56-B4F3-2B8900008EC3}"/>
          </ac:spMkLst>
        </pc:spChg>
        <pc:spChg chg="add mod">
          <ac:chgData name="Sanders Wang" userId="089d73b8-785c-4012-b931-81c632b6c9c7" providerId="ADAL" clId="{025DB095-BD76-41C2-83C5-4F219DF2B01E}" dt="2021-03-31T08:34:55.798" v="1435" actId="207"/>
          <ac:spMkLst>
            <pc:docMk/>
            <pc:sldMk cId="188205603" sldId="259"/>
            <ac:spMk id="119" creationId="{DA9839DD-8CAD-4FA0-A913-5BA1B9C6F745}"/>
          </ac:spMkLst>
        </pc:spChg>
        <pc:spChg chg="add mod">
          <ac:chgData name="Sanders Wang" userId="089d73b8-785c-4012-b931-81c632b6c9c7" providerId="ADAL" clId="{025DB095-BD76-41C2-83C5-4F219DF2B01E}" dt="2021-03-31T08:34:55.798" v="1435" actId="207"/>
          <ac:spMkLst>
            <pc:docMk/>
            <pc:sldMk cId="188205603" sldId="259"/>
            <ac:spMk id="120" creationId="{9EEEFFAB-A34B-4132-8146-17BB87E2134D}"/>
          </ac:spMkLst>
        </pc:spChg>
        <pc:spChg chg="add mod">
          <ac:chgData name="Sanders Wang" userId="089d73b8-785c-4012-b931-81c632b6c9c7" providerId="ADAL" clId="{025DB095-BD76-41C2-83C5-4F219DF2B01E}" dt="2021-03-31T08:33:18.311" v="1426" actId="1076"/>
          <ac:spMkLst>
            <pc:docMk/>
            <pc:sldMk cId="188205603" sldId="259"/>
            <ac:spMk id="122" creationId="{600725A9-B1EE-4169-B6CD-6EA5D0F12A83}"/>
          </ac:spMkLst>
        </pc:spChg>
        <pc:spChg chg="mod">
          <ac:chgData name="Sanders Wang" userId="089d73b8-785c-4012-b931-81c632b6c9c7" providerId="ADAL" clId="{025DB095-BD76-41C2-83C5-4F219DF2B01E}" dt="2021-03-31T08:42:19.477" v="1598" actId="1035"/>
          <ac:spMkLst>
            <pc:docMk/>
            <pc:sldMk cId="188205603" sldId="259"/>
            <ac:spMk id="138" creationId="{7788E96C-FA60-4CE1-8251-78AF0FDE233E}"/>
          </ac:spMkLst>
        </pc:spChg>
        <pc:spChg chg="mod">
          <ac:chgData name="Sanders Wang" userId="089d73b8-785c-4012-b931-81c632b6c9c7" providerId="ADAL" clId="{025DB095-BD76-41C2-83C5-4F219DF2B01E}" dt="2021-03-31T08:48:01.175" v="1673" actId="1076"/>
          <ac:spMkLst>
            <pc:docMk/>
            <pc:sldMk cId="188205603" sldId="259"/>
            <ac:spMk id="139" creationId="{6EBC3684-1779-4B50-A0CC-3C32FA22577D}"/>
          </ac:spMkLst>
        </pc:spChg>
        <pc:spChg chg="mod">
          <ac:chgData name="Sanders Wang" userId="089d73b8-785c-4012-b931-81c632b6c9c7" providerId="ADAL" clId="{025DB095-BD76-41C2-83C5-4F219DF2B01E}" dt="2021-03-31T08:48:01.175" v="1673" actId="1076"/>
          <ac:spMkLst>
            <pc:docMk/>
            <pc:sldMk cId="188205603" sldId="259"/>
            <ac:spMk id="140" creationId="{E35A1E75-214B-4404-860B-15ABD69458B8}"/>
          </ac:spMkLst>
        </pc:spChg>
        <pc:spChg chg="del">
          <ac:chgData name="Sanders Wang" userId="089d73b8-785c-4012-b931-81c632b6c9c7" providerId="ADAL" clId="{025DB095-BD76-41C2-83C5-4F219DF2B01E}" dt="2021-03-31T07:49:31.773" v="1275" actId="478"/>
          <ac:spMkLst>
            <pc:docMk/>
            <pc:sldMk cId="188205603" sldId="259"/>
            <ac:spMk id="141" creationId="{89548AA6-8882-4F6B-A877-D014DF3AE704}"/>
          </ac:spMkLst>
        </pc:spChg>
        <pc:spChg chg="add mod">
          <ac:chgData name="Sanders Wang" userId="089d73b8-785c-4012-b931-81c632b6c9c7" providerId="ADAL" clId="{025DB095-BD76-41C2-83C5-4F219DF2B01E}" dt="2021-03-31T08:51:39.747" v="1772" actId="14100"/>
          <ac:spMkLst>
            <pc:docMk/>
            <pc:sldMk cId="188205603" sldId="259"/>
            <ac:spMk id="155" creationId="{8F6EFD20-8B10-4225-AF7F-072BA6D88098}"/>
          </ac:spMkLst>
        </pc:spChg>
        <pc:spChg chg="add mod">
          <ac:chgData name="Sanders Wang" userId="089d73b8-785c-4012-b931-81c632b6c9c7" providerId="ADAL" clId="{025DB095-BD76-41C2-83C5-4F219DF2B01E}" dt="2021-03-31T08:52:27.207" v="1779" actId="1076"/>
          <ac:spMkLst>
            <pc:docMk/>
            <pc:sldMk cId="188205603" sldId="259"/>
            <ac:spMk id="160" creationId="{04387575-EC06-4558-8FCA-4C7E8BC9B92D}"/>
          </ac:spMkLst>
        </pc:spChg>
        <pc:spChg chg="add mod">
          <ac:chgData name="Sanders Wang" userId="089d73b8-785c-4012-b931-81c632b6c9c7" providerId="ADAL" clId="{025DB095-BD76-41C2-83C5-4F219DF2B01E}" dt="2021-03-31T08:48:47.696" v="1708" actId="1038"/>
          <ac:spMkLst>
            <pc:docMk/>
            <pc:sldMk cId="188205603" sldId="259"/>
            <ac:spMk id="161" creationId="{7BD1C626-8599-4B9C-836E-DEB252C516EA}"/>
          </ac:spMkLst>
        </pc:spChg>
        <pc:spChg chg="add mod">
          <ac:chgData name="Sanders Wang" userId="089d73b8-785c-4012-b931-81c632b6c9c7" providerId="ADAL" clId="{025DB095-BD76-41C2-83C5-4F219DF2B01E}" dt="2021-03-31T08:53:27.617" v="1790" actId="1036"/>
          <ac:spMkLst>
            <pc:docMk/>
            <pc:sldMk cId="188205603" sldId="259"/>
            <ac:spMk id="162" creationId="{49C197F5-C6CE-4AA5-B43E-ADCFCB2CE329}"/>
          </ac:spMkLst>
        </pc:spChg>
        <pc:spChg chg="add mod">
          <ac:chgData name="Sanders Wang" userId="089d73b8-785c-4012-b931-81c632b6c9c7" providerId="ADAL" clId="{025DB095-BD76-41C2-83C5-4F219DF2B01E}" dt="2021-03-31T08:41:15.892" v="1539" actId="571"/>
          <ac:spMkLst>
            <pc:docMk/>
            <pc:sldMk cId="188205603" sldId="259"/>
            <ac:spMk id="163" creationId="{70C61D40-87B6-44F2-892A-CD6A9E852266}"/>
          </ac:spMkLst>
        </pc:spChg>
        <pc:spChg chg="add mod">
          <ac:chgData name="Sanders Wang" userId="089d73b8-785c-4012-b931-81c632b6c9c7" providerId="ADAL" clId="{025DB095-BD76-41C2-83C5-4F219DF2B01E}" dt="2021-03-31T08:41:15.892" v="1539" actId="571"/>
          <ac:spMkLst>
            <pc:docMk/>
            <pc:sldMk cId="188205603" sldId="259"/>
            <ac:spMk id="164" creationId="{56C94358-2CB7-4AED-9D4B-69F26E296163}"/>
          </ac:spMkLst>
        </pc:spChg>
        <pc:spChg chg="add mod">
          <ac:chgData name="Sanders Wang" userId="089d73b8-785c-4012-b931-81c632b6c9c7" providerId="ADAL" clId="{025DB095-BD76-41C2-83C5-4F219DF2B01E}" dt="2021-03-31T09:05:55.410" v="1900" actId="1038"/>
          <ac:spMkLst>
            <pc:docMk/>
            <pc:sldMk cId="188205603" sldId="259"/>
            <ac:spMk id="168" creationId="{4308C9DA-6EB2-460F-852F-7E1C2B727AA5}"/>
          </ac:spMkLst>
        </pc:spChg>
        <pc:spChg chg="add mod">
          <ac:chgData name="Sanders Wang" userId="089d73b8-785c-4012-b931-81c632b6c9c7" providerId="ADAL" clId="{025DB095-BD76-41C2-83C5-4F219DF2B01E}" dt="2021-03-31T09:06:36.029" v="1916" actId="1037"/>
          <ac:spMkLst>
            <pc:docMk/>
            <pc:sldMk cId="188205603" sldId="259"/>
            <ac:spMk id="169" creationId="{E6B9A44B-D0DA-4CAC-A059-531877B1AE51}"/>
          </ac:spMkLst>
        </pc:spChg>
        <pc:spChg chg="add del mod">
          <ac:chgData name="Sanders Wang" userId="089d73b8-785c-4012-b931-81c632b6c9c7" providerId="ADAL" clId="{025DB095-BD76-41C2-83C5-4F219DF2B01E}" dt="2021-03-31T09:04:59.987" v="1876" actId="478"/>
          <ac:spMkLst>
            <pc:docMk/>
            <pc:sldMk cId="188205603" sldId="259"/>
            <ac:spMk id="198" creationId="{80A19029-F316-426A-88D3-52D26008B9F8}"/>
          </ac:spMkLst>
        </pc:spChg>
        <pc:spChg chg="add mod">
          <ac:chgData name="Sanders Wang" userId="089d73b8-785c-4012-b931-81c632b6c9c7" providerId="ADAL" clId="{025DB095-BD76-41C2-83C5-4F219DF2B01E}" dt="2021-03-31T09:25:59.630" v="2047" actId="20577"/>
          <ac:spMkLst>
            <pc:docMk/>
            <pc:sldMk cId="188205603" sldId="259"/>
            <ac:spMk id="216" creationId="{4C9C0D4F-58A2-4907-8F3C-D678C94707AF}"/>
          </ac:spMkLst>
        </pc:spChg>
        <pc:grpChg chg="mod">
          <ac:chgData name="Sanders Wang" userId="089d73b8-785c-4012-b931-81c632b6c9c7" providerId="ADAL" clId="{025DB095-BD76-41C2-83C5-4F219DF2B01E}" dt="2021-03-31T08:31:35.147" v="1413" actId="1036"/>
          <ac:grpSpMkLst>
            <pc:docMk/>
            <pc:sldMk cId="188205603" sldId="259"/>
            <ac:grpSpMk id="36" creationId="{263503B1-D98A-4070-BFCC-323E4344F374}"/>
          </ac:grpSpMkLst>
        </pc:grpChg>
        <pc:grpChg chg="mod">
          <ac:chgData name="Sanders Wang" userId="089d73b8-785c-4012-b931-81c632b6c9c7" providerId="ADAL" clId="{025DB095-BD76-41C2-83C5-4F219DF2B01E}" dt="2021-03-31T08:31:35.147" v="1413" actId="1036"/>
          <ac:grpSpMkLst>
            <pc:docMk/>
            <pc:sldMk cId="188205603" sldId="259"/>
            <ac:grpSpMk id="43" creationId="{7E459F38-CEEE-4724-BB6B-2E8B102C5043}"/>
          </ac:grpSpMkLst>
        </pc:grpChg>
        <pc:picChg chg="del">
          <ac:chgData name="Sanders Wang" userId="089d73b8-785c-4012-b931-81c632b6c9c7" providerId="ADAL" clId="{025DB095-BD76-41C2-83C5-4F219DF2B01E}" dt="2021-03-31T07:49:12.307" v="1270" actId="478"/>
          <ac:picMkLst>
            <pc:docMk/>
            <pc:sldMk cId="188205603" sldId="259"/>
            <ac:picMk id="6" creationId="{036C5C0B-840A-44DF-8CA3-91023E22717A}"/>
          </ac:picMkLst>
        </pc:picChg>
        <pc:picChg chg="del">
          <ac:chgData name="Sanders Wang" userId="089d73b8-785c-4012-b931-81c632b6c9c7" providerId="ADAL" clId="{025DB095-BD76-41C2-83C5-4F219DF2B01E}" dt="2021-03-31T07:49:12.307" v="1270" actId="478"/>
          <ac:picMkLst>
            <pc:docMk/>
            <pc:sldMk cId="188205603" sldId="259"/>
            <ac:picMk id="8" creationId="{2A8059F9-B59B-4D85-81D0-8BE5F934002E}"/>
          </ac:picMkLst>
        </pc:picChg>
        <pc:picChg chg="del">
          <ac:chgData name="Sanders Wang" userId="089d73b8-785c-4012-b931-81c632b6c9c7" providerId="ADAL" clId="{025DB095-BD76-41C2-83C5-4F219DF2B01E}" dt="2021-03-31T07:49:55.486" v="1283" actId="478"/>
          <ac:picMkLst>
            <pc:docMk/>
            <pc:sldMk cId="188205603" sldId="259"/>
            <ac:picMk id="22" creationId="{57FC183C-3451-437E-AFD6-325BDF2CB257}"/>
          </ac:picMkLst>
        </pc:picChg>
        <pc:picChg chg="del">
          <ac:chgData name="Sanders Wang" userId="089d73b8-785c-4012-b931-81c632b6c9c7" providerId="ADAL" clId="{025DB095-BD76-41C2-83C5-4F219DF2B01E}" dt="2021-03-31T07:49:31.773" v="1275" actId="478"/>
          <ac:picMkLst>
            <pc:docMk/>
            <pc:sldMk cId="188205603" sldId="259"/>
            <ac:picMk id="28" creationId="{A468C71A-CACF-4F39-8BC8-9DF2585697DB}"/>
          </ac:picMkLst>
        </pc:picChg>
        <pc:picChg chg="mod">
          <ac:chgData name="Sanders Wang" userId="089d73b8-785c-4012-b931-81c632b6c9c7" providerId="ADAL" clId="{025DB095-BD76-41C2-83C5-4F219DF2B01E}" dt="2021-03-31T08:31:35.147" v="1413" actId="1036"/>
          <ac:picMkLst>
            <pc:docMk/>
            <pc:sldMk cId="188205603" sldId="259"/>
            <ac:picMk id="32" creationId="{BDCAA298-4648-4025-8361-D6E70E600C7E}"/>
          </ac:picMkLst>
        </pc:picChg>
        <pc:picChg chg="mod">
          <ac:chgData name="Sanders Wang" userId="089d73b8-785c-4012-b931-81c632b6c9c7" providerId="ADAL" clId="{025DB095-BD76-41C2-83C5-4F219DF2B01E}" dt="2021-03-31T08:31:35.147" v="1413" actId="1036"/>
          <ac:picMkLst>
            <pc:docMk/>
            <pc:sldMk cId="188205603" sldId="259"/>
            <ac:picMk id="34" creationId="{A467C330-BA23-401D-8BC3-607A663CFDE3}"/>
          </ac:picMkLst>
        </pc:picChg>
        <pc:picChg chg="del">
          <ac:chgData name="Sanders Wang" userId="089d73b8-785c-4012-b931-81c632b6c9c7" providerId="ADAL" clId="{025DB095-BD76-41C2-83C5-4F219DF2B01E}" dt="2021-03-31T07:49:12.307" v="1270" actId="478"/>
          <ac:picMkLst>
            <pc:docMk/>
            <pc:sldMk cId="188205603" sldId="259"/>
            <ac:picMk id="37" creationId="{8BF4FDE8-17F5-4315-A86F-BCAA5397BB00}"/>
          </ac:picMkLst>
        </pc:picChg>
        <pc:picChg chg="del">
          <ac:chgData name="Sanders Wang" userId="089d73b8-785c-4012-b931-81c632b6c9c7" providerId="ADAL" clId="{025DB095-BD76-41C2-83C5-4F219DF2B01E}" dt="2021-03-31T07:49:12.307" v="1270" actId="478"/>
          <ac:picMkLst>
            <pc:docMk/>
            <pc:sldMk cId="188205603" sldId="259"/>
            <ac:picMk id="39" creationId="{045D313F-7209-4C86-93D3-EA355B767EDC}"/>
          </ac:picMkLst>
        </pc:picChg>
        <pc:picChg chg="mod">
          <ac:chgData name="Sanders Wang" userId="089d73b8-785c-4012-b931-81c632b6c9c7" providerId="ADAL" clId="{025DB095-BD76-41C2-83C5-4F219DF2B01E}" dt="2021-03-31T08:41:38.635" v="1564" actId="1035"/>
          <ac:picMkLst>
            <pc:docMk/>
            <pc:sldMk cId="188205603" sldId="259"/>
            <ac:picMk id="45" creationId="{AC5A8BD8-5463-4AEF-96C9-3514D71BEE9C}"/>
          </ac:picMkLst>
        </pc:picChg>
        <pc:picChg chg="del">
          <ac:chgData name="Sanders Wang" userId="089d73b8-785c-4012-b931-81c632b6c9c7" providerId="ADAL" clId="{025DB095-BD76-41C2-83C5-4F219DF2B01E}" dt="2021-03-31T07:49:12.307" v="1270" actId="478"/>
          <ac:picMkLst>
            <pc:docMk/>
            <pc:sldMk cId="188205603" sldId="259"/>
            <ac:picMk id="46" creationId="{6E227231-C679-40D4-948D-182F6CED4328}"/>
          </ac:picMkLst>
        </pc:picChg>
        <pc:picChg chg="del">
          <ac:chgData name="Sanders Wang" userId="089d73b8-785c-4012-b931-81c632b6c9c7" providerId="ADAL" clId="{025DB095-BD76-41C2-83C5-4F219DF2B01E}" dt="2021-03-31T07:49:12.307" v="1270" actId="478"/>
          <ac:picMkLst>
            <pc:docMk/>
            <pc:sldMk cId="188205603" sldId="259"/>
            <ac:picMk id="48" creationId="{F27B78FB-3D71-40F5-B632-D16BCF6777D8}"/>
          </ac:picMkLst>
        </pc:picChg>
        <pc:picChg chg="del">
          <ac:chgData name="Sanders Wang" userId="089d73b8-785c-4012-b931-81c632b6c9c7" providerId="ADAL" clId="{025DB095-BD76-41C2-83C5-4F219DF2B01E}" dt="2021-03-31T07:49:12.307" v="1270" actId="478"/>
          <ac:picMkLst>
            <pc:docMk/>
            <pc:sldMk cId="188205603" sldId="259"/>
            <ac:picMk id="63" creationId="{8F8DDA8B-E372-4804-B3B2-9FFA0F2ADD27}"/>
          </ac:picMkLst>
        </pc:picChg>
        <pc:picChg chg="del">
          <ac:chgData name="Sanders Wang" userId="089d73b8-785c-4012-b931-81c632b6c9c7" providerId="ADAL" clId="{025DB095-BD76-41C2-83C5-4F219DF2B01E}" dt="2021-03-31T07:49:12.307" v="1270" actId="478"/>
          <ac:picMkLst>
            <pc:docMk/>
            <pc:sldMk cId="188205603" sldId="259"/>
            <ac:picMk id="65" creationId="{5EC253EB-7D49-443E-AB25-7EF50D132751}"/>
          </ac:picMkLst>
        </pc:picChg>
        <pc:picChg chg="del">
          <ac:chgData name="Sanders Wang" userId="089d73b8-785c-4012-b931-81c632b6c9c7" providerId="ADAL" clId="{025DB095-BD76-41C2-83C5-4F219DF2B01E}" dt="2021-03-31T07:49:12.307" v="1270" actId="478"/>
          <ac:picMkLst>
            <pc:docMk/>
            <pc:sldMk cId="188205603" sldId="259"/>
            <ac:picMk id="69" creationId="{89A0027D-2251-40DE-BED8-E1A4953F2D49}"/>
          </ac:picMkLst>
        </pc:picChg>
        <pc:picChg chg="del">
          <ac:chgData name="Sanders Wang" userId="089d73b8-785c-4012-b931-81c632b6c9c7" providerId="ADAL" clId="{025DB095-BD76-41C2-83C5-4F219DF2B01E}" dt="2021-03-31T07:49:12.307" v="1270" actId="478"/>
          <ac:picMkLst>
            <pc:docMk/>
            <pc:sldMk cId="188205603" sldId="259"/>
            <ac:picMk id="70" creationId="{5F9C0C34-822F-4A25-B4CA-F23E025BBC52}"/>
          </ac:picMkLst>
        </pc:picChg>
        <pc:picChg chg="del">
          <ac:chgData name="Sanders Wang" userId="089d73b8-785c-4012-b931-81c632b6c9c7" providerId="ADAL" clId="{025DB095-BD76-41C2-83C5-4F219DF2B01E}" dt="2021-03-31T07:49:24.143" v="1272" actId="478"/>
          <ac:picMkLst>
            <pc:docMk/>
            <pc:sldMk cId="188205603" sldId="259"/>
            <ac:picMk id="72" creationId="{4E3CEE52-37D5-4A86-9EA8-685CC9F60F7F}"/>
          </ac:picMkLst>
        </pc:picChg>
        <pc:picChg chg="del">
          <ac:chgData name="Sanders Wang" userId="089d73b8-785c-4012-b931-81c632b6c9c7" providerId="ADAL" clId="{025DB095-BD76-41C2-83C5-4F219DF2B01E}" dt="2021-03-31T07:49:18.009" v="1271" actId="478"/>
          <ac:picMkLst>
            <pc:docMk/>
            <pc:sldMk cId="188205603" sldId="259"/>
            <ac:picMk id="73" creationId="{B02E42BB-F58F-4933-8D9F-9C0554B061E0}"/>
          </ac:picMkLst>
        </pc:picChg>
        <pc:picChg chg="del">
          <ac:chgData name="Sanders Wang" userId="089d73b8-785c-4012-b931-81c632b6c9c7" providerId="ADAL" clId="{025DB095-BD76-41C2-83C5-4F219DF2B01E}" dt="2021-03-31T07:49:18.009" v="1271" actId="478"/>
          <ac:picMkLst>
            <pc:docMk/>
            <pc:sldMk cId="188205603" sldId="259"/>
            <ac:picMk id="74" creationId="{60C96EF9-7DDB-4C40-ADDD-F96130C44013}"/>
          </ac:picMkLst>
        </pc:picChg>
        <pc:picChg chg="mod">
          <ac:chgData name="Sanders Wang" userId="089d73b8-785c-4012-b931-81c632b6c9c7" providerId="ADAL" clId="{025DB095-BD76-41C2-83C5-4F219DF2B01E}" dt="2021-03-31T08:41:38.635" v="1564" actId="1035"/>
          <ac:picMkLst>
            <pc:docMk/>
            <pc:sldMk cId="188205603" sldId="259"/>
            <ac:picMk id="77" creationId="{D120BA69-DC6E-4E47-AD34-C44FC563A958}"/>
          </ac:picMkLst>
        </pc:picChg>
        <pc:picChg chg="del">
          <ac:chgData name="Sanders Wang" userId="089d73b8-785c-4012-b931-81c632b6c9c7" providerId="ADAL" clId="{025DB095-BD76-41C2-83C5-4F219DF2B01E}" dt="2021-03-31T07:49:12.307" v="1270" actId="478"/>
          <ac:picMkLst>
            <pc:docMk/>
            <pc:sldMk cId="188205603" sldId="259"/>
            <ac:picMk id="82" creationId="{B6F45217-E5B6-4084-A1D2-258968826E98}"/>
          </ac:picMkLst>
        </pc:picChg>
        <pc:picChg chg="mod">
          <ac:chgData name="Sanders Wang" userId="089d73b8-785c-4012-b931-81c632b6c9c7" providerId="ADAL" clId="{025DB095-BD76-41C2-83C5-4F219DF2B01E}" dt="2021-03-31T08:41:38.635" v="1564" actId="1035"/>
          <ac:picMkLst>
            <pc:docMk/>
            <pc:sldMk cId="188205603" sldId="259"/>
            <ac:picMk id="83" creationId="{75513874-6782-4A16-82CD-0171AE7B8BC6}"/>
          </ac:picMkLst>
        </pc:picChg>
        <pc:picChg chg="del">
          <ac:chgData name="Sanders Wang" userId="089d73b8-785c-4012-b931-81c632b6c9c7" providerId="ADAL" clId="{025DB095-BD76-41C2-83C5-4F219DF2B01E}" dt="2021-03-31T07:49:12.307" v="1270" actId="478"/>
          <ac:picMkLst>
            <pc:docMk/>
            <pc:sldMk cId="188205603" sldId="259"/>
            <ac:picMk id="86" creationId="{FCC5C23E-B49A-49A0-90E6-E1E4E7ADA776}"/>
          </ac:picMkLst>
        </pc:picChg>
        <pc:picChg chg="mod">
          <ac:chgData name="Sanders Wang" userId="089d73b8-785c-4012-b931-81c632b6c9c7" providerId="ADAL" clId="{025DB095-BD76-41C2-83C5-4F219DF2B01E}" dt="2021-03-31T08:42:19.477" v="1598" actId="1035"/>
          <ac:picMkLst>
            <pc:docMk/>
            <pc:sldMk cId="188205603" sldId="259"/>
            <ac:picMk id="94" creationId="{BFCE193E-94B0-47A1-AA35-5B7563167B54}"/>
          </ac:picMkLst>
        </pc:picChg>
        <pc:picChg chg="mod">
          <ac:chgData name="Sanders Wang" userId="089d73b8-785c-4012-b931-81c632b6c9c7" providerId="ADAL" clId="{025DB095-BD76-41C2-83C5-4F219DF2B01E}" dt="2021-03-31T08:31:35.147" v="1413" actId="1036"/>
          <ac:picMkLst>
            <pc:docMk/>
            <pc:sldMk cId="188205603" sldId="259"/>
            <ac:picMk id="111" creationId="{41B3AF7F-73AC-4984-963A-4A1B4241DB41}"/>
          </ac:picMkLst>
        </pc:picChg>
        <pc:picChg chg="add mod">
          <ac:chgData name="Sanders Wang" userId="089d73b8-785c-4012-b931-81c632b6c9c7" providerId="ADAL" clId="{025DB095-BD76-41C2-83C5-4F219DF2B01E}" dt="2021-03-31T08:31:35.147" v="1413" actId="1036"/>
          <ac:picMkLst>
            <pc:docMk/>
            <pc:sldMk cId="188205603" sldId="259"/>
            <ac:picMk id="113" creationId="{B3DFB0FA-77C0-4935-8E8E-EFFD3F06CC66}"/>
          </ac:picMkLst>
        </pc:picChg>
        <pc:picChg chg="add mod">
          <ac:chgData name="Sanders Wang" userId="089d73b8-785c-4012-b931-81c632b6c9c7" providerId="ADAL" clId="{025DB095-BD76-41C2-83C5-4F219DF2B01E}" dt="2021-03-31T08:31:35.147" v="1413" actId="1036"/>
          <ac:picMkLst>
            <pc:docMk/>
            <pc:sldMk cId="188205603" sldId="259"/>
            <ac:picMk id="114" creationId="{7D29C397-21CB-4357-A476-96DFE15E40C8}"/>
          </ac:picMkLst>
        </pc:picChg>
        <pc:picChg chg="mod">
          <ac:chgData name="Sanders Wang" userId="089d73b8-785c-4012-b931-81c632b6c9c7" providerId="ADAL" clId="{025DB095-BD76-41C2-83C5-4F219DF2B01E}" dt="2021-03-31T08:48:01.175" v="1673" actId="1076"/>
          <ac:picMkLst>
            <pc:docMk/>
            <pc:sldMk cId="188205603" sldId="259"/>
            <ac:picMk id="121" creationId="{4179B7C1-0EA8-4BE4-A9CB-5EC459C720FD}"/>
          </ac:picMkLst>
        </pc:picChg>
        <pc:picChg chg="add mod">
          <ac:chgData name="Sanders Wang" userId="089d73b8-785c-4012-b931-81c632b6c9c7" providerId="ADAL" clId="{025DB095-BD76-41C2-83C5-4F219DF2B01E}" dt="2021-03-31T08:33:18.311" v="1426" actId="1076"/>
          <ac:picMkLst>
            <pc:docMk/>
            <pc:sldMk cId="188205603" sldId="259"/>
            <ac:picMk id="123" creationId="{B7236B17-412E-48B1-881A-3ED01C40DDB3}"/>
          </ac:picMkLst>
        </pc:picChg>
        <pc:picChg chg="add mod">
          <ac:chgData name="Sanders Wang" userId="089d73b8-785c-4012-b931-81c632b6c9c7" providerId="ADAL" clId="{025DB095-BD76-41C2-83C5-4F219DF2B01E}" dt="2021-03-31T08:33:18.311" v="1426" actId="1076"/>
          <ac:picMkLst>
            <pc:docMk/>
            <pc:sldMk cId="188205603" sldId="259"/>
            <ac:picMk id="124" creationId="{221B8912-CECB-4536-BA65-7593A5F8AE8A}"/>
          </ac:picMkLst>
        </pc:picChg>
        <pc:picChg chg="add mod">
          <ac:chgData name="Sanders Wang" userId="089d73b8-785c-4012-b931-81c632b6c9c7" providerId="ADAL" clId="{025DB095-BD76-41C2-83C5-4F219DF2B01E}" dt="2021-03-31T08:33:18.311" v="1426" actId="1076"/>
          <ac:picMkLst>
            <pc:docMk/>
            <pc:sldMk cId="188205603" sldId="259"/>
            <ac:picMk id="125" creationId="{6CE82E8B-B318-40D9-9BA3-6CE01B40CA8A}"/>
          </ac:picMkLst>
        </pc:picChg>
        <pc:picChg chg="add mod">
          <ac:chgData name="Sanders Wang" userId="089d73b8-785c-4012-b931-81c632b6c9c7" providerId="ADAL" clId="{025DB095-BD76-41C2-83C5-4F219DF2B01E}" dt="2021-03-31T08:33:18.311" v="1426" actId="1076"/>
          <ac:picMkLst>
            <pc:docMk/>
            <pc:sldMk cId="188205603" sldId="259"/>
            <ac:picMk id="127" creationId="{052D7309-67EE-40C9-99E8-2848B462A3B4}"/>
          </ac:picMkLst>
        </pc:picChg>
        <pc:picChg chg="add mod">
          <ac:chgData name="Sanders Wang" userId="089d73b8-785c-4012-b931-81c632b6c9c7" providerId="ADAL" clId="{025DB095-BD76-41C2-83C5-4F219DF2B01E}" dt="2021-03-31T08:33:18.311" v="1426" actId="1076"/>
          <ac:picMkLst>
            <pc:docMk/>
            <pc:sldMk cId="188205603" sldId="259"/>
            <ac:picMk id="128" creationId="{9542AD55-11F8-4526-9DB6-712EA159CBA6}"/>
          </ac:picMkLst>
        </pc:picChg>
        <pc:picChg chg="add del mod">
          <ac:chgData name="Sanders Wang" userId="089d73b8-785c-4012-b931-81c632b6c9c7" providerId="ADAL" clId="{025DB095-BD76-41C2-83C5-4F219DF2B01E}" dt="2021-03-31T08:32:02.883" v="1417" actId="478"/>
          <ac:picMkLst>
            <pc:docMk/>
            <pc:sldMk cId="188205603" sldId="259"/>
            <ac:picMk id="130" creationId="{4869EBBC-DFC7-4BEE-8923-EDFF1EA5D564}"/>
          </ac:picMkLst>
        </pc:picChg>
        <pc:picChg chg="add mod">
          <ac:chgData name="Sanders Wang" userId="089d73b8-785c-4012-b931-81c632b6c9c7" providerId="ADAL" clId="{025DB095-BD76-41C2-83C5-4F219DF2B01E}" dt="2021-03-31T08:33:18.311" v="1426" actId="1076"/>
          <ac:picMkLst>
            <pc:docMk/>
            <pc:sldMk cId="188205603" sldId="259"/>
            <ac:picMk id="131" creationId="{665CD5BA-B724-4E38-9322-EBF4B251FC98}"/>
          </ac:picMkLst>
        </pc:picChg>
        <pc:picChg chg="add del mod">
          <ac:chgData name="Sanders Wang" userId="089d73b8-785c-4012-b931-81c632b6c9c7" providerId="ADAL" clId="{025DB095-BD76-41C2-83C5-4F219DF2B01E}" dt="2021-03-31T08:32:13.008" v="1420" actId="478"/>
          <ac:picMkLst>
            <pc:docMk/>
            <pc:sldMk cId="188205603" sldId="259"/>
            <ac:picMk id="132" creationId="{D47C7589-55F3-43DD-8805-59CC7A8296AA}"/>
          </ac:picMkLst>
        </pc:picChg>
        <pc:picChg chg="add del mod">
          <ac:chgData name="Sanders Wang" userId="089d73b8-785c-4012-b931-81c632b6c9c7" providerId="ADAL" clId="{025DB095-BD76-41C2-83C5-4F219DF2B01E}" dt="2021-03-31T08:32:13.008" v="1420" actId="478"/>
          <ac:picMkLst>
            <pc:docMk/>
            <pc:sldMk cId="188205603" sldId="259"/>
            <ac:picMk id="134" creationId="{B8DF792D-D544-4BD3-80F7-557088B1E0F4}"/>
          </ac:picMkLst>
        </pc:picChg>
        <pc:picChg chg="add del mod">
          <ac:chgData name="Sanders Wang" userId="089d73b8-785c-4012-b931-81c632b6c9c7" providerId="ADAL" clId="{025DB095-BD76-41C2-83C5-4F219DF2B01E}" dt="2021-03-31T08:32:13.008" v="1420" actId="478"/>
          <ac:picMkLst>
            <pc:docMk/>
            <pc:sldMk cId="188205603" sldId="259"/>
            <ac:picMk id="135" creationId="{3228820F-7694-4669-95CD-DB5355E9480C}"/>
          </ac:picMkLst>
        </pc:picChg>
        <pc:picChg chg="add del mod">
          <ac:chgData name="Sanders Wang" userId="089d73b8-785c-4012-b931-81c632b6c9c7" providerId="ADAL" clId="{025DB095-BD76-41C2-83C5-4F219DF2B01E}" dt="2021-03-31T08:31:59.152" v="1415" actId="478"/>
          <ac:picMkLst>
            <pc:docMk/>
            <pc:sldMk cId="188205603" sldId="259"/>
            <ac:picMk id="144" creationId="{4286FB0F-735D-46EC-BD52-0827ACF5351F}"/>
          </ac:picMkLst>
        </pc:picChg>
        <pc:picChg chg="add del mod">
          <ac:chgData name="Sanders Wang" userId="089d73b8-785c-4012-b931-81c632b6c9c7" providerId="ADAL" clId="{025DB095-BD76-41C2-83C5-4F219DF2B01E}" dt="2021-03-31T08:32:01.081" v="1416" actId="478"/>
          <ac:picMkLst>
            <pc:docMk/>
            <pc:sldMk cId="188205603" sldId="259"/>
            <ac:picMk id="145" creationId="{4451390F-4694-4519-A2E6-2CD76DE2D453}"/>
          </ac:picMkLst>
        </pc:picChg>
        <pc:picChg chg="add mod">
          <ac:chgData name="Sanders Wang" userId="089d73b8-785c-4012-b931-81c632b6c9c7" providerId="ADAL" clId="{025DB095-BD76-41C2-83C5-4F219DF2B01E}" dt="2021-03-31T08:48:47.696" v="1708" actId="1038"/>
          <ac:picMkLst>
            <pc:docMk/>
            <pc:sldMk cId="188205603" sldId="259"/>
            <ac:picMk id="152" creationId="{3D57C212-8B7D-4314-AE7D-4047F5B7FD85}"/>
          </ac:picMkLst>
        </pc:picChg>
        <pc:picChg chg="add del mod">
          <ac:chgData name="Sanders Wang" userId="089d73b8-785c-4012-b931-81c632b6c9c7" providerId="ADAL" clId="{025DB095-BD76-41C2-83C5-4F219DF2B01E}" dt="2021-03-31T08:41:42.801" v="1565" actId="478"/>
          <ac:picMkLst>
            <pc:docMk/>
            <pc:sldMk cId="188205603" sldId="259"/>
            <ac:picMk id="153" creationId="{FDC7F1F3-3712-40B2-AE1D-76F39A087DA8}"/>
          </ac:picMkLst>
        </pc:picChg>
        <pc:picChg chg="add mod">
          <ac:chgData name="Sanders Wang" userId="089d73b8-785c-4012-b931-81c632b6c9c7" providerId="ADAL" clId="{025DB095-BD76-41C2-83C5-4F219DF2B01E}" dt="2021-03-31T09:19:06.254" v="2007" actId="1076"/>
          <ac:picMkLst>
            <pc:docMk/>
            <pc:sldMk cId="188205603" sldId="259"/>
            <ac:picMk id="154" creationId="{9D489BEE-D1C5-42A9-9BA4-E70F436E6AB2}"/>
          </ac:picMkLst>
        </pc:picChg>
        <pc:picChg chg="add mod">
          <ac:chgData name="Sanders Wang" userId="089d73b8-785c-4012-b931-81c632b6c9c7" providerId="ADAL" clId="{025DB095-BD76-41C2-83C5-4F219DF2B01E}" dt="2021-03-31T08:41:15.892" v="1539" actId="571"/>
          <ac:picMkLst>
            <pc:docMk/>
            <pc:sldMk cId="188205603" sldId="259"/>
            <ac:picMk id="165" creationId="{CD376259-02A3-48E2-9722-5143FB05D29D}"/>
          </ac:picMkLst>
        </pc:picChg>
        <pc:picChg chg="add mod">
          <ac:chgData name="Sanders Wang" userId="089d73b8-785c-4012-b931-81c632b6c9c7" providerId="ADAL" clId="{025DB095-BD76-41C2-83C5-4F219DF2B01E}" dt="2021-03-31T09:05:55.410" v="1900" actId="1038"/>
          <ac:picMkLst>
            <pc:docMk/>
            <pc:sldMk cId="188205603" sldId="259"/>
            <ac:picMk id="167" creationId="{BE480AB8-94DF-41D6-BAA8-75B87CD59A3C}"/>
          </ac:picMkLst>
        </pc:picChg>
        <pc:picChg chg="add mod">
          <ac:chgData name="Sanders Wang" userId="089d73b8-785c-4012-b931-81c632b6c9c7" providerId="ADAL" clId="{025DB095-BD76-41C2-83C5-4F219DF2B01E}" dt="2021-03-31T09:06:36.029" v="1916" actId="1037"/>
          <ac:picMkLst>
            <pc:docMk/>
            <pc:sldMk cId="188205603" sldId="259"/>
            <ac:picMk id="170" creationId="{67147C37-B0D2-44FA-8100-298029330A00}"/>
          </ac:picMkLst>
        </pc:picChg>
        <pc:picChg chg="add mod">
          <ac:chgData name="Sanders Wang" userId="089d73b8-785c-4012-b931-81c632b6c9c7" providerId="ADAL" clId="{025DB095-BD76-41C2-83C5-4F219DF2B01E}" dt="2021-03-31T09:06:36.029" v="1916" actId="1037"/>
          <ac:picMkLst>
            <pc:docMk/>
            <pc:sldMk cId="188205603" sldId="259"/>
            <ac:picMk id="171" creationId="{329626B4-6B2E-4538-AD98-7D2DE13A8B1A}"/>
          </ac:picMkLst>
        </pc:picChg>
        <pc:cxnChg chg="del">
          <ac:chgData name="Sanders Wang" userId="089d73b8-785c-4012-b931-81c632b6c9c7" providerId="ADAL" clId="{025DB095-BD76-41C2-83C5-4F219DF2B01E}" dt="2021-03-31T07:49:18.009" v="1271" actId="478"/>
          <ac:cxnSpMkLst>
            <pc:docMk/>
            <pc:sldMk cId="188205603" sldId="259"/>
            <ac:cxnSpMk id="3" creationId="{4A4810AF-87A8-4AA9-8C1D-D5EE84364C07}"/>
          </ac:cxnSpMkLst>
        </pc:cxnChg>
        <pc:cxnChg chg="del">
          <ac:chgData name="Sanders Wang" userId="089d73b8-785c-4012-b931-81c632b6c9c7" providerId="ADAL" clId="{025DB095-BD76-41C2-83C5-4F219DF2B01E}" dt="2021-03-31T07:50:15.908" v="1286" actId="478"/>
          <ac:cxnSpMkLst>
            <pc:docMk/>
            <pc:sldMk cId="188205603" sldId="259"/>
            <ac:cxnSpMk id="9" creationId="{F9CF734C-40AB-496B-B324-0004A7C619B7}"/>
          </ac:cxnSpMkLst>
        </pc:cxnChg>
        <pc:cxnChg chg="del mod">
          <ac:chgData name="Sanders Wang" userId="089d73b8-785c-4012-b931-81c632b6c9c7" providerId="ADAL" clId="{025DB095-BD76-41C2-83C5-4F219DF2B01E}" dt="2021-03-31T08:30:44.490" v="1368" actId="478"/>
          <ac:cxnSpMkLst>
            <pc:docMk/>
            <pc:sldMk cId="188205603" sldId="259"/>
            <ac:cxnSpMk id="38" creationId="{6FFEA2E5-D199-43B2-ADDD-84F094DEFD91}"/>
          </ac:cxnSpMkLst>
        </pc:cxnChg>
        <pc:cxnChg chg="mod">
          <ac:chgData name="Sanders Wang" userId="089d73b8-785c-4012-b931-81c632b6c9c7" providerId="ADAL" clId="{025DB095-BD76-41C2-83C5-4F219DF2B01E}" dt="2021-03-31T08:48:22.036" v="1676" actId="14100"/>
          <ac:cxnSpMkLst>
            <pc:docMk/>
            <pc:sldMk cId="188205603" sldId="259"/>
            <ac:cxnSpMk id="50" creationId="{9601D18C-A902-4AA7-B2BF-810AA63E6511}"/>
          </ac:cxnSpMkLst>
        </pc:cxnChg>
        <pc:cxnChg chg="mod">
          <ac:chgData name="Sanders Wang" userId="089d73b8-785c-4012-b931-81c632b6c9c7" providerId="ADAL" clId="{025DB095-BD76-41C2-83C5-4F219DF2B01E}" dt="2021-03-31T08:48:17.004" v="1675" actId="14100"/>
          <ac:cxnSpMkLst>
            <pc:docMk/>
            <pc:sldMk cId="188205603" sldId="259"/>
            <ac:cxnSpMk id="53" creationId="{DE2DFD30-7C3A-4404-A88E-173CDD3464B9}"/>
          </ac:cxnSpMkLst>
        </pc:cxnChg>
        <pc:cxnChg chg="mod">
          <ac:chgData name="Sanders Wang" userId="089d73b8-785c-4012-b931-81c632b6c9c7" providerId="ADAL" clId="{025DB095-BD76-41C2-83C5-4F219DF2B01E}" dt="2021-03-31T08:48:33.696" v="1677" actId="14100"/>
          <ac:cxnSpMkLst>
            <pc:docMk/>
            <pc:sldMk cId="188205603" sldId="259"/>
            <ac:cxnSpMk id="55" creationId="{B41037C6-B906-427C-8043-6C30CF39D619}"/>
          </ac:cxnSpMkLst>
        </pc:cxnChg>
        <pc:cxnChg chg="del">
          <ac:chgData name="Sanders Wang" userId="089d73b8-785c-4012-b931-81c632b6c9c7" providerId="ADAL" clId="{025DB095-BD76-41C2-83C5-4F219DF2B01E}" dt="2021-03-31T07:49:40.241" v="1278" actId="478"/>
          <ac:cxnSpMkLst>
            <pc:docMk/>
            <pc:sldMk cId="188205603" sldId="259"/>
            <ac:cxnSpMk id="57" creationId="{5DC18291-7211-44FE-B258-4ABEC80AA0F0}"/>
          </ac:cxnSpMkLst>
        </pc:cxnChg>
        <pc:cxnChg chg="del">
          <ac:chgData name="Sanders Wang" userId="089d73b8-785c-4012-b931-81c632b6c9c7" providerId="ADAL" clId="{025DB095-BD76-41C2-83C5-4F219DF2B01E}" dt="2021-03-31T07:49:43.042" v="1279" actId="478"/>
          <ac:cxnSpMkLst>
            <pc:docMk/>
            <pc:sldMk cId="188205603" sldId="259"/>
            <ac:cxnSpMk id="58" creationId="{8E50CD46-E1DF-4A15-B1E7-83BDA4D5FD5E}"/>
          </ac:cxnSpMkLst>
        </pc:cxnChg>
        <pc:cxnChg chg="del mod">
          <ac:chgData name="Sanders Wang" userId="089d73b8-785c-4012-b931-81c632b6c9c7" providerId="ADAL" clId="{025DB095-BD76-41C2-83C5-4F219DF2B01E}" dt="2021-03-31T07:49:26.152" v="1273" actId="478"/>
          <ac:cxnSpMkLst>
            <pc:docMk/>
            <pc:sldMk cId="188205603" sldId="259"/>
            <ac:cxnSpMk id="75" creationId="{CEE91C90-7114-4E14-BA6F-E87A75750D8B}"/>
          </ac:cxnSpMkLst>
        </pc:cxnChg>
        <pc:cxnChg chg="del mod">
          <ac:chgData name="Sanders Wang" userId="089d73b8-785c-4012-b931-81c632b6c9c7" providerId="ADAL" clId="{025DB095-BD76-41C2-83C5-4F219DF2B01E}" dt="2021-03-31T07:49:28.617" v="1274" actId="478"/>
          <ac:cxnSpMkLst>
            <pc:docMk/>
            <pc:sldMk cId="188205603" sldId="259"/>
            <ac:cxnSpMk id="76" creationId="{C9EE9128-171D-4A87-A2FD-55A7C615E1A0}"/>
          </ac:cxnSpMkLst>
        </pc:cxnChg>
        <pc:cxnChg chg="del mod">
          <ac:chgData name="Sanders Wang" userId="089d73b8-785c-4012-b931-81c632b6c9c7" providerId="ADAL" clId="{025DB095-BD76-41C2-83C5-4F219DF2B01E}" dt="2021-03-31T07:49:58.066" v="1284" actId="478"/>
          <ac:cxnSpMkLst>
            <pc:docMk/>
            <pc:sldMk cId="188205603" sldId="259"/>
            <ac:cxnSpMk id="79" creationId="{DD82A52A-124A-47F7-B015-F35C1AAE42A1}"/>
          </ac:cxnSpMkLst>
        </pc:cxnChg>
        <pc:cxnChg chg="del mod">
          <ac:chgData name="Sanders Wang" userId="089d73b8-785c-4012-b931-81c632b6c9c7" providerId="ADAL" clId="{025DB095-BD76-41C2-83C5-4F219DF2B01E}" dt="2021-03-31T07:49:31.773" v="1275" actId="478"/>
          <ac:cxnSpMkLst>
            <pc:docMk/>
            <pc:sldMk cId="188205603" sldId="259"/>
            <ac:cxnSpMk id="85" creationId="{F6CDA63D-0456-43FF-8BF4-BB3E003B49F7}"/>
          </ac:cxnSpMkLst>
        </pc:cxnChg>
        <pc:cxnChg chg="del">
          <ac:chgData name="Sanders Wang" userId="089d73b8-785c-4012-b931-81c632b6c9c7" providerId="ADAL" clId="{025DB095-BD76-41C2-83C5-4F219DF2B01E}" dt="2021-03-31T07:49:51.902" v="1282" actId="478"/>
          <ac:cxnSpMkLst>
            <pc:docMk/>
            <pc:sldMk cId="188205603" sldId="259"/>
            <ac:cxnSpMk id="100" creationId="{1C1BF850-F971-4346-984F-A2802317677E}"/>
          </ac:cxnSpMkLst>
        </pc:cxnChg>
        <pc:cxnChg chg="del mod">
          <ac:chgData name="Sanders Wang" userId="089d73b8-785c-4012-b931-81c632b6c9c7" providerId="ADAL" clId="{025DB095-BD76-41C2-83C5-4F219DF2B01E}" dt="2021-03-31T07:50:18.077" v="1287" actId="478"/>
          <ac:cxnSpMkLst>
            <pc:docMk/>
            <pc:sldMk cId="188205603" sldId="259"/>
            <ac:cxnSpMk id="110" creationId="{9E02ECF9-AAC0-4412-8022-2AA272D4AD58}"/>
          </ac:cxnSpMkLst>
        </pc:cxnChg>
        <pc:cxnChg chg="del mod">
          <ac:chgData name="Sanders Wang" userId="089d73b8-785c-4012-b931-81c632b6c9c7" providerId="ADAL" clId="{025DB095-BD76-41C2-83C5-4F219DF2B01E}" dt="2021-03-31T08:29:31.202" v="1354" actId="478"/>
          <ac:cxnSpMkLst>
            <pc:docMk/>
            <pc:sldMk cId="188205603" sldId="259"/>
            <ac:cxnSpMk id="112" creationId="{79E4949C-ECA3-4A08-8E88-9AEFC8A7F863}"/>
          </ac:cxnSpMkLst>
        </pc:cxnChg>
        <pc:cxnChg chg="del mod">
          <ac:chgData name="Sanders Wang" userId="089d73b8-785c-4012-b931-81c632b6c9c7" providerId="ADAL" clId="{025DB095-BD76-41C2-83C5-4F219DF2B01E}" dt="2021-03-31T08:29:33.883" v="1355" actId="478"/>
          <ac:cxnSpMkLst>
            <pc:docMk/>
            <pc:sldMk cId="188205603" sldId="259"/>
            <ac:cxnSpMk id="115" creationId="{9B049884-BDE1-4196-BF9D-F86530BC5390}"/>
          </ac:cxnSpMkLst>
        </pc:cxnChg>
        <pc:cxnChg chg="del mod">
          <ac:chgData name="Sanders Wang" userId="089d73b8-785c-4012-b931-81c632b6c9c7" providerId="ADAL" clId="{025DB095-BD76-41C2-83C5-4F219DF2B01E}" dt="2021-03-31T07:49:48.319" v="1281" actId="478"/>
          <ac:cxnSpMkLst>
            <pc:docMk/>
            <pc:sldMk cId="188205603" sldId="259"/>
            <ac:cxnSpMk id="126" creationId="{AED86C59-1F6C-461A-84A1-B732B4532285}"/>
          </ac:cxnSpMkLst>
        </pc:cxnChg>
        <pc:cxnChg chg="del mod">
          <ac:chgData name="Sanders Wang" userId="089d73b8-785c-4012-b931-81c632b6c9c7" providerId="ADAL" clId="{025DB095-BD76-41C2-83C5-4F219DF2B01E}" dt="2021-03-31T07:49:45.552" v="1280" actId="478"/>
          <ac:cxnSpMkLst>
            <pc:docMk/>
            <pc:sldMk cId="188205603" sldId="259"/>
            <ac:cxnSpMk id="129" creationId="{B365BA29-CD7D-44AD-AD4B-5FD7E534FE3F}"/>
          </ac:cxnSpMkLst>
        </pc:cxnChg>
        <pc:cxnChg chg="del mod">
          <ac:chgData name="Sanders Wang" userId="089d73b8-785c-4012-b931-81c632b6c9c7" providerId="ADAL" clId="{025DB095-BD76-41C2-83C5-4F219DF2B01E}" dt="2021-03-31T07:49:37.994" v="1277" actId="478"/>
          <ac:cxnSpMkLst>
            <pc:docMk/>
            <pc:sldMk cId="188205603" sldId="259"/>
            <ac:cxnSpMk id="133" creationId="{C5A539A8-E7A8-4BDF-BDC5-BD5F1E5179EE}"/>
          </ac:cxnSpMkLst>
        </pc:cxnChg>
        <pc:cxnChg chg="add mod">
          <ac:chgData name="Sanders Wang" userId="089d73b8-785c-4012-b931-81c632b6c9c7" providerId="ADAL" clId="{025DB095-BD76-41C2-83C5-4F219DF2B01E}" dt="2021-03-31T08:33:18.311" v="1426" actId="1076"/>
          <ac:cxnSpMkLst>
            <pc:docMk/>
            <pc:sldMk cId="188205603" sldId="259"/>
            <ac:cxnSpMk id="136" creationId="{8BB39645-FDFC-46AE-881C-93581F9D7B87}"/>
          </ac:cxnSpMkLst>
        </pc:cxnChg>
        <pc:cxnChg chg="add mod">
          <ac:chgData name="Sanders Wang" userId="089d73b8-785c-4012-b931-81c632b6c9c7" providerId="ADAL" clId="{025DB095-BD76-41C2-83C5-4F219DF2B01E}" dt="2021-03-31T08:33:18.311" v="1426" actId="1076"/>
          <ac:cxnSpMkLst>
            <pc:docMk/>
            <pc:sldMk cId="188205603" sldId="259"/>
            <ac:cxnSpMk id="137" creationId="{AB0E229C-7AE5-443D-8105-92C2AF3336C9}"/>
          </ac:cxnSpMkLst>
        </pc:cxnChg>
        <pc:cxnChg chg="add mod">
          <ac:chgData name="Sanders Wang" userId="089d73b8-785c-4012-b931-81c632b6c9c7" providerId="ADAL" clId="{025DB095-BD76-41C2-83C5-4F219DF2B01E}" dt="2021-03-31T08:33:18.311" v="1426" actId="1076"/>
          <ac:cxnSpMkLst>
            <pc:docMk/>
            <pc:sldMk cId="188205603" sldId="259"/>
            <ac:cxnSpMk id="142" creationId="{EF3288A0-E2F5-4A3E-AD13-A2023D5BA3DA}"/>
          </ac:cxnSpMkLst>
        </pc:cxnChg>
        <pc:cxnChg chg="add mod">
          <ac:chgData name="Sanders Wang" userId="089d73b8-785c-4012-b931-81c632b6c9c7" providerId="ADAL" clId="{025DB095-BD76-41C2-83C5-4F219DF2B01E}" dt="2021-03-31T08:33:18.311" v="1426" actId="1076"/>
          <ac:cxnSpMkLst>
            <pc:docMk/>
            <pc:sldMk cId="188205603" sldId="259"/>
            <ac:cxnSpMk id="143" creationId="{848DE926-DF09-4D29-A8DB-3C5256F096B3}"/>
          </ac:cxnSpMkLst>
        </pc:cxnChg>
        <pc:cxnChg chg="add del mod">
          <ac:chgData name="Sanders Wang" userId="089d73b8-785c-4012-b931-81c632b6c9c7" providerId="ADAL" clId="{025DB095-BD76-41C2-83C5-4F219DF2B01E}" dt="2021-03-31T08:32:06.117" v="1418" actId="478"/>
          <ac:cxnSpMkLst>
            <pc:docMk/>
            <pc:sldMk cId="188205603" sldId="259"/>
            <ac:cxnSpMk id="146" creationId="{3DDC28AA-4AD5-4C6A-9D20-9A8367D84A18}"/>
          </ac:cxnSpMkLst>
        </pc:cxnChg>
        <pc:cxnChg chg="add del mod">
          <ac:chgData name="Sanders Wang" userId="089d73b8-785c-4012-b931-81c632b6c9c7" providerId="ADAL" clId="{025DB095-BD76-41C2-83C5-4F219DF2B01E}" dt="2021-03-31T08:32:08.651" v="1419" actId="478"/>
          <ac:cxnSpMkLst>
            <pc:docMk/>
            <pc:sldMk cId="188205603" sldId="259"/>
            <ac:cxnSpMk id="147" creationId="{8595B258-FC42-48A5-A28B-CBEF66672C7F}"/>
          </ac:cxnSpMkLst>
        </pc:cxnChg>
        <pc:cxnChg chg="add del mod">
          <ac:chgData name="Sanders Wang" userId="089d73b8-785c-4012-b931-81c632b6c9c7" providerId="ADAL" clId="{025DB095-BD76-41C2-83C5-4F219DF2B01E}" dt="2021-03-31T08:32:13.008" v="1420" actId="478"/>
          <ac:cxnSpMkLst>
            <pc:docMk/>
            <pc:sldMk cId="188205603" sldId="259"/>
            <ac:cxnSpMk id="148" creationId="{BFB515FA-670A-4173-97F3-C929A0B37042}"/>
          </ac:cxnSpMkLst>
        </pc:cxnChg>
        <pc:cxnChg chg="add del mod">
          <ac:chgData name="Sanders Wang" userId="089d73b8-785c-4012-b931-81c632b6c9c7" providerId="ADAL" clId="{025DB095-BD76-41C2-83C5-4F219DF2B01E}" dt="2021-03-31T08:32:13.008" v="1420" actId="478"/>
          <ac:cxnSpMkLst>
            <pc:docMk/>
            <pc:sldMk cId="188205603" sldId="259"/>
            <ac:cxnSpMk id="149" creationId="{F01898C2-96F9-464B-A54B-9C753AB6B66E}"/>
          </ac:cxnSpMkLst>
        </pc:cxnChg>
        <pc:cxnChg chg="add del mod">
          <ac:chgData name="Sanders Wang" userId="089d73b8-785c-4012-b931-81c632b6c9c7" providerId="ADAL" clId="{025DB095-BD76-41C2-83C5-4F219DF2B01E}" dt="2021-03-31T08:32:13.008" v="1420" actId="478"/>
          <ac:cxnSpMkLst>
            <pc:docMk/>
            <pc:sldMk cId="188205603" sldId="259"/>
            <ac:cxnSpMk id="150" creationId="{A1DB2FCF-C033-4918-A0D1-ABE766044154}"/>
          </ac:cxnSpMkLst>
        </pc:cxnChg>
        <pc:cxnChg chg="add mod">
          <ac:chgData name="Sanders Wang" userId="089d73b8-785c-4012-b931-81c632b6c9c7" providerId="ADAL" clId="{025DB095-BD76-41C2-83C5-4F219DF2B01E}" dt="2021-03-31T08:33:18.311" v="1426" actId="1076"/>
          <ac:cxnSpMkLst>
            <pc:docMk/>
            <pc:sldMk cId="188205603" sldId="259"/>
            <ac:cxnSpMk id="151" creationId="{2D4D13F3-24AF-46BD-8C26-3FE19DD7EF2B}"/>
          </ac:cxnSpMkLst>
        </pc:cxnChg>
        <pc:cxnChg chg="add mod">
          <ac:chgData name="Sanders Wang" userId="089d73b8-785c-4012-b931-81c632b6c9c7" providerId="ADAL" clId="{025DB095-BD76-41C2-83C5-4F219DF2B01E}" dt="2021-03-31T08:36:26.403" v="1456" actId="14100"/>
          <ac:cxnSpMkLst>
            <pc:docMk/>
            <pc:sldMk cId="188205603" sldId="259"/>
            <ac:cxnSpMk id="156" creationId="{00A7074B-5BFE-4596-AEBD-1A72F2633AC2}"/>
          </ac:cxnSpMkLst>
        </pc:cxnChg>
        <pc:cxnChg chg="add mod">
          <ac:chgData name="Sanders Wang" userId="089d73b8-785c-4012-b931-81c632b6c9c7" providerId="ADAL" clId="{025DB095-BD76-41C2-83C5-4F219DF2B01E}" dt="2021-03-31T08:48:38.750" v="1678" actId="14100"/>
          <ac:cxnSpMkLst>
            <pc:docMk/>
            <pc:sldMk cId="188205603" sldId="259"/>
            <ac:cxnSpMk id="166" creationId="{67D404F9-F560-42B3-BB2F-1E0A2B9ACE05}"/>
          </ac:cxnSpMkLst>
        </pc:cxnChg>
        <pc:cxnChg chg="add mod">
          <ac:chgData name="Sanders Wang" userId="089d73b8-785c-4012-b931-81c632b6c9c7" providerId="ADAL" clId="{025DB095-BD76-41C2-83C5-4F219DF2B01E}" dt="2021-03-31T08:51:39.747" v="1772" actId="14100"/>
          <ac:cxnSpMkLst>
            <pc:docMk/>
            <pc:sldMk cId="188205603" sldId="259"/>
            <ac:cxnSpMk id="177" creationId="{85E19ED3-E870-45D8-AD39-5D88660F31F2}"/>
          </ac:cxnSpMkLst>
        </pc:cxnChg>
        <pc:cxnChg chg="add mod">
          <ac:chgData name="Sanders Wang" userId="089d73b8-785c-4012-b931-81c632b6c9c7" providerId="ADAL" clId="{025DB095-BD76-41C2-83C5-4F219DF2B01E}" dt="2021-03-31T08:51:39.747" v="1772" actId="14100"/>
          <ac:cxnSpMkLst>
            <pc:docMk/>
            <pc:sldMk cId="188205603" sldId="259"/>
            <ac:cxnSpMk id="178" creationId="{F2370AB0-C41C-4B61-9892-A1ECEFC96001}"/>
          </ac:cxnSpMkLst>
        </pc:cxnChg>
        <pc:cxnChg chg="add mod">
          <ac:chgData name="Sanders Wang" userId="089d73b8-785c-4012-b931-81c632b6c9c7" providerId="ADAL" clId="{025DB095-BD76-41C2-83C5-4F219DF2B01E}" dt="2021-03-31T08:52:38.672" v="1781" actId="14100"/>
          <ac:cxnSpMkLst>
            <pc:docMk/>
            <pc:sldMk cId="188205603" sldId="259"/>
            <ac:cxnSpMk id="183" creationId="{FB2007DD-0897-4402-938C-9CDB1E52C608}"/>
          </ac:cxnSpMkLst>
        </pc:cxnChg>
        <pc:cxnChg chg="add mod">
          <ac:chgData name="Sanders Wang" userId="089d73b8-785c-4012-b931-81c632b6c9c7" providerId="ADAL" clId="{025DB095-BD76-41C2-83C5-4F219DF2B01E}" dt="2021-03-31T08:52:32.507" v="1780" actId="14100"/>
          <ac:cxnSpMkLst>
            <pc:docMk/>
            <pc:sldMk cId="188205603" sldId="259"/>
            <ac:cxnSpMk id="186" creationId="{39906327-7DB3-416F-8632-5AB04940F0F5}"/>
          </ac:cxnSpMkLst>
        </pc:cxnChg>
        <pc:cxnChg chg="add mod">
          <ac:chgData name="Sanders Wang" userId="089d73b8-785c-4012-b931-81c632b6c9c7" providerId="ADAL" clId="{025DB095-BD76-41C2-83C5-4F219DF2B01E}" dt="2021-03-31T08:53:27.617" v="1790" actId="1036"/>
          <ac:cxnSpMkLst>
            <pc:docMk/>
            <pc:sldMk cId="188205603" sldId="259"/>
            <ac:cxnSpMk id="191" creationId="{739DCF6C-28C4-4C36-A223-84AFB17CAB58}"/>
          </ac:cxnSpMkLst>
        </pc:cxnChg>
        <pc:cxnChg chg="add mod">
          <ac:chgData name="Sanders Wang" userId="089d73b8-785c-4012-b931-81c632b6c9c7" providerId="ADAL" clId="{025DB095-BD76-41C2-83C5-4F219DF2B01E}" dt="2021-03-31T08:53:27.617" v="1790" actId="1036"/>
          <ac:cxnSpMkLst>
            <pc:docMk/>
            <pc:sldMk cId="188205603" sldId="259"/>
            <ac:cxnSpMk id="194" creationId="{CD9E7FC9-4CF2-4D83-AD6B-B70575DBAFF1}"/>
          </ac:cxnSpMkLst>
        </pc:cxnChg>
        <pc:cxnChg chg="add mod">
          <ac:chgData name="Sanders Wang" userId="089d73b8-785c-4012-b931-81c632b6c9c7" providerId="ADAL" clId="{025DB095-BD76-41C2-83C5-4F219DF2B01E}" dt="2021-03-31T09:05:16.281" v="1879" actId="14100"/>
          <ac:cxnSpMkLst>
            <pc:docMk/>
            <pc:sldMk cId="188205603" sldId="259"/>
            <ac:cxnSpMk id="199" creationId="{567A914B-8D4F-4E27-94B3-07329B94C61C}"/>
          </ac:cxnSpMkLst>
        </pc:cxnChg>
        <pc:cxnChg chg="add mod">
          <ac:chgData name="Sanders Wang" userId="089d73b8-785c-4012-b931-81c632b6c9c7" providerId="ADAL" clId="{025DB095-BD76-41C2-83C5-4F219DF2B01E}" dt="2021-03-31T09:05:26.579" v="1882" actId="14100"/>
          <ac:cxnSpMkLst>
            <pc:docMk/>
            <pc:sldMk cId="188205603" sldId="259"/>
            <ac:cxnSpMk id="202" creationId="{BECB2002-FECB-484A-A1C2-0CCB1675835F}"/>
          </ac:cxnSpMkLst>
        </pc:cxnChg>
        <pc:cxnChg chg="add mod">
          <ac:chgData name="Sanders Wang" userId="089d73b8-785c-4012-b931-81c632b6c9c7" providerId="ADAL" clId="{025DB095-BD76-41C2-83C5-4F219DF2B01E}" dt="2021-03-31T09:06:03.837" v="1901" actId="14100"/>
          <ac:cxnSpMkLst>
            <pc:docMk/>
            <pc:sldMk cId="188205603" sldId="259"/>
            <ac:cxnSpMk id="205" creationId="{EBE6C0F0-0C39-4B06-975E-D4AE35D8EEFD}"/>
          </ac:cxnSpMkLst>
        </pc:cxnChg>
        <pc:cxnChg chg="add mod">
          <ac:chgData name="Sanders Wang" userId="089d73b8-785c-4012-b931-81c632b6c9c7" providerId="ADAL" clId="{025DB095-BD76-41C2-83C5-4F219DF2B01E}" dt="2021-03-31T09:06:44.715" v="1917" actId="14100"/>
          <ac:cxnSpMkLst>
            <pc:docMk/>
            <pc:sldMk cId="188205603" sldId="259"/>
            <ac:cxnSpMk id="209" creationId="{04ABE2D5-09D9-4D2D-A101-ADF9E06527CC}"/>
          </ac:cxnSpMkLst>
        </pc:cxnChg>
        <pc:cxnChg chg="add mod">
          <ac:chgData name="Sanders Wang" userId="089d73b8-785c-4012-b931-81c632b6c9c7" providerId="ADAL" clId="{025DB095-BD76-41C2-83C5-4F219DF2B01E}" dt="2021-03-31T09:06:36.029" v="1916" actId="1037"/>
          <ac:cxnSpMkLst>
            <pc:docMk/>
            <pc:sldMk cId="188205603" sldId="259"/>
            <ac:cxnSpMk id="212" creationId="{608B2A45-83A5-4F28-93CC-6403ACDC6CBA}"/>
          </ac:cxnSpMkLst>
        </pc:cxnChg>
      </pc:sldChg>
      <pc:sldChg chg="addSp delSp modSp add mod">
        <pc:chgData name="Sanders Wang" userId="089d73b8-785c-4012-b931-81c632b6c9c7" providerId="ADAL" clId="{025DB095-BD76-41C2-83C5-4F219DF2B01E}" dt="2021-03-31T09:26:09.009" v="2051" actId="20577"/>
        <pc:sldMkLst>
          <pc:docMk/>
          <pc:sldMk cId="2868640730" sldId="260"/>
        </pc:sldMkLst>
        <pc:spChg chg="add del mod">
          <ac:chgData name="Sanders Wang" userId="089d73b8-785c-4012-b931-81c632b6c9c7" providerId="ADAL" clId="{025DB095-BD76-41C2-83C5-4F219DF2B01E}" dt="2021-03-31T09:01:32.924" v="1853" actId="478"/>
          <ac:spMkLst>
            <pc:docMk/>
            <pc:sldMk cId="2868640730" sldId="260"/>
            <ac:spMk id="10" creationId="{27995DA6-E066-4508-9C2D-E694D6C39ADC}"/>
          </ac:spMkLst>
        </pc:spChg>
        <pc:spChg chg="mod">
          <ac:chgData name="Sanders Wang" userId="089d73b8-785c-4012-b931-81c632b6c9c7" providerId="ADAL" clId="{025DB095-BD76-41C2-83C5-4F219DF2B01E}" dt="2021-03-31T09:07:34.763" v="1921" actId="1076"/>
          <ac:spMkLst>
            <pc:docMk/>
            <pc:sldMk cId="2868640730" sldId="260"/>
            <ac:spMk id="54" creationId="{93D58230-4B88-4E0F-845F-8EF9D8A7D0FF}"/>
          </ac:spMkLst>
        </pc:spChg>
        <pc:spChg chg="mod">
          <ac:chgData name="Sanders Wang" userId="089d73b8-785c-4012-b931-81c632b6c9c7" providerId="ADAL" clId="{025DB095-BD76-41C2-83C5-4F219DF2B01E}" dt="2021-03-31T09:11:03.847" v="1957" actId="1076"/>
          <ac:spMkLst>
            <pc:docMk/>
            <pc:sldMk cId="2868640730" sldId="260"/>
            <ac:spMk id="56" creationId="{3DF8D137-663B-4627-B54D-2EF505302DC8}"/>
          </ac:spMkLst>
        </pc:spChg>
        <pc:spChg chg="mod">
          <ac:chgData name="Sanders Wang" userId="089d73b8-785c-4012-b931-81c632b6c9c7" providerId="ADAL" clId="{025DB095-BD76-41C2-83C5-4F219DF2B01E}" dt="2021-03-31T09:10:57.767" v="1956" actId="1076"/>
          <ac:spMkLst>
            <pc:docMk/>
            <pc:sldMk cId="2868640730" sldId="260"/>
            <ac:spMk id="59" creationId="{EA866BB7-279B-4972-8038-D625BD388AC3}"/>
          </ac:spMkLst>
        </pc:spChg>
        <pc:spChg chg="mod">
          <ac:chgData name="Sanders Wang" userId="089d73b8-785c-4012-b931-81c632b6c9c7" providerId="ADAL" clId="{025DB095-BD76-41C2-83C5-4F219DF2B01E}" dt="2021-03-31T09:00:09.828" v="1851" actId="122"/>
          <ac:spMkLst>
            <pc:docMk/>
            <pc:sldMk cId="2868640730" sldId="260"/>
            <ac:spMk id="90" creationId="{23762D8D-EBDE-4244-8644-A573B7A089F1}"/>
          </ac:spMkLst>
        </pc:spChg>
        <pc:spChg chg="mod">
          <ac:chgData name="Sanders Wang" userId="089d73b8-785c-4012-b931-81c632b6c9c7" providerId="ADAL" clId="{025DB095-BD76-41C2-83C5-4F219DF2B01E}" dt="2021-03-31T08:59:19.625" v="1841" actId="1076"/>
          <ac:spMkLst>
            <pc:docMk/>
            <pc:sldMk cId="2868640730" sldId="260"/>
            <ac:spMk id="92" creationId="{A729D4D4-182F-4ACE-A8D6-794DFE65A785}"/>
          </ac:spMkLst>
        </pc:spChg>
        <pc:spChg chg="mod">
          <ac:chgData name="Sanders Wang" userId="089d73b8-785c-4012-b931-81c632b6c9c7" providerId="ADAL" clId="{025DB095-BD76-41C2-83C5-4F219DF2B01E}" dt="2021-03-31T09:07:57.918" v="1923" actId="1076"/>
          <ac:spMkLst>
            <pc:docMk/>
            <pc:sldMk cId="2868640730" sldId="260"/>
            <ac:spMk id="96" creationId="{0F3ADC82-A0AF-44DC-A16A-2478C169E9BC}"/>
          </ac:spMkLst>
        </pc:spChg>
        <pc:spChg chg="add mod ord">
          <ac:chgData name="Sanders Wang" userId="089d73b8-785c-4012-b931-81c632b6c9c7" providerId="ADAL" clId="{025DB095-BD76-41C2-83C5-4F219DF2B01E}" dt="2021-03-31T09:02:45.829" v="1862" actId="14100"/>
          <ac:spMkLst>
            <pc:docMk/>
            <pc:sldMk cId="2868640730" sldId="260"/>
            <ac:spMk id="100" creationId="{A932C599-3635-4812-982A-2627434DE510}"/>
          </ac:spMkLst>
        </pc:spChg>
        <pc:spChg chg="mod">
          <ac:chgData name="Sanders Wang" userId="089d73b8-785c-4012-b931-81c632b6c9c7" providerId="ADAL" clId="{025DB095-BD76-41C2-83C5-4F219DF2B01E}" dt="2021-03-31T09:09:50.882" v="1945" actId="1038"/>
          <ac:spMkLst>
            <pc:docMk/>
            <pc:sldMk cId="2868640730" sldId="260"/>
            <ac:spMk id="103" creationId="{AD2F0D9B-76AF-4C1A-9D2D-1AD603E02B2E}"/>
          </ac:spMkLst>
        </pc:spChg>
        <pc:spChg chg="add mod">
          <ac:chgData name="Sanders Wang" userId="089d73b8-785c-4012-b931-81c632b6c9c7" providerId="ADAL" clId="{025DB095-BD76-41C2-83C5-4F219DF2B01E}" dt="2021-03-31T09:03:46.279" v="1869" actId="207"/>
          <ac:spMkLst>
            <pc:docMk/>
            <pc:sldMk cId="2868640730" sldId="260"/>
            <ac:spMk id="104" creationId="{EB0ED705-0067-4A89-AECE-B3B2EECDD2C6}"/>
          </ac:spMkLst>
        </pc:spChg>
        <pc:spChg chg="mod">
          <ac:chgData name="Sanders Wang" userId="089d73b8-785c-4012-b931-81c632b6c9c7" providerId="ADAL" clId="{025DB095-BD76-41C2-83C5-4F219DF2B01E}" dt="2021-03-31T09:08:20.792" v="1924" actId="1076"/>
          <ac:spMkLst>
            <pc:docMk/>
            <pc:sldMk cId="2868640730" sldId="260"/>
            <ac:spMk id="107" creationId="{7F3DE87C-7DF7-4147-96B6-1A4A5A6D50B3}"/>
          </ac:spMkLst>
        </pc:spChg>
        <pc:spChg chg="mod">
          <ac:chgData name="Sanders Wang" userId="089d73b8-785c-4012-b931-81c632b6c9c7" providerId="ADAL" clId="{025DB095-BD76-41C2-83C5-4F219DF2B01E}" dt="2021-03-31T09:08:20.792" v="1924" actId="1076"/>
          <ac:spMkLst>
            <pc:docMk/>
            <pc:sldMk cId="2868640730" sldId="260"/>
            <ac:spMk id="108" creationId="{7C0F963F-AE97-4F6D-B807-E00D4491BD5D}"/>
          </ac:spMkLst>
        </pc:spChg>
        <pc:spChg chg="mod">
          <ac:chgData name="Sanders Wang" userId="089d73b8-785c-4012-b931-81c632b6c9c7" providerId="ADAL" clId="{025DB095-BD76-41C2-83C5-4F219DF2B01E}" dt="2021-03-31T08:55:39.983" v="1823" actId="207"/>
          <ac:spMkLst>
            <pc:docMk/>
            <pc:sldMk cId="2868640730" sldId="260"/>
            <ac:spMk id="118" creationId="{72F9E9C0-2C0A-4E56-B4F3-2B8900008EC3}"/>
          </ac:spMkLst>
        </pc:spChg>
        <pc:spChg chg="mod">
          <ac:chgData name="Sanders Wang" userId="089d73b8-785c-4012-b931-81c632b6c9c7" providerId="ADAL" clId="{025DB095-BD76-41C2-83C5-4F219DF2B01E}" dt="2021-03-31T08:56:16.062" v="1828" actId="207"/>
          <ac:spMkLst>
            <pc:docMk/>
            <pc:sldMk cId="2868640730" sldId="260"/>
            <ac:spMk id="119" creationId="{DA9839DD-8CAD-4FA0-A913-5BA1B9C6F745}"/>
          </ac:spMkLst>
        </pc:spChg>
        <pc:spChg chg="mod">
          <ac:chgData name="Sanders Wang" userId="089d73b8-785c-4012-b931-81c632b6c9c7" providerId="ADAL" clId="{025DB095-BD76-41C2-83C5-4F219DF2B01E}" dt="2021-03-31T08:55:25.865" v="1822" actId="1037"/>
          <ac:spMkLst>
            <pc:docMk/>
            <pc:sldMk cId="2868640730" sldId="260"/>
            <ac:spMk id="120" creationId="{9EEEFFAB-A34B-4132-8146-17BB87E2134D}"/>
          </ac:spMkLst>
        </pc:spChg>
        <pc:spChg chg="mod">
          <ac:chgData name="Sanders Wang" userId="089d73b8-785c-4012-b931-81c632b6c9c7" providerId="ADAL" clId="{025DB095-BD76-41C2-83C5-4F219DF2B01E}" dt="2021-03-31T08:55:25.865" v="1822" actId="1037"/>
          <ac:spMkLst>
            <pc:docMk/>
            <pc:sldMk cId="2868640730" sldId="260"/>
            <ac:spMk id="122" creationId="{600725A9-B1EE-4169-B6CD-6EA5D0F12A83}"/>
          </ac:spMkLst>
        </pc:spChg>
        <pc:spChg chg="mod">
          <ac:chgData name="Sanders Wang" userId="089d73b8-785c-4012-b931-81c632b6c9c7" providerId="ADAL" clId="{025DB095-BD76-41C2-83C5-4F219DF2B01E}" dt="2021-03-31T09:10:57.767" v="1956" actId="1076"/>
          <ac:spMkLst>
            <pc:docMk/>
            <pc:sldMk cId="2868640730" sldId="260"/>
            <ac:spMk id="138" creationId="{7788E96C-FA60-4CE1-8251-78AF0FDE233E}"/>
          </ac:spMkLst>
        </pc:spChg>
        <pc:spChg chg="mod">
          <ac:chgData name="Sanders Wang" userId="089d73b8-785c-4012-b931-81c632b6c9c7" providerId="ADAL" clId="{025DB095-BD76-41C2-83C5-4F219DF2B01E}" dt="2021-03-31T09:10:50.536" v="1955" actId="1076"/>
          <ac:spMkLst>
            <pc:docMk/>
            <pc:sldMk cId="2868640730" sldId="260"/>
            <ac:spMk id="139" creationId="{6EBC3684-1779-4B50-A0CC-3C32FA22577D}"/>
          </ac:spMkLst>
        </pc:spChg>
        <pc:spChg chg="mod">
          <ac:chgData name="Sanders Wang" userId="089d73b8-785c-4012-b931-81c632b6c9c7" providerId="ADAL" clId="{025DB095-BD76-41C2-83C5-4F219DF2B01E}" dt="2021-03-31T09:10:50.536" v="1955" actId="1076"/>
          <ac:spMkLst>
            <pc:docMk/>
            <pc:sldMk cId="2868640730" sldId="260"/>
            <ac:spMk id="140" creationId="{E35A1E75-214B-4404-860B-15ABD69458B8}"/>
          </ac:spMkLst>
        </pc:spChg>
        <pc:spChg chg="add mod">
          <ac:chgData name="Sanders Wang" userId="089d73b8-785c-4012-b931-81c632b6c9c7" providerId="ADAL" clId="{025DB095-BD76-41C2-83C5-4F219DF2B01E}" dt="2021-03-31T09:26:09.009" v="2051" actId="20577"/>
          <ac:spMkLst>
            <pc:docMk/>
            <pc:sldMk cId="2868640730" sldId="260"/>
            <ac:spMk id="144" creationId="{0B0DBA6F-40E1-4817-8A71-4AC6DC4A7363}"/>
          </ac:spMkLst>
        </pc:spChg>
        <pc:spChg chg="del">
          <ac:chgData name="Sanders Wang" userId="089d73b8-785c-4012-b931-81c632b6c9c7" providerId="ADAL" clId="{025DB095-BD76-41C2-83C5-4F219DF2B01E}" dt="2021-03-31T08:59:45.433" v="1845" actId="478"/>
          <ac:spMkLst>
            <pc:docMk/>
            <pc:sldMk cId="2868640730" sldId="260"/>
            <ac:spMk id="155" creationId="{8F6EFD20-8B10-4225-AF7F-072BA6D88098}"/>
          </ac:spMkLst>
        </pc:spChg>
        <pc:spChg chg="del">
          <ac:chgData name="Sanders Wang" userId="089d73b8-785c-4012-b931-81c632b6c9c7" providerId="ADAL" clId="{025DB095-BD76-41C2-83C5-4F219DF2B01E}" dt="2021-03-31T08:59:45.433" v="1845" actId="478"/>
          <ac:spMkLst>
            <pc:docMk/>
            <pc:sldMk cId="2868640730" sldId="260"/>
            <ac:spMk id="160" creationId="{04387575-EC06-4558-8FCA-4C7E8BC9B92D}"/>
          </ac:spMkLst>
        </pc:spChg>
        <pc:spChg chg="del">
          <ac:chgData name="Sanders Wang" userId="089d73b8-785c-4012-b931-81c632b6c9c7" providerId="ADAL" clId="{025DB095-BD76-41C2-83C5-4F219DF2B01E}" dt="2021-03-31T08:59:30.810" v="1842" actId="478"/>
          <ac:spMkLst>
            <pc:docMk/>
            <pc:sldMk cId="2868640730" sldId="260"/>
            <ac:spMk id="161" creationId="{7BD1C626-8599-4B9C-836E-DEB252C516EA}"/>
          </ac:spMkLst>
        </pc:spChg>
        <pc:spChg chg="del">
          <ac:chgData name="Sanders Wang" userId="089d73b8-785c-4012-b931-81c632b6c9c7" providerId="ADAL" clId="{025DB095-BD76-41C2-83C5-4F219DF2B01E}" dt="2021-03-31T08:59:45.433" v="1845" actId="478"/>
          <ac:spMkLst>
            <pc:docMk/>
            <pc:sldMk cId="2868640730" sldId="260"/>
            <ac:spMk id="162" creationId="{49C197F5-C6CE-4AA5-B43E-ADCFCB2CE329}"/>
          </ac:spMkLst>
        </pc:spChg>
        <pc:spChg chg="del">
          <ac:chgData name="Sanders Wang" userId="089d73b8-785c-4012-b931-81c632b6c9c7" providerId="ADAL" clId="{025DB095-BD76-41C2-83C5-4F219DF2B01E}" dt="2021-03-31T08:59:33.843" v="1843" actId="478"/>
          <ac:spMkLst>
            <pc:docMk/>
            <pc:sldMk cId="2868640730" sldId="260"/>
            <ac:spMk id="168" creationId="{4308C9DA-6EB2-460F-852F-7E1C2B727AA5}"/>
          </ac:spMkLst>
        </pc:spChg>
        <pc:spChg chg="del">
          <ac:chgData name="Sanders Wang" userId="089d73b8-785c-4012-b931-81c632b6c9c7" providerId="ADAL" clId="{025DB095-BD76-41C2-83C5-4F219DF2B01E}" dt="2021-03-31T08:59:38.981" v="1844" actId="478"/>
          <ac:spMkLst>
            <pc:docMk/>
            <pc:sldMk cId="2868640730" sldId="260"/>
            <ac:spMk id="169" creationId="{E6B9A44B-D0DA-4CAC-A059-531877B1AE51}"/>
          </ac:spMkLst>
        </pc:spChg>
        <pc:spChg chg="del">
          <ac:chgData name="Sanders Wang" userId="089d73b8-785c-4012-b931-81c632b6c9c7" providerId="ADAL" clId="{025DB095-BD76-41C2-83C5-4F219DF2B01E}" dt="2021-03-31T09:04:52.796" v="1875" actId="478"/>
          <ac:spMkLst>
            <pc:docMk/>
            <pc:sldMk cId="2868640730" sldId="260"/>
            <ac:spMk id="198" creationId="{80A19029-F316-426A-88D3-52D26008B9F8}"/>
          </ac:spMkLst>
        </pc:spChg>
        <pc:grpChg chg="mod">
          <ac:chgData name="Sanders Wang" userId="089d73b8-785c-4012-b931-81c632b6c9c7" providerId="ADAL" clId="{025DB095-BD76-41C2-83C5-4F219DF2B01E}" dt="2021-03-31T09:07:57.918" v="1923" actId="1076"/>
          <ac:grpSpMkLst>
            <pc:docMk/>
            <pc:sldMk cId="2868640730" sldId="260"/>
            <ac:grpSpMk id="36" creationId="{263503B1-D98A-4070-BFCC-323E4344F374}"/>
          </ac:grpSpMkLst>
        </pc:grpChg>
        <pc:grpChg chg="mod">
          <ac:chgData name="Sanders Wang" userId="089d73b8-785c-4012-b931-81c632b6c9c7" providerId="ADAL" clId="{025DB095-BD76-41C2-83C5-4F219DF2B01E}" dt="2021-03-31T09:09:50.882" v="1945" actId="1038"/>
          <ac:grpSpMkLst>
            <pc:docMk/>
            <pc:sldMk cId="2868640730" sldId="260"/>
            <ac:grpSpMk id="43" creationId="{7E459F38-CEEE-4724-BB6B-2E8B102C5043}"/>
          </ac:grpSpMkLst>
        </pc:grpChg>
        <pc:picChg chg="add mod">
          <ac:chgData name="Sanders Wang" userId="089d73b8-785c-4012-b931-81c632b6c9c7" providerId="ADAL" clId="{025DB095-BD76-41C2-83C5-4F219DF2B01E}" dt="2021-03-31T09:01:41.408" v="1856" actId="1076"/>
          <ac:picMkLst>
            <pc:docMk/>
            <pc:sldMk cId="2868640730" sldId="260"/>
            <ac:picMk id="9" creationId="{F65019A0-A17D-4F3B-8B59-167CC292374A}"/>
          </ac:picMkLst>
        </pc:picChg>
        <pc:picChg chg="add mod">
          <ac:chgData name="Sanders Wang" userId="089d73b8-785c-4012-b931-81c632b6c9c7" providerId="ADAL" clId="{025DB095-BD76-41C2-83C5-4F219DF2B01E}" dt="2021-03-31T09:04:39.578" v="1874" actId="1076"/>
          <ac:picMkLst>
            <pc:docMk/>
            <pc:sldMk cId="2868640730" sldId="260"/>
            <ac:picMk id="12" creationId="{054EAA67-BA73-45B6-8A43-53062EF9A6A6}"/>
          </ac:picMkLst>
        </pc:picChg>
        <pc:picChg chg="mod">
          <ac:chgData name="Sanders Wang" userId="089d73b8-785c-4012-b931-81c632b6c9c7" providerId="ADAL" clId="{025DB095-BD76-41C2-83C5-4F219DF2B01E}" dt="2021-03-31T08:59:19.625" v="1841" actId="1076"/>
          <ac:picMkLst>
            <pc:docMk/>
            <pc:sldMk cId="2868640730" sldId="260"/>
            <ac:picMk id="32" creationId="{BDCAA298-4648-4025-8361-D6E70E600C7E}"/>
          </ac:picMkLst>
        </pc:picChg>
        <pc:picChg chg="mod">
          <ac:chgData name="Sanders Wang" userId="089d73b8-785c-4012-b931-81c632b6c9c7" providerId="ADAL" clId="{025DB095-BD76-41C2-83C5-4F219DF2B01E}" dt="2021-03-31T09:07:34.763" v="1921" actId="1076"/>
          <ac:picMkLst>
            <pc:docMk/>
            <pc:sldMk cId="2868640730" sldId="260"/>
            <ac:picMk id="34" creationId="{A467C330-BA23-401D-8BC3-607A663CFDE3}"/>
          </ac:picMkLst>
        </pc:picChg>
        <pc:picChg chg="mod">
          <ac:chgData name="Sanders Wang" userId="089d73b8-785c-4012-b931-81c632b6c9c7" providerId="ADAL" clId="{025DB095-BD76-41C2-83C5-4F219DF2B01E}" dt="2021-03-31T09:08:20.792" v="1924" actId="1076"/>
          <ac:picMkLst>
            <pc:docMk/>
            <pc:sldMk cId="2868640730" sldId="260"/>
            <ac:picMk id="45" creationId="{AC5A8BD8-5463-4AEF-96C9-3514D71BEE9C}"/>
          </ac:picMkLst>
        </pc:picChg>
        <pc:picChg chg="add del mod">
          <ac:chgData name="Sanders Wang" userId="089d73b8-785c-4012-b931-81c632b6c9c7" providerId="ADAL" clId="{025DB095-BD76-41C2-83C5-4F219DF2B01E}" dt="2021-03-31T08:56:04.781" v="1825"/>
          <ac:picMkLst>
            <pc:docMk/>
            <pc:sldMk cId="2868640730" sldId="260"/>
            <ac:picMk id="74" creationId="{95BB2402-DF83-4D22-A1B0-59E872A77B34}"/>
          </ac:picMkLst>
        </pc:picChg>
        <pc:picChg chg="add del mod">
          <ac:chgData name="Sanders Wang" userId="089d73b8-785c-4012-b931-81c632b6c9c7" providerId="ADAL" clId="{025DB095-BD76-41C2-83C5-4F219DF2B01E}" dt="2021-03-31T08:56:04.781" v="1825"/>
          <ac:picMkLst>
            <pc:docMk/>
            <pc:sldMk cId="2868640730" sldId="260"/>
            <ac:picMk id="75" creationId="{08433328-9D06-4B85-8A47-6240B64EE4A6}"/>
          </ac:picMkLst>
        </pc:picChg>
        <pc:picChg chg="add del mod">
          <ac:chgData name="Sanders Wang" userId="089d73b8-785c-4012-b931-81c632b6c9c7" providerId="ADAL" clId="{025DB095-BD76-41C2-83C5-4F219DF2B01E}" dt="2021-03-31T08:56:04.781" v="1825"/>
          <ac:picMkLst>
            <pc:docMk/>
            <pc:sldMk cId="2868640730" sldId="260"/>
            <ac:picMk id="76" creationId="{8BA0177C-DCB5-4566-8395-C3DF0E402C33}"/>
          </ac:picMkLst>
        </pc:picChg>
        <pc:picChg chg="mod">
          <ac:chgData name="Sanders Wang" userId="089d73b8-785c-4012-b931-81c632b6c9c7" providerId="ADAL" clId="{025DB095-BD76-41C2-83C5-4F219DF2B01E}" dt="2021-03-31T09:08:20.792" v="1924" actId="1076"/>
          <ac:picMkLst>
            <pc:docMk/>
            <pc:sldMk cId="2868640730" sldId="260"/>
            <ac:picMk id="77" creationId="{D120BA69-DC6E-4E47-AD34-C44FC563A958}"/>
          </ac:picMkLst>
        </pc:picChg>
        <pc:picChg chg="add del mod">
          <ac:chgData name="Sanders Wang" userId="089d73b8-785c-4012-b931-81c632b6c9c7" providerId="ADAL" clId="{025DB095-BD76-41C2-83C5-4F219DF2B01E}" dt="2021-03-31T08:56:04.781" v="1825"/>
          <ac:picMkLst>
            <pc:docMk/>
            <pc:sldMk cId="2868640730" sldId="260"/>
            <ac:picMk id="81" creationId="{4E122E80-CA38-4BDE-979C-0F1AF66D7DC7}"/>
          </ac:picMkLst>
        </pc:picChg>
        <pc:picChg chg="mod">
          <ac:chgData name="Sanders Wang" userId="089d73b8-785c-4012-b931-81c632b6c9c7" providerId="ADAL" clId="{025DB095-BD76-41C2-83C5-4F219DF2B01E}" dt="2021-03-31T09:11:03.847" v="1957" actId="1076"/>
          <ac:picMkLst>
            <pc:docMk/>
            <pc:sldMk cId="2868640730" sldId="260"/>
            <ac:picMk id="83" creationId="{75513874-6782-4A16-82CD-0171AE7B8BC6}"/>
          </ac:picMkLst>
        </pc:picChg>
        <pc:picChg chg="add mod">
          <ac:chgData name="Sanders Wang" userId="089d73b8-785c-4012-b931-81c632b6c9c7" providerId="ADAL" clId="{025DB095-BD76-41C2-83C5-4F219DF2B01E}" dt="2021-03-31T08:56:44.599" v="1831" actId="1076"/>
          <ac:picMkLst>
            <pc:docMk/>
            <pc:sldMk cId="2868640730" sldId="260"/>
            <ac:picMk id="84" creationId="{9955A207-434B-425D-B895-CDACF915FC2B}"/>
          </ac:picMkLst>
        </pc:picChg>
        <pc:picChg chg="add mod">
          <ac:chgData name="Sanders Wang" userId="089d73b8-785c-4012-b931-81c632b6c9c7" providerId="ADAL" clId="{025DB095-BD76-41C2-83C5-4F219DF2B01E}" dt="2021-03-31T08:56:10.908" v="1827" actId="1076"/>
          <ac:picMkLst>
            <pc:docMk/>
            <pc:sldMk cId="2868640730" sldId="260"/>
            <ac:picMk id="85" creationId="{A9E47764-F6A0-4B2C-B9BB-6E2443BFB500}"/>
          </ac:picMkLst>
        </pc:picChg>
        <pc:picChg chg="add mod">
          <ac:chgData name="Sanders Wang" userId="089d73b8-785c-4012-b931-81c632b6c9c7" providerId="ADAL" clId="{025DB095-BD76-41C2-83C5-4F219DF2B01E}" dt="2021-03-31T08:56:56.360" v="1835" actId="1076"/>
          <ac:picMkLst>
            <pc:docMk/>
            <pc:sldMk cId="2868640730" sldId="260"/>
            <ac:picMk id="86" creationId="{96AFB3AD-27A8-4F53-B952-3BAA49F1D679}"/>
          </ac:picMkLst>
        </pc:picChg>
        <pc:picChg chg="add mod">
          <ac:chgData name="Sanders Wang" userId="089d73b8-785c-4012-b931-81c632b6c9c7" providerId="ADAL" clId="{025DB095-BD76-41C2-83C5-4F219DF2B01E}" dt="2021-03-31T08:56:50.994" v="1833" actId="1076"/>
          <ac:picMkLst>
            <pc:docMk/>
            <pc:sldMk cId="2868640730" sldId="260"/>
            <ac:picMk id="91" creationId="{CF6062E6-A917-4415-9D07-7C52BAAC4E33}"/>
          </ac:picMkLst>
        </pc:picChg>
        <pc:picChg chg="mod">
          <ac:chgData name="Sanders Wang" userId="089d73b8-785c-4012-b931-81c632b6c9c7" providerId="ADAL" clId="{025DB095-BD76-41C2-83C5-4F219DF2B01E}" dt="2021-03-31T09:10:57.767" v="1956" actId="1076"/>
          <ac:picMkLst>
            <pc:docMk/>
            <pc:sldMk cId="2868640730" sldId="260"/>
            <ac:picMk id="94" creationId="{BFCE193E-94B0-47A1-AA35-5B7563167B54}"/>
          </ac:picMkLst>
        </pc:picChg>
        <pc:picChg chg="mod">
          <ac:chgData name="Sanders Wang" userId="089d73b8-785c-4012-b931-81c632b6c9c7" providerId="ADAL" clId="{025DB095-BD76-41C2-83C5-4F219DF2B01E}" dt="2021-03-31T08:59:19.625" v="1841" actId="1076"/>
          <ac:picMkLst>
            <pc:docMk/>
            <pc:sldMk cId="2868640730" sldId="260"/>
            <ac:picMk id="111" creationId="{41B3AF7F-73AC-4984-963A-4A1B4241DB41}"/>
          </ac:picMkLst>
        </pc:picChg>
        <pc:picChg chg="mod">
          <ac:chgData name="Sanders Wang" userId="089d73b8-785c-4012-b931-81c632b6c9c7" providerId="ADAL" clId="{025DB095-BD76-41C2-83C5-4F219DF2B01E}" dt="2021-03-31T08:59:19.625" v="1841" actId="1076"/>
          <ac:picMkLst>
            <pc:docMk/>
            <pc:sldMk cId="2868640730" sldId="260"/>
            <ac:picMk id="113" creationId="{B3DFB0FA-77C0-4935-8E8E-EFFD3F06CC66}"/>
          </ac:picMkLst>
        </pc:picChg>
        <pc:picChg chg="mod">
          <ac:chgData name="Sanders Wang" userId="089d73b8-785c-4012-b931-81c632b6c9c7" providerId="ADAL" clId="{025DB095-BD76-41C2-83C5-4F219DF2B01E}" dt="2021-03-31T08:59:19.625" v="1841" actId="1076"/>
          <ac:picMkLst>
            <pc:docMk/>
            <pc:sldMk cId="2868640730" sldId="260"/>
            <ac:picMk id="114" creationId="{7D29C397-21CB-4357-A476-96DFE15E40C8}"/>
          </ac:picMkLst>
        </pc:picChg>
        <pc:picChg chg="mod">
          <ac:chgData name="Sanders Wang" userId="089d73b8-785c-4012-b931-81c632b6c9c7" providerId="ADAL" clId="{025DB095-BD76-41C2-83C5-4F219DF2B01E}" dt="2021-03-31T09:10:50.536" v="1955" actId="1076"/>
          <ac:picMkLst>
            <pc:docMk/>
            <pc:sldMk cId="2868640730" sldId="260"/>
            <ac:picMk id="121" creationId="{4179B7C1-0EA8-4BE4-A9CB-5EC459C720FD}"/>
          </ac:picMkLst>
        </pc:picChg>
        <pc:picChg chg="mod">
          <ac:chgData name="Sanders Wang" userId="089d73b8-785c-4012-b931-81c632b6c9c7" providerId="ADAL" clId="{025DB095-BD76-41C2-83C5-4F219DF2B01E}" dt="2021-03-31T08:55:25.865" v="1822" actId="1037"/>
          <ac:picMkLst>
            <pc:docMk/>
            <pc:sldMk cId="2868640730" sldId="260"/>
            <ac:picMk id="123" creationId="{B7236B17-412E-48B1-881A-3ED01C40DDB3}"/>
          </ac:picMkLst>
        </pc:picChg>
        <pc:picChg chg="del">
          <ac:chgData name="Sanders Wang" userId="089d73b8-785c-4012-b931-81c632b6c9c7" providerId="ADAL" clId="{025DB095-BD76-41C2-83C5-4F219DF2B01E}" dt="2021-03-31T08:55:13.947" v="1795" actId="478"/>
          <ac:picMkLst>
            <pc:docMk/>
            <pc:sldMk cId="2868640730" sldId="260"/>
            <ac:picMk id="124" creationId="{221B8912-CECB-4536-BA65-7593A5F8AE8A}"/>
          </ac:picMkLst>
        </pc:picChg>
        <pc:picChg chg="del">
          <ac:chgData name="Sanders Wang" userId="089d73b8-785c-4012-b931-81c632b6c9c7" providerId="ADAL" clId="{025DB095-BD76-41C2-83C5-4F219DF2B01E}" dt="2021-03-31T08:55:13.947" v="1795" actId="478"/>
          <ac:picMkLst>
            <pc:docMk/>
            <pc:sldMk cId="2868640730" sldId="260"/>
            <ac:picMk id="125" creationId="{6CE82E8B-B318-40D9-9BA3-6CE01B40CA8A}"/>
          </ac:picMkLst>
        </pc:picChg>
        <pc:picChg chg="del">
          <ac:chgData name="Sanders Wang" userId="089d73b8-785c-4012-b931-81c632b6c9c7" providerId="ADAL" clId="{025DB095-BD76-41C2-83C5-4F219DF2B01E}" dt="2021-03-31T08:55:13.947" v="1795" actId="478"/>
          <ac:picMkLst>
            <pc:docMk/>
            <pc:sldMk cId="2868640730" sldId="260"/>
            <ac:picMk id="127" creationId="{052D7309-67EE-40C9-99E8-2848B462A3B4}"/>
          </ac:picMkLst>
        </pc:picChg>
        <pc:picChg chg="del">
          <ac:chgData name="Sanders Wang" userId="089d73b8-785c-4012-b931-81c632b6c9c7" providerId="ADAL" clId="{025DB095-BD76-41C2-83C5-4F219DF2B01E}" dt="2021-03-31T08:55:13.947" v="1795" actId="478"/>
          <ac:picMkLst>
            <pc:docMk/>
            <pc:sldMk cId="2868640730" sldId="260"/>
            <ac:picMk id="128" creationId="{9542AD55-11F8-4526-9DB6-712EA159CBA6}"/>
          </ac:picMkLst>
        </pc:picChg>
        <pc:picChg chg="del">
          <ac:chgData name="Sanders Wang" userId="089d73b8-785c-4012-b931-81c632b6c9c7" providerId="ADAL" clId="{025DB095-BD76-41C2-83C5-4F219DF2B01E}" dt="2021-03-31T08:55:08.534" v="1793" actId="478"/>
          <ac:picMkLst>
            <pc:docMk/>
            <pc:sldMk cId="2868640730" sldId="260"/>
            <ac:picMk id="131" creationId="{665CD5BA-B724-4E38-9322-EBF4B251FC98}"/>
          </ac:picMkLst>
        </pc:picChg>
        <pc:picChg chg="del">
          <ac:chgData name="Sanders Wang" userId="089d73b8-785c-4012-b931-81c632b6c9c7" providerId="ADAL" clId="{025DB095-BD76-41C2-83C5-4F219DF2B01E}" dt="2021-03-31T08:59:30.810" v="1842" actId="478"/>
          <ac:picMkLst>
            <pc:docMk/>
            <pc:sldMk cId="2868640730" sldId="260"/>
            <ac:picMk id="152" creationId="{3D57C212-8B7D-4314-AE7D-4047F5B7FD85}"/>
          </ac:picMkLst>
        </pc:picChg>
        <pc:picChg chg="del">
          <ac:chgData name="Sanders Wang" userId="089d73b8-785c-4012-b931-81c632b6c9c7" providerId="ADAL" clId="{025DB095-BD76-41C2-83C5-4F219DF2B01E}" dt="2021-03-31T09:08:37.633" v="1927" actId="478"/>
          <ac:picMkLst>
            <pc:docMk/>
            <pc:sldMk cId="2868640730" sldId="260"/>
            <ac:picMk id="154" creationId="{9D489BEE-D1C5-42A9-9BA4-E70F436E6AB2}"/>
          </ac:picMkLst>
        </pc:picChg>
        <pc:picChg chg="del">
          <ac:chgData name="Sanders Wang" userId="089d73b8-785c-4012-b931-81c632b6c9c7" providerId="ADAL" clId="{025DB095-BD76-41C2-83C5-4F219DF2B01E}" dt="2021-03-31T08:59:33.843" v="1843" actId="478"/>
          <ac:picMkLst>
            <pc:docMk/>
            <pc:sldMk cId="2868640730" sldId="260"/>
            <ac:picMk id="167" creationId="{BE480AB8-94DF-41D6-BAA8-75B87CD59A3C}"/>
          </ac:picMkLst>
        </pc:picChg>
        <pc:picChg chg="del">
          <ac:chgData name="Sanders Wang" userId="089d73b8-785c-4012-b931-81c632b6c9c7" providerId="ADAL" clId="{025DB095-BD76-41C2-83C5-4F219DF2B01E}" dt="2021-03-31T08:59:38.981" v="1844" actId="478"/>
          <ac:picMkLst>
            <pc:docMk/>
            <pc:sldMk cId="2868640730" sldId="260"/>
            <ac:picMk id="170" creationId="{67147C37-B0D2-44FA-8100-298029330A00}"/>
          </ac:picMkLst>
        </pc:picChg>
        <pc:picChg chg="del">
          <ac:chgData name="Sanders Wang" userId="089d73b8-785c-4012-b931-81c632b6c9c7" providerId="ADAL" clId="{025DB095-BD76-41C2-83C5-4F219DF2B01E}" dt="2021-03-31T08:59:38.981" v="1844" actId="478"/>
          <ac:picMkLst>
            <pc:docMk/>
            <pc:sldMk cId="2868640730" sldId="260"/>
            <ac:picMk id="171" creationId="{329626B4-6B2E-4538-AD98-7D2DE13A8B1A}"/>
          </ac:picMkLst>
        </pc:picChg>
        <pc:cxnChg chg="mod">
          <ac:chgData name="Sanders Wang" userId="089d73b8-785c-4012-b931-81c632b6c9c7" providerId="ADAL" clId="{025DB095-BD76-41C2-83C5-4F219DF2B01E}" dt="2021-03-31T09:02:43.052" v="1861" actId="1076"/>
          <ac:cxnSpMkLst>
            <pc:docMk/>
            <pc:sldMk cId="2868640730" sldId="260"/>
            <ac:cxnSpMk id="50" creationId="{9601D18C-A902-4AA7-B2BF-810AA63E6511}"/>
          </ac:cxnSpMkLst>
        </pc:cxnChg>
        <pc:cxnChg chg="del">
          <ac:chgData name="Sanders Wang" userId="089d73b8-785c-4012-b931-81c632b6c9c7" providerId="ADAL" clId="{025DB095-BD76-41C2-83C5-4F219DF2B01E}" dt="2021-03-31T09:08:39.750" v="1928" actId="478"/>
          <ac:cxnSpMkLst>
            <pc:docMk/>
            <pc:sldMk cId="2868640730" sldId="260"/>
            <ac:cxnSpMk id="53" creationId="{DE2DFD30-7C3A-4404-A88E-173CDD3464B9}"/>
          </ac:cxnSpMkLst>
        </pc:cxnChg>
        <pc:cxnChg chg="del">
          <ac:chgData name="Sanders Wang" userId="089d73b8-785c-4012-b931-81c632b6c9c7" providerId="ADAL" clId="{025DB095-BD76-41C2-83C5-4F219DF2B01E}" dt="2021-03-31T09:07:21.556" v="1919" actId="478"/>
          <ac:cxnSpMkLst>
            <pc:docMk/>
            <pc:sldMk cId="2868640730" sldId="260"/>
            <ac:cxnSpMk id="55" creationId="{B41037C6-B906-427C-8043-6C30CF39D619}"/>
          </ac:cxnSpMkLst>
        </pc:cxnChg>
        <pc:cxnChg chg="add del mod">
          <ac:chgData name="Sanders Wang" userId="089d73b8-785c-4012-b931-81c632b6c9c7" providerId="ADAL" clId="{025DB095-BD76-41C2-83C5-4F219DF2B01E}" dt="2021-03-31T08:56:04.781" v="1825"/>
          <ac:cxnSpMkLst>
            <pc:docMk/>
            <pc:sldMk cId="2868640730" sldId="260"/>
            <ac:cxnSpMk id="78" creationId="{8D79CC03-6979-47F7-872D-5BB485E1549A}"/>
          </ac:cxnSpMkLst>
        </pc:cxnChg>
        <pc:cxnChg chg="add del mod">
          <ac:chgData name="Sanders Wang" userId="089d73b8-785c-4012-b931-81c632b6c9c7" providerId="ADAL" clId="{025DB095-BD76-41C2-83C5-4F219DF2B01E}" dt="2021-03-31T08:56:04.781" v="1825"/>
          <ac:cxnSpMkLst>
            <pc:docMk/>
            <pc:sldMk cId="2868640730" sldId="260"/>
            <ac:cxnSpMk id="79" creationId="{0C1C6FB3-73E5-41DF-AC3A-1577D98033E2}"/>
          </ac:cxnSpMkLst>
        </pc:cxnChg>
        <pc:cxnChg chg="add del mod">
          <ac:chgData name="Sanders Wang" userId="089d73b8-785c-4012-b931-81c632b6c9c7" providerId="ADAL" clId="{025DB095-BD76-41C2-83C5-4F219DF2B01E}" dt="2021-03-31T08:56:04.781" v="1825"/>
          <ac:cxnSpMkLst>
            <pc:docMk/>
            <pc:sldMk cId="2868640730" sldId="260"/>
            <ac:cxnSpMk id="80" creationId="{C57C72E1-8292-4F0F-B564-E055C40903C2}"/>
          </ac:cxnSpMkLst>
        </pc:cxnChg>
        <pc:cxnChg chg="add del mod">
          <ac:chgData name="Sanders Wang" userId="089d73b8-785c-4012-b931-81c632b6c9c7" providerId="ADAL" clId="{025DB095-BD76-41C2-83C5-4F219DF2B01E}" dt="2021-03-31T08:56:04.781" v="1825"/>
          <ac:cxnSpMkLst>
            <pc:docMk/>
            <pc:sldMk cId="2868640730" sldId="260"/>
            <ac:cxnSpMk id="82" creationId="{E8FF1B54-29AB-496F-BEDE-77BD3F964ABA}"/>
          </ac:cxnSpMkLst>
        </pc:cxnChg>
        <pc:cxnChg chg="add mod">
          <ac:chgData name="Sanders Wang" userId="089d73b8-785c-4012-b931-81c632b6c9c7" providerId="ADAL" clId="{025DB095-BD76-41C2-83C5-4F219DF2B01E}" dt="2021-03-31T08:56:39.329" v="1829" actId="14100"/>
          <ac:cxnSpMkLst>
            <pc:docMk/>
            <pc:sldMk cId="2868640730" sldId="260"/>
            <ac:cxnSpMk id="87" creationId="{4B470F75-E927-464D-86E8-3F277CDD4FA4}"/>
          </ac:cxnSpMkLst>
        </pc:cxnChg>
        <pc:cxnChg chg="add mod">
          <ac:chgData name="Sanders Wang" userId="089d73b8-785c-4012-b931-81c632b6c9c7" providerId="ADAL" clId="{025DB095-BD76-41C2-83C5-4F219DF2B01E}" dt="2021-03-31T08:56:47.570" v="1832" actId="14100"/>
          <ac:cxnSpMkLst>
            <pc:docMk/>
            <pc:sldMk cId="2868640730" sldId="260"/>
            <ac:cxnSpMk id="88" creationId="{9524CE3C-0AE4-43B3-B5EA-62215F8C24C1}"/>
          </ac:cxnSpMkLst>
        </pc:cxnChg>
        <pc:cxnChg chg="add mod">
          <ac:chgData name="Sanders Wang" userId="089d73b8-785c-4012-b931-81c632b6c9c7" providerId="ADAL" clId="{025DB095-BD76-41C2-83C5-4F219DF2B01E}" dt="2021-03-31T08:56:59.021" v="1836" actId="14100"/>
          <ac:cxnSpMkLst>
            <pc:docMk/>
            <pc:sldMk cId="2868640730" sldId="260"/>
            <ac:cxnSpMk id="89" creationId="{A81D6821-FD80-4D84-9275-ED78493C59CF}"/>
          </ac:cxnSpMkLst>
        </pc:cxnChg>
        <pc:cxnChg chg="add mod">
          <ac:chgData name="Sanders Wang" userId="089d73b8-785c-4012-b931-81c632b6c9c7" providerId="ADAL" clId="{025DB095-BD76-41C2-83C5-4F219DF2B01E}" dt="2021-03-31T08:56:53.981" v="1834" actId="14100"/>
          <ac:cxnSpMkLst>
            <pc:docMk/>
            <pc:sldMk cId="2868640730" sldId="260"/>
            <ac:cxnSpMk id="93" creationId="{9B06A846-6976-4F6A-BD5D-70CFDFE06945}"/>
          </ac:cxnSpMkLst>
        </pc:cxnChg>
        <pc:cxnChg chg="add mod">
          <ac:chgData name="Sanders Wang" userId="089d73b8-785c-4012-b931-81c632b6c9c7" providerId="ADAL" clId="{025DB095-BD76-41C2-83C5-4F219DF2B01E}" dt="2021-03-31T09:09:06.576" v="1932" actId="14100"/>
          <ac:cxnSpMkLst>
            <pc:docMk/>
            <pc:sldMk cId="2868640730" sldId="260"/>
            <ac:cxnSpMk id="110" creationId="{33CBB941-ABFF-49DD-832E-8AF5123C8E2D}"/>
          </ac:cxnSpMkLst>
        </pc:cxnChg>
        <pc:cxnChg chg="add mod">
          <ac:chgData name="Sanders Wang" userId="089d73b8-785c-4012-b931-81c632b6c9c7" providerId="ADAL" clId="{025DB095-BD76-41C2-83C5-4F219DF2B01E}" dt="2021-03-31T09:09:13.787" v="1935" actId="14100"/>
          <ac:cxnSpMkLst>
            <pc:docMk/>
            <pc:sldMk cId="2868640730" sldId="260"/>
            <ac:cxnSpMk id="112" creationId="{02BEC868-876C-43D1-BF16-A2A0F16542F9}"/>
          </ac:cxnSpMkLst>
        </pc:cxnChg>
        <pc:cxnChg chg="add mod">
          <ac:chgData name="Sanders Wang" userId="089d73b8-785c-4012-b931-81c632b6c9c7" providerId="ADAL" clId="{025DB095-BD76-41C2-83C5-4F219DF2B01E}" dt="2021-03-31T09:09:21.070" v="1938" actId="14100"/>
          <ac:cxnSpMkLst>
            <pc:docMk/>
            <pc:sldMk cId="2868640730" sldId="260"/>
            <ac:cxnSpMk id="115" creationId="{2BFF4060-5503-4A4F-84E8-1E07C54D6928}"/>
          </ac:cxnSpMkLst>
        </pc:cxnChg>
        <pc:cxnChg chg="add mod">
          <ac:chgData name="Sanders Wang" userId="089d73b8-785c-4012-b931-81c632b6c9c7" providerId="ADAL" clId="{025DB095-BD76-41C2-83C5-4F219DF2B01E}" dt="2021-03-31T09:09:33.164" v="1941" actId="14100"/>
          <ac:cxnSpMkLst>
            <pc:docMk/>
            <pc:sldMk cId="2868640730" sldId="260"/>
            <ac:cxnSpMk id="116" creationId="{F3E93B9F-282C-491F-B121-7C060E58B30A}"/>
          </ac:cxnSpMkLst>
        </pc:cxnChg>
        <pc:cxnChg chg="add mod">
          <ac:chgData name="Sanders Wang" userId="089d73b8-785c-4012-b931-81c632b6c9c7" providerId="ADAL" clId="{025DB095-BD76-41C2-83C5-4F219DF2B01E}" dt="2021-03-31T09:09:58.388" v="1947" actId="14100"/>
          <ac:cxnSpMkLst>
            <pc:docMk/>
            <pc:sldMk cId="2868640730" sldId="260"/>
            <ac:cxnSpMk id="117" creationId="{DB3B7022-005E-4F58-A38F-5A1628429ED5}"/>
          </ac:cxnSpMkLst>
        </pc:cxnChg>
        <pc:cxnChg chg="add mod">
          <ac:chgData name="Sanders Wang" userId="089d73b8-785c-4012-b931-81c632b6c9c7" providerId="ADAL" clId="{025DB095-BD76-41C2-83C5-4F219DF2B01E}" dt="2021-03-31T09:10:21.058" v="1950" actId="14100"/>
          <ac:cxnSpMkLst>
            <pc:docMk/>
            <pc:sldMk cId="2868640730" sldId="260"/>
            <ac:cxnSpMk id="126" creationId="{74343104-7A01-46A6-AA44-388998319249}"/>
          </ac:cxnSpMkLst>
        </pc:cxnChg>
        <pc:cxnChg chg="add mod">
          <ac:chgData name="Sanders Wang" userId="089d73b8-785c-4012-b931-81c632b6c9c7" providerId="ADAL" clId="{025DB095-BD76-41C2-83C5-4F219DF2B01E}" dt="2021-03-31T09:10:32.299" v="1953" actId="14100"/>
          <ac:cxnSpMkLst>
            <pc:docMk/>
            <pc:sldMk cId="2868640730" sldId="260"/>
            <ac:cxnSpMk id="129" creationId="{D59EE494-FC50-4115-AA3A-E36626AB9D94}"/>
          </ac:cxnSpMkLst>
        </pc:cxnChg>
        <pc:cxnChg chg="add mod">
          <ac:chgData name="Sanders Wang" userId="089d73b8-785c-4012-b931-81c632b6c9c7" providerId="ADAL" clId="{025DB095-BD76-41C2-83C5-4F219DF2B01E}" dt="2021-03-31T09:11:28.790" v="1960" actId="14100"/>
          <ac:cxnSpMkLst>
            <pc:docMk/>
            <pc:sldMk cId="2868640730" sldId="260"/>
            <ac:cxnSpMk id="130" creationId="{E3DA9331-02F2-4803-9BA4-DBBA87C60475}"/>
          </ac:cxnSpMkLst>
        </pc:cxnChg>
        <pc:cxnChg chg="add mod">
          <ac:chgData name="Sanders Wang" userId="089d73b8-785c-4012-b931-81c632b6c9c7" providerId="ADAL" clId="{025DB095-BD76-41C2-83C5-4F219DF2B01E}" dt="2021-03-31T09:11:36.800" v="1963" actId="14100"/>
          <ac:cxnSpMkLst>
            <pc:docMk/>
            <pc:sldMk cId="2868640730" sldId="260"/>
            <ac:cxnSpMk id="132" creationId="{FD77E450-6D67-497B-ADB9-22D4DB8098DD}"/>
          </ac:cxnSpMkLst>
        </pc:cxnChg>
        <pc:cxnChg chg="add mod">
          <ac:chgData name="Sanders Wang" userId="089d73b8-785c-4012-b931-81c632b6c9c7" providerId="ADAL" clId="{025DB095-BD76-41C2-83C5-4F219DF2B01E}" dt="2021-03-31T09:11:49.153" v="1966" actId="14100"/>
          <ac:cxnSpMkLst>
            <pc:docMk/>
            <pc:sldMk cId="2868640730" sldId="260"/>
            <ac:cxnSpMk id="133" creationId="{64E583A4-9B59-4154-967A-A3F4435D58BA}"/>
          </ac:cxnSpMkLst>
        </pc:cxnChg>
        <pc:cxnChg chg="add mod">
          <ac:chgData name="Sanders Wang" userId="089d73b8-785c-4012-b931-81c632b6c9c7" providerId="ADAL" clId="{025DB095-BD76-41C2-83C5-4F219DF2B01E}" dt="2021-03-31T09:12:06.517" v="1969" actId="14100"/>
          <ac:cxnSpMkLst>
            <pc:docMk/>
            <pc:sldMk cId="2868640730" sldId="260"/>
            <ac:cxnSpMk id="134" creationId="{62132A4F-B4D5-4B06-8A9F-D38AFA7951DD}"/>
          </ac:cxnSpMkLst>
        </pc:cxnChg>
        <pc:cxnChg chg="del mod">
          <ac:chgData name="Sanders Wang" userId="089d73b8-785c-4012-b931-81c632b6c9c7" providerId="ADAL" clId="{025DB095-BD76-41C2-83C5-4F219DF2B01E}" dt="2021-03-31T08:55:13.947" v="1795" actId="478"/>
          <ac:cxnSpMkLst>
            <pc:docMk/>
            <pc:sldMk cId="2868640730" sldId="260"/>
            <ac:cxnSpMk id="136" creationId="{8BB39645-FDFC-46AE-881C-93581F9D7B87}"/>
          </ac:cxnSpMkLst>
        </pc:cxnChg>
        <pc:cxnChg chg="del mod">
          <ac:chgData name="Sanders Wang" userId="089d73b8-785c-4012-b931-81c632b6c9c7" providerId="ADAL" clId="{025DB095-BD76-41C2-83C5-4F219DF2B01E}" dt="2021-03-31T08:55:13.947" v="1795" actId="478"/>
          <ac:cxnSpMkLst>
            <pc:docMk/>
            <pc:sldMk cId="2868640730" sldId="260"/>
            <ac:cxnSpMk id="137" creationId="{AB0E229C-7AE5-443D-8105-92C2AF3336C9}"/>
          </ac:cxnSpMkLst>
        </pc:cxnChg>
        <pc:cxnChg chg="add mod">
          <ac:chgData name="Sanders Wang" userId="089d73b8-785c-4012-b931-81c632b6c9c7" providerId="ADAL" clId="{025DB095-BD76-41C2-83C5-4F219DF2B01E}" dt="2021-03-31T09:12:17.932" v="1972" actId="14100"/>
          <ac:cxnSpMkLst>
            <pc:docMk/>
            <pc:sldMk cId="2868640730" sldId="260"/>
            <ac:cxnSpMk id="141" creationId="{3C19D9FB-8324-4073-89E9-7B523AC5463E}"/>
          </ac:cxnSpMkLst>
        </pc:cxnChg>
        <pc:cxnChg chg="del mod">
          <ac:chgData name="Sanders Wang" userId="089d73b8-785c-4012-b931-81c632b6c9c7" providerId="ADAL" clId="{025DB095-BD76-41C2-83C5-4F219DF2B01E}" dt="2021-03-31T08:55:13.947" v="1795" actId="478"/>
          <ac:cxnSpMkLst>
            <pc:docMk/>
            <pc:sldMk cId="2868640730" sldId="260"/>
            <ac:cxnSpMk id="142" creationId="{EF3288A0-E2F5-4A3E-AD13-A2023D5BA3DA}"/>
          </ac:cxnSpMkLst>
        </pc:cxnChg>
        <pc:cxnChg chg="del mod">
          <ac:chgData name="Sanders Wang" userId="089d73b8-785c-4012-b931-81c632b6c9c7" providerId="ADAL" clId="{025DB095-BD76-41C2-83C5-4F219DF2B01E}" dt="2021-03-31T08:55:13.947" v="1795" actId="478"/>
          <ac:cxnSpMkLst>
            <pc:docMk/>
            <pc:sldMk cId="2868640730" sldId="260"/>
            <ac:cxnSpMk id="143" creationId="{848DE926-DF09-4D29-A8DB-3C5256F096B3}"/>
          </ac:cxnSpMkLst>
        </pc:cxnChg>
        <pc:cxnChg chg="del mod">
          <ac:chgData name="Sanders Wang" userId="089d73b8-785c-4012-b931-81c632b6c9c7" providerId="ADAL" clId="{025DB095-BD76-41C2-83C5-4F219DF2B01E}" dt="2021-03-31T08:55:10.770" v="1794" actId="478"/>
          <ac:cxnSpMkLst>
            <pc:docMk/>
            <pc:sldMk cId="2868640730" sldId="260"/>
            <ac:cxnSpMk id="151" creationId="{2D4D13F3-24AF-46BD-8C26-3FE19DD7EF2B}"/>
          </ac:cxnSpMkLst>
        </pc:cxnChg>
        <pc:cxnChg chg="del">
          <ac:chgData name="Sanders Wang" userId="089d73b8-785c-4012-b931-81c632b6c9c7" providerId="ADAL" clId="{025DB095-BD76-41C2-83C5-4F219DF2B01E}" dt="2021-03-31T08:58:29.135" v="1838" actId="478"/>
          <ac:cxnSpMkLst>
            <pc:docMk/>
            <pc:sldMk cId="2868640730" sldId="260"/>
            <ac:cxnSpMk id="156" creationId="{00A7074B-5BFE-4596-AEBD-1A72F2633AC2}"/>
          </ac:cxnSpMkLst>
        </pc:cxnChg>
        <pc:cxnChg chg="del">
          <ac:chgData name="Sanders Wang" userId="089d73b8-785c-4012-b931-81c632b6c9c7" providerId="ADAL" clId="{025DB095-BD76-41C2-83C5-4F219DF2B01E}" dt="2021-03-31T09:08:25.340" v="1925" actId="478"/>
          <ac:cxnSpMkLst>
            <pc:docMk/>
            <pc:sldMk cId="2868640730" sldId="260"/>
            <ac:cxnSpMk id="166" creationId="{67D404F9-F560-42B3-BB2F-1E0A2B9ACE05}"/>
          </ac:cxnSpMkLst>
        </pc:cxnChg>
        <pc:cxnChg chg="del mod">
          <ac:chgData name="Sanders Wang" userId="089d73b8-785c-4012-b931-81c632b6c9c7" providerId="ADAL" clId="{025DB095-BD76-41C2-83C5-4F219DF2B01E}" dt="2021-03-31T08:59:45.433" v="1845" actId="478"/>
          <ac:cxnSpMkLst>
            <pc:docMk/>
            <pc:sldMk cId="2868640730" sldId="260"/>
            <ac:cxnSpMk id="177" creationId="{85E19ED3-E870-45D8-AD39-5D88660F31F2}"/>
          </ac:cxnSpMkLst>
        </pc:cxnChg>
        <pc:cxnChg chg="del mod">
          <ac:chgData name="Sanders Wang" userId="089d73b8-785c-4012-b931-81c632b6c9c7" providerId="ADAL" clId="{025DB095-BD76-41C2-83C5-4F219DF2B01E}" dt="2021-03-31T08:59:45.433" v="1845" actId="478"/>
          <ac:cxnSpMkLst>
            <pc:docMk/>
            <pc:sldMk cId="2868640730" sldId="260"/>
            <ac:cxnSpMk id="178" creationId="{F2370AB0-C41C-4B61-9892-A1ECEFC96001}"/>
          </ac:cxnSpMkLst>
        </pc:cxnChg>
        <pc:cxnChg chg="del mod">
          <ac:chgData name="Sanders Wang" userId="089d73b8-785c-4012-b931-81c632b6c9c7" providerId="ADAL" clId="{025DB095-BD76-41C2-83C5-4F219DF2B01E}" dt="2021-03-31T08:59:45.433" v="1845" actId="478"/>
          <ac:cxnSpMkLst>
            <pc:docMk/>
            <pc:sldMk cId="2868640730" sldId="260"/>
            <ac:cxnSpMk id="183" creationId="{FB2007DD-0897-4402-938C-9CDB1E52C608}"/>
          </ac:cxnSpMkLst>
        </pc:cxnChg>
        <pc:cxnChg chg="del mod">
          <ac:chgData name="Sanders Wang" userId="089d73b8-785c-4012-b931-81c632b6c9c7" providerId="ADAL" clId="{025DB095-BD76-41C2-83C5-4F219DF2B01E}" dt="2021-03-31T08:59:45.433" v="1845" actId="478"/>
          <ac:cxnSpMkLst>
            <pc:docMk/>
            <pc:sldMk cId="2868640730" sldId="260"/>
            <ac:cxnSpMk id="186" creationId="{39906327-7DB3-416F-8632-5AB04940F0F5}"/>
          </ac:cxnSpMkLst>
        </pc:cxnChg>
        <pc:cxnChg chg="del mod">
          <ac:chgData name="Sanders Wang" userId="089d73b8-785c-4012-b931-81c632b6c9c7" providerId="ADAL" clId="{025DB095-BD76-41C2-83C5-4F219DF2B01E}" dt="2021-03-31T08:59:45.433" v="1845" actId="478"/>
          <ac:cxnSpMkLst>
            <pc:docMk/>
            <pc:sldMk cId="2868640730" sldId="260"/>
            <ac:cxnSpMk id="191" creationId="{739DCF6C-28C4-4C36-A223-84AFB17CAB58}"/>
          </ac:cxnSpMkLst>
        </pc:cxnChg>
        <pc:cxnChg chg="del mod">
          <ac:chgData name="Sanders Wang" userId="089d73b8-785c-4012-b931-81c632b6c9c7" providerId="ADAL" clId="{025DB095-BD76-41C2-83C5-4F219DF2B01E}" dt="2021-03-31T08:59:45.433" v="1845" actId="478"/>
          <ac:cxnSpMkLst>
            <pc:docMk/>
            <pc:sldMk cId="2868640730" sldId="260"/>
            <ac:cxnSpMk id="194" creationId="{CD9E7FC9-4CF2-4D83-AD6B-B70575DBAFF1}"/>
          </ac:cxnSpMkLst>
        </pc:cxnChg>
      </pc:sldChg>
      <pc:sldChg chg="addSp delSp modSp add mod">
        <pc:chgData name="Sanders Wang" userId="089d73b8-785c-4012-b931-81c632b6c9c7" providerId="ADAL" clId="{025DB095-BD76-41C2-83C5-4F219DF2B01E}" dt="2021-03-31T09:26:15.026" v="2055" actId="20577"/>
        <pc:sldMkLst>
          <pc:docMk/>
          <pc:sldMk cId="952745531" sldId="261"/>
        </pc:sldMkLst>
        <pc:spChg chg="add mod">
          <ac:chgData name="Sanders Wang" userId="089d73b8-785c-4012-b931-81c632b6c9c7" providerId="ADAL" clId="{025DB095-BD76-41C2-83C5-4F219DF2B01E}" dt="2021-03-31T09:19:59.458" v="2026" actId="20577"/>
          <ac:spMkLst>
            <pc:docMk/>
            <pc:sldMk cId="952745531" sldId="261"/>
            <ac:spMk id="110" creationId="{F9AA1399-C4BC-4836-92E5-4617946465BF}"/>
          </ac:spMkLst>
        </pc:spChg>
        <pc:spChg chg="add mod">
          <ac:chgData name="Sanders Wang" userId="089d73b8-785c-4012-b931-81c632b6c9c7" providerId="ADAL" clId="{025DB095-BD76-41C2-83C5-4F219DF2B01E}" dt="2021-03-31T09:19:44.855" v="2009" actId="1076"/>
          <ac:spMkLst>
            <pc:docMk/>
            <pc:sldMk cId="952745531" sldId="261"/>
            <ac:spMk id="112" creationId="{1EE4491B-6B74-4B50-8299-EB0E83567F2C}"/>
          </ac:spMkLst>
        </pc:spChg>
        <pc:spChg chg="add mod">
          <ac:chgData name="Sanders Wang" userId="089d73b8-785c-4012-b931-81c632b6c9c7" providerId="ADAL" clId="{025DB095-BD76-41C2-83C5-4F219DF2B01E}" dt="2021-03-31T09:25:04.218" v="2035" actId="20577"/>
          <ac:spMkLst>
            <pc:docMk/>
            <pc:sldMk cId="952745531" sldId="261"/>
            <ac:spMk id="115" creationId="{11B03873-2F7C-4BF6-AD85-9DB2BB47F940}"/>
          </ac:spMkLst>
        </pc:spChg>
        <pc:spChg chg="add mod">
          <ac:chgData name="Sanders Wang" userId="089d73b8-785c-4012-b931-81c632b6c9c7" providerId="ADAL" clId="{025DB095-BD76-41C2-83C5-4F219DF2B01E}" dt="2021-03-31T09:26:15.026" v="2055" actId="20577"/>
          <ac:spMkLst>
            <pc:docMk/>
            <pc:sldMk cId="952745531" sldId="261"/>
            <ac:spMk id="116" creationId="{13B46731-E47C-4E69-AD73-3055C513F4BC}"/>
          </ac:spMkLst>
        </pc:spChg>
        <pc:spChg chg="mod">
          <ac:chgData name="Sanders Wang" userId="089d73b8-785c-4012-b931-81c632b6c9c7" providerId="ADAL" clId="{025DB095-BD76-41C2-83C5-4F219DF2B01E}" dt="2021-03-31T09:14:03.900" v="1974" actId="207"/>
          <ac:spMkLst>
            <pc:docMk/>
            <pc:sldMk cId="952745531" sldId="261"/>
            <ac:spMk id="119" creationId="{DA9839DD-8CAD-4FA0-A913-5BA1B9C6F745}"/>
          </ac:spMkLst>
        </pc:spChg>
        <pc:spChg chg="mod">
          <ac:chgData name="Sanders Wang" userId="089d73b8-785c-4012-b931-81c632b6c9c7" providerId="ADAL" clId="{025DB095-BD76-41C2-83C5-4F219DF2B01E}" dt="2021-03-31T09:14:07.466" v="1975" actId="207"/>
          <ac:spMkLst>
            <pc:docMk/>
            <pc:sldMk cId="952745531" sldId="261"/>
            <ac:spMk id="120" creationId="{9EEEFFAB-A34B-4132-8146-17BB87E2134D}"/>
          </ac:spMkLst>
        </pc:spChg>
        <pc:spChg chg="mod">
          <ac:chgData name="Sanders Wang" userId="089d73b8-785c-4012-b931-81c632b6c9c7" providerId="ADAL" clId="{025DB095-BD76-41C2-83C5-4F219DF2B01E}" dt="2021-03-31T09:16:32.176" v="1995" actId="20577"/>
          <ac:spMkLst>
            <pc:docMk/>
            <pc:sldMk cId="952745531" sldId="261"/>
            <ac:spMk id="155" creationId="{8F6EFD20-8B10-4225-AF7F-072BA6D88098}"/>
          </ac:spMkLst>
        </pc:spChg>
        <pc:spChg chg="mod">
          <ac:chgData name="Sanders Wang" userId="089d73b8-785c-4012-b931-81c632b6c9c7" providerId="ADAL" clId="{025DB095-BD76-41C2-83C5-4F219DF2B01E}" dt="2021-03-31T09:17:40.332" v="1999" actId="14100"/>
          <ac:spMkLst>
            <pc:docMk/>
            <pc:sldMk cId="952745531" sldId="261"/>
            <ac:spMk id="160" creationId="{04387575-EC06-4558-8FCA-4C7E8BC9B92D}"/>
          </ac:spMkLst>
        </pc:spChg>
        <pc:spChg chg="del">
          <ac:chgData name="Sanders Wang" userId="089d73b8-785c-4012-b931-81c632b6c9c7" providerId="ADAL" clId="{025DB095-BD76-41C2-83C5-4F219DF2B01E}" dt="2021-03-31T09:14:37.698" v="1980" actId="478"/>
          <ac:spMkLst>
            <pc:docMk/>
            <pc:sldMk cId="952745531" sldId="261"/>
            <ac:spMk id="161" creationId="{7BD1C626-8599-4B9C-836E-DEB252C516EA}"/>
          </ac:spMkLst>
        </pc:spChg>
        <pc:spChg chg="mod">
          <ac:chgData name="Sanders Wang" userId="089d73b8-785c-4012-b931-81c632b6c9c7" providerId="ADAL" clId="{025DB095-BD76-41C2-83C5-4F219DF2B01E}" dt="2021-03-31T09:18:45.899" v="2005" actId="20577"/>
          <ac:spMkLst>
            <pc:docMk/>
            <pc:sldMk cId="952745531" sldId="261"/>
            <ac:spMk id="162" creationId="{49C197F5-C6CE-4AA5-B43E-ADCFCB2CE329}"/>
          </ac:spMkLst>
        </pc:spChg>
        <pc:spChg chg="del">
          <ac:chgData name="Sanders Wang" userId="089d73b8-785c-4012-b931-81c632b6c9c7" providerId="ADAL" clId="{025DB095-BD76-41C2-83C5-4F219DF2B01E}" dt="2021-03-31T09:14:37.698" v="1980" actId="478"/>
          <ac:spMkLst>
            <pc:docMk/>
            <pc:sldMk cId="952745531" sldId="261"/>
            <ac:spMk id="168" creationId="{4308C9DA-6EB2-460F-852F-7E1C2B727AA5}"/>
          </ac:spMkLst>
        </pc:spChg>
        <pc:spChg chg="del">
          <ac:chgData name="Sanders Wang" userId="089d73b8-785c-4012-b931-81c632b6c9c7" providerId="ADAL" clId="{025DB095-BD76-41C2-83C5-4F219DF2B01E}" dt="2021-03-31T09:14:37.698" v="1980" actId="478"/>
          <ac:spMkLst>
            <pc:docMk/>
            <pc:sldMk cId="952745531" sldId="261"/>
            <ac:spMk id="169" creationId="{E6B9A44B-D0DA-4CAC-A059-531877B1AE51}"/>
          </ac:spMkLst>
        </pc:spChg>
        <pc:spChg chg="del">
          <ac:chgData name="Sanders Wang" userId="089d73b8-785c-4012-b931-81c632b6c9c7" providerId="ADAL" clId="{025DB095-BD76-41C2-83C5-4F219DF2B01E}" dt="2021-03-31T09:14:27.662" v="1979" actId="478"/>
          <ac:spMkLst>
            <pc:docMk/>
            <pc:sldMk cId="952745531" sldId="261"/>
            <ac:spMk id="198" creationId="{80A19029-F316-426A-88D3-52D26008B9F8}"/>
          </ac:spMkLst>
        </pc:spChg>
        <pc:picChg chg="add mod">
          <ac:chgData name="Sanders Wang" userId="089d73b8-785c-4012-b931-81c632b6c9c7" providerId="ADAL" clId="{025DB095-BD76-41C2-83C5-4F219DF2B01E}" dt="2021-03-31T09:24:54.572" v="2030" actId="14100"/>
          <ac:picMkLst>
            <pc:docMk/>
            <pc:sldMk cId="952745531" sldId="261"/>
            <ac:picMk id="12" creationId="{E547CEA8-58A0-41D7-A5A1-DB1E305E87CD}"/>
          </ac:picMkLst>
        </pc:picChg>
        <pc:picChg chg="add mod">
          <ac:chgData name="Sanders Wang" userId="089d73b8-785c-4012-b931-81c632b6c9c7" providerId="ADAL" clId="{025DB095-BD76-41C2-83C5-4F219DF2B01E}" dt="2021-03-31T09:15:10.860" v="1985" actId="1076"/>
          <ac:picMkLst>
            <pc:docMk/>
            <pc:sldMk cId="952745531" sldId="261"/>
            <ac:picMk id="72" creationId="{EAA9D37F-8DBA-4558-9F08-A68122176A4D}"/>
          </ac:picMkLst>
        </pc:picChg>
        <pc:picChg chg="add mod">
          <ac:chgData name="Sanders Wang" userId="089d73b8-785c-4012-b931-81c632b6c9c7" providerId="ADAL" clId="{025DB095-BD76-41C2-83C5-4F219DF2B01E}" dt="2021-03-31T09:15:07.565" v="1984" actId="1076"/>
          <ac:picMkLst>
            <pc:docMk/>
            <pc:sldMk cId="952745531" sldId="261"/>
            <ac:picMk id="73" creationId="{1F54C1A7-6000-4427-9552-29EEAD5E953E}"/>
          </ac:picMkLst>
        </pc:picChg>
        <pc:picChg chg="del">
          <ac:chgData name="Sanders Wang" userId="089d73b8-785c-4012-b931-81c632b6c9c7" providerId="ADAL" clId="{025DB095-BD76-41C2-83C5-4F219DF2B01E}" dt="2021-03-31T09:13:38.817" v="1973" actId="478"/>
          <ac:picMkLst>
            <pc:docMk/>
            <pc:sldMk cId="952745531" sldId="261"/>
            <ac:picMk id="84" creationId="{9955A207-434B-425D-B895-CDACF915FC2B}"/>
          </ac:picMkLst>
        </pc:picChg>
        <pc:picChg chg="del">
          <ac:chgData name="Sanders Wang" userId="089d73b8-785c-4012-b931-81c632b6c9c7" providerId="ADAL" clId="{025DB095-BD76-41C2-83C5-4F219DF2B01E}" dt="2021-03-31T09:13:38.817" v="1973" actId="478"/>
          <ac:picMkLst>
            <pc:docMk/>
            <pc:sldMk cId="952745531" sldId="261"/>
            <ac:picMk id="85" creationId="{A9E47764-F6A0-4B2C-B9BB-6E2443BFB500}"/>
          </ac:picMkLst>
        </pc:picChg>
        <pc:picChg chg="del">
          <ac:chgData name="Sanders Wang" userId="089d73b8-785c-4012-b931-81c632b6c9c7" providerId="ADAL" clId="{025DB095-BD76-41C2-83C5-4F219DF2B01E}" dt="2021-03-31T09:13:38.817" v="1973" actId="478"/>
          <ac:picMkLst>
            <pc:docMk/>
            <pc:sldMk cId="952745531" sldId="261"/>
            <ac:picMk id="86" creationId="{96AFB3AD-27A8-4F53-B952-3BAA49F1D679}"/>
          </ac:picMkLst>
        </pc:picChg>
        <pc:picChg chg="del">
          <ac:chgData name="Sanders Wang" userId="089d73b8-785c-4012-b931-81c632b6c9c7" providerId="ADAL" clId="{025DB095-BD76-41C2-83C5-4F219DF2B01E}" dt="2021-03-31T09:13:38.817" v="1973" actId="478"/>
          <ac:picMkLst>
            <pc:docMk/>
            <pc:sldMk cId="952745531" sldId="261"/>
            <ac:picMk id="91" creationId="{CF6062E6-A917-4415-9D07-7C52BAAC4E33}"/>
          </ac:picMkLst>
        </pc:picChg>
        <pc:picChg chg="add mod">
          <ac:chgData name="Sanders Wang" userId="089d73b8-785c-4012-b931-81c632b6c9c7" providerId="ADAL" clId="{025DB095-BD76-41C2-83C5-4F219DF2B01E}" dt="2021-03-31T09:18:05.458" v="2000" actId="571"/>
          <ac:picMkLst>
            <pc:docMk/>
            <pc:sldMk cId="952745531" sldId="261"/>
            <ac:picMk id="100" creationId="{F02B9942-A1FD-433B-AC21-CED98DED4B47}"/>
          </ac:picMkLst>
        </pc:picChg>
        <pc:picChg chg="add mod">
          <ac:chgData name="Sanders Wang" userId="089d73b8-785c-4012-b931-81c632b6c9c7" providerId="ADAL" clId="{025DB095-BD76-41C2-83C5-4F219DF2B01E}" dt="2021-03-31T09:18:14.523" v="2001" actId="571"/>
          <ac:picMkLst>
            <pc:docMk/>
            <pc:sldMk cId="952745531" sldId="261"/>
            <ac:picMk id="104" creationId="{22F42AA1-D96B-4A72-94B2-8051F6DF1659}"/>
          </ac:picMkLst>
        </pc:picChg>
        <pc:picChg chg="del">
          <ac:chgData name="Sanders Wang" userId="089d73b8-785c-4012-b931-81c632b6c9c7" providerId="ADAL" clId="{025DB095-BD76-41C2-83C5-4F219DF2B01E}" dt="2021-03-31T09:14:37.698" v="1980" actId="478"/>
          <ac:picMkLst>
            <pc:docMk/>
            <pc:sldMk cId="952745531" sldId="261"/>
            <ac:picMk id="152" creationId="{3D57C212-8B7D-4314-AE7D-4047F5B7FD85}"/>
          </ac:picMkLst>
        </pc:picChg>
        <pc:picChg chg="del">
          <ac:chgData name="Sanders Wang" userId="089d73b8-785c-4012-b931-81c632b6c9c7" providerId="ADAL" clId="{025DB095-BD76-41C2-83C5-4F219DF2B01E}" dt="2021-03-31T09:18:56.119" v="2006" actId="478"/>
          <ac:picMkLst>
            <pc:docMk/>
            <pc:sldMk cId="952745531" sldId="261"/>
            <ac:picMk id="154" creationId="{9D489BEE-D1C5-42A9-9BA4-E70F436E6AB2}"/>
          </ac:picMkLst>
        </pc:picChg>
        <pc:picChg chg="del">
          <ac:chgData name="Sanders Wang" userId="089d73b8-785c-4012-b931-81c632b6c9c7" providerId="ADAL" clId="{025DB095-BD76-41C2-83C5-4F219DF2B01E}" dt="2021-03-31T09:14:37.698" v="1980" actId="478"/>
          <ac:picMkLst>
            <pc:docMk/>
            <pc:sldMk cId="952745531" sldId="261"/>
            <ac:picMk id="167" creationId="{BE480AB8-94DF-41D6-BAA8-75B87CD59A3C}"/>
          </ac:picMkLst>
        </pc:picChg>
        <pc:picChg chg="del">
          <ac:chgData name="Sanders Wang" userId="089d73b8-785c-4012-b931-81c632b6c9c7" providerId="ADAL" clId="{025DB095-BD76-41C2-83C5-4F219DF2B01E}" dt="2021-03-31T09:14:37.698" v="1980" actId="478"/>
          <ac:picMkLst>
            <pc:docMk/>
            <pc:sldMk cId="952745531" sldId="261"/>
            <ac:picMk id="170" creationId="{67147C37-B0D2-44FA-8100-298029330A00}"/>
          </ac:picMkLst>
        </pc:picChg>
        <pc:picChg chg="del">
          <ac:chgData name="Sanders Wang" userId="089d73b8-785c-4012-b931-81c632b6c9c7" providerId="ADAL" clId="{025DB095-BD76-41C2-83C5-4F219DF2B01E}" dt="2021-03-31T09:14:37.698" v="1980" actId="478"/>
          <ac:picMkLst>
            <pc:docMk/>
            <pc:sldMk cId="952745531" sldId="261"/>
            <ac:picMk id="171" creationId="{329626B4-6B2E-4538-AD98-7D2DE13A8B1A}"/>
          </ac:picMkLst>
        </pc:picChg>
        <pc:cxnChg chg="add mod">
          <ac:chgData name="Sanders Wang" userId="089d73b8-785c-4012-b931-81c632b6c9c7" providerId="ADAL" clId="{025DB095-BD76-41C2-83C5-4F219DF2B01E}" dt="2021-03-31T09:15:10.860" v="1985" actId="1076"/>
          <ac:cxnSpMkLst>
            <pc:docMk/>
            <pc:sldMk cId="952745531" sldId="261"/>
            <ac:cxnSpMk id="74" creationId="{74902C0B-C9C1-44AD-B47D-2ECBE121790A}"/>
          </ac:cxnSpMkLst>
        </pc:cxnChg>
        <pc:cxnChg chg="add mod">
          <ac:chgData name="Sanders Wang" userId="089d73b8-785c-4012-b931-81c632b6c9c7" providerId="ADAL" clId="{025DB095-BD76-41C2-83C5-4F219DF2B01E}" dt="2021-03-31T09:15:07.565" v="1984" actId="1076"/>
          <ac:cxnSpMkLst>
            <pc:docMk/>
            <pc:sldMk cId="952745531" sldId="261"/>
            <ac:cxnSpMk id="75" creationId="{481E7D37-97E5-49B3-B3DE-C0F94C4A242A}"/>
          </ac:cxnSpMkLst>
        </pc:cxnChg>
        <pc:cxnChg chg="del mod">
          <ac:chgData name="Sanders Wang" userId="089d73b8-785c-4012-b931-81c632b6c9c7" providerId="ADAL" clId="{025DB095-BD76-41C2-83C5-4F219DF2B01E}" dt="2021-03-31T09:13:38.817" v="1973" actId="478"/>
          <ac:cxnSpMkLst>
            <pc:docMk/>
            <pc:sldMk cId="952745531" sldId="261"/>
            <ac:cxnSpMk id="87" creationId="{4B470F75-E927-464D-86E8-3F277CDD4FA4}"/>
          </ac:cxnSpMkLst>
        </pc:cxnChg>
        <pc:cxnChg chg="del mod">
          <ac:chgData name="Sanders Wang" userId="089d73b8-785c-4012-b931-81c632b6c9c7" providerId="ADAL" clId="{025DB095-BD76-41C2-83C5-4F219DF2B01E}" dt="2021-03-31T09:13:38.817" v="1973" actId="478"/>
          <ac:cxnSpMkLst>
            <pc:docMk/>
            <pc:sldMk cId="952745531" sldId="261"/>
            <ac:cxnSpMk id="88" creationId="{9524CE3C-0AE4-43B3-B5EA-62215F8C24C1}"/>
          </ac:cxnSpMkLst>
        </pc:cxnChg>
        <pc:cxnChg chg="del mod">
          <ac:chgData name="Sanders Wang" userId="089d73b8-785c-4012-b931-81c632b6c9c7" providerId="ADAL" clId="{025DB095-BD76-41C2-83C5-4F219DF2B01E}" dt="2021-03-31T09:13:38.817" v="1973" actId="478"/>
          <ac:cxnSpMkLst>
            <pc:docMk/>
            <pc:sldMk cId="952745531" sldId="261"/>
            <ac:cxnSpMk id="89" creationId="{A81D6821-FD80-4D84-9275-ED78493C59CF}"/>
          </ac:cxnSpMkLst>
        </pc:cxnChg>
        <pc:cxnChg chg="del mod">
          <ac:chgData name="Sanders Wang" userId="089d73b8-785c-4012-b931-81c632b6c9c7" providerId="ADAL" clId="{025DB095-BD76-41C2-83C5-4F219DF2B01E}" dt="2021-03-31T09:13:38.817" v="1973" actId="478"/>
          <ac:cxnSpMkLst>
            <pc:docMk/>
            <pc:sldMk cId="952745531" sldId="261"/>
            <ac:cxnSpMk id="93" creationId="{9B06A846-6976-4F6A-BD5D-70CFDFE06945}"/>
          </ac:cxnSpMkLst>
        </pc:cxnChg>
        <pc:cxnChg chg="mod">
          <ac:chgData name="Sanders Wang" userId="089d73b8-785c-4012-b931-81c632b6c9c7" providerId="ADAL" clId="{025DB095-BD76-41C2-83C5-4F219DF2B01E}" dt="2021-03-31T09:17:40.332" v="1999" actId="14100"/>
          <ac:cxnSpMkLst>
            <pc:docMk/>
            <pc:sldMk cId="952745531" sldId="261"/>
            <ac:cxnSpMk id="183" creationId="{FB2007DD-0897-4402-938C-9CDB1E52C608}"/>
          </ac:cxnSpMkLst>
        </pc:cxnChg>
        <pc:cxnChg chg="mod">
          <ac:chgData name="Sanders Wang" userId="089d73b8-785c-4012-b931-81c632b6c9c7" providerId="ADAL" clId="{025DB095-BD76-41C2-83C5-4F219DF2B01E}" dt="2021-03-31T09:17:40.332" v="1999" actId="14100"/>
          <ac:cxnSpMkLst>
            <pc:docMk/>
            <pc:sldMk cId="952745531" sldId="261"/>
            <ac:cxnSpMk id="186" creationId="{39906327-7DB3-416F-8632-5AB04940F0F5}"/>
          </ac:cxnSpMkLst>
        </pc:cxnChg>
        <pc:cxnChg chg="mod">
          <ac:chgData name="Sanders Wang" userId="089d73b8-785c-4012-b931-81c632b6c9c7" providerId="ADAL" clId="{025DB095-BD76-41C2-83C5-4F219DF2B01E}" dt="2021-03-31T09:18:43.632" v="2004"/>
          <ac:cxnSpMkLst>
            <pc:docMk/>
            <pc:sldMk cId="952745531" sldId="261"/>
            <ac:cxnSpMk id="191" creationId="{739DCF6C-28C4-4C36-A223-84AFB17CAB58}"/>
          </ac:cxnSpMkLst>
        </pc:cxnChg>
        <pc:cxnChg chg="mod">
          <ac:chgData name="Sanders Wang" userId="089d73b8-785c-4012-b931-81c632b6c9c7" providerId="ADAL" clId="{025DB095-BD76-41C2-83C5-4F219DF2B01E}" dt="2021-03-31T09:18:43.632" v="2004"/>
          <ac:cxnSpMkLst>
            <pc:docMk/>
            <pc:sldMk cId="952745531" sldId="261"/>
            <ac:cxnSpMk id="194" creationId="{CD9E7FC9-4CF2-4D83-AD6B-B70575DBAFF1}"/>
          </ac:cxnSpMkLst>
        </pc:cxnChg>
      </pc:sldChg>
    </pc:docChg>
  </pc:docChgLst>
  <pc:docChgLst>
    <pc:chgData name="Sanders Wang" userId="089d73b8-785c-4012-b931-81c632b6c9c7" providerId="ADAL" clId="{C88FAF71-232A-440D-BEC5-BB7C06B7767F}"/>
    <pc:docChg chg="undo custSel addSld delSld modSld sldOrd">
      <pc:chgData name="Sanders Wang" userId="089d73b8-785c-4012-b931-81c632b6c9c7" providerId="ADAL" clId="{C88FAF71-232A-440D-BEC5-BB7C06B7767F}" dt="2021-04-30T08:21:09.790" v="7493" actId="1035"/>
      <pc:docMkLst>
        <pc:docMk/>
      </pc:docMkLst>
      <pc:sldChg chg="del">
        <pc:chgData name="Sanders Wang" userId="089d73b8-785c-4012-b931-81c632b6c9c7" providerId="ADAL" clId="{C88FAF71-232A-440D-BEC5-BB7C06B7767F}" dt="2021-04-02T09:50:56.459" v="0" actId="47"/>
        <pc:sldMkLst>
          <pc:docMk/>
          <pc:sldMk cId="3663291031" sldId="257"/>
        </pc:sldMkLst>
      </pc:sldChg>
      <pc:sldChg chg="addSp delSp modSp mod">
        <pc:chgData name="Sanders Wang" userId="089d73b8-785c-4012-b931-81c632b6c9c7" providerId="ADAL" clId="{C88FAF71-232A-440D-BEC5-BB7C06B7767F}" dt="2021-04-03T10:23:03.539" v="1448" actId="14100"/>
        <pc:sldMkLst>
          <pc:docMk/>
          <pc:sldMk cId="1202846426" sldId="258"/>
        </pc:sldMkLst>
        <pc:spChg chg="add del mod">
          <ac:chgData name="Sanders Wang" userId="089d73b8-785c-4012-b931-81c632b6c9c7" providerId="ADAL" clId="{C88FAF71-232A-440D-BEC5-BB7C06B7767F}" dt="2021-04-03T10:19:00.869" v="1408"/>
          <ac:spMkLst>
            <pc:docMk/>
            <pc:sldMk cId="1202846426" sldId="258"/>
            <ac:spMk id="8" creationId="{CBB64A8E-DB83-4EE1-BD13-4BFA628A107B}"/>
          </ac:spMkLst>
        </pc:spChg>
        <pc:spChg chg="add mod">
          <ac:chgData name="Sanders Wang" userId="089d73b8-785c-4012-b931-81c632b6c9c7" providerId="ADAL" clId="{C88FAF71-232A-440D-BEC5-BB7C06B7767F}" dt="2021-04-03T10:19:11.743" v="1411" actId="113"/>
          <ac:spMkLst>
            <pc:docMk/>
            <pc:sldMk cId="1202846426" sldId="258"/>
            <ac:spMk id="12" creationId="{23D64185-C7E5-4572-B6AF-2805D271CFD8}"/>
          </ac:spMkLst>
        </pc:spChg>
        <pc:spChg chg="add del mod">
          <ac:chgData name="Sanders Wang" userId="089d73b8-785c-4012-b931-81c632b6c9c7" providerId="ADAL" clId="{C88FAF71-232A-440D-BEC5-BB7C06B7767F}" dt="2021-04-03T10:20:05.330" v="1422"/>
          <ac:spMkLst>
            <pc:docMk/>
            <pc:sldMk cId="1202846426" sldId="258"/>
            <ac:spMk id="13" creationId="{A9049DC8-4FED-49FE-A2CA-EE6F2C9263CF}"/>
          </ac:spMkLst>
        </pc:spChg>
        <pc:spChg chg="del">
          <ac:chgData name="Sanders Wang" userId="089d73b8-785c-4012-b931-81c632b6c9c7" providerId="ADAL" clId="{C88FAF71-232A-440D-BEC5-BB7C06B7767F}" dt="2021-04-02T09:51:28.439" v="7" actId="478"/>
          <ac:spMkLst>
            <pc:docMk/>
            <pc:sldMk cId="1202846426" sldId="258"/>
            <ac:spMk id="13" creationId="{BA0CD1A5-A66A-4AB2-A383-70DB92EEAF93}"/>
          </ac:spMkLst>
        </pc:spChg>
        <pc:spChg chg="del">
          <ac:chgData name="Sanders Wang" userId="089d73b8-785c-4012-b931-81c632b6c9c7" providerId="ADAL" clId="{C88FAF71-232A-440D-BEC5-BB7C06B7767F}" dt="2021-04-02T09:51:23.020" v="6" actId="478"/>
          <ac:spMkLst>
            <pc:docMk/>
            <pc:sldMk cId="1202846426" sldId="258"/>
            <ac:spMk id="14" creationId="{E7CC76D4-3DF6-4191-9FA0-8212B9C6F9C1}"/>
          </ac:spMkLst>
        </pc:spChg>
        <pc:spChg chg="add mod">
          <ac:chgData name="Sanders Wang" userId="089d73b8-785c-4012-b931-81c632b6c9c7" providerId="ADAL" clId="{C88FAF71-232A-440D-BEC5-BB7C06B7767F}" dt="2021-04-03T10:20:13.711" v="1425" actId="113"/>
          <ac:spMkLst>
            <pc:docMk/>
            <pc:sldMk cId="1202846426" sldId="258"/>
            <ac:spMk id="14" creationId="{F032D853-25B6-4D9E-8D24-B1CF2469F066}"/>
          </ac:spMkLst>
        </pc:spChg>
        <pc:spChg chg="del">
          <ac:chgData name="Sanders Wang" userId="089d73b8-785c-4012-b931-81c632b6c9c7" providerId="ADAL" clId="{C88FAF71-232A-440D-BEC5-BB7C06B7767F}" dt="2021-04-02T09:51:23.020" v="6" actId="478"/>
          <ac:spMkLst>
            <pc:docMk/>
            <pc:sldMk cId="1202846426" sldId="258"/>
            <ac:spMk id="15" creationId="{E2F7B04F-C9E8-439B-B694-68E4A353DD57}"/>
          </ac:spMkLst>
        </pc:spChg>
        <pc:spChg chg="add mod">
          <ac:chgData name="Sanders Wang" userId="089d73b8-785c-4012-b931-81c632b6c9c7" providerId="ADAL" clId="{C88FAF71-232A-440D-BEC5-BB7C06B7767F}" dt="2021-04-03T10:17:36.868" v="1395"/>
          <ac:spMkLst>
            <pc:docMk/>
            <pc:sldMk cId="1202846426" sldId="258"/>
            <ac:spMk id="16" creationId="{16DCBA50-8ADF-4986-8E26-E632EFFF3450}"/>
          </ac:spMkLst>
        </pc:spChg>
        <pc:spChg chg="add mod">
          <ac:chgData name="Sanders Wang" userId="089d73b8-785c-4012-b931-81c632b6c9c7" providerId="ADAL" clId="{C88FAF71-232A-440D-BEC5-BB7C06B7767F}" dt="2021-04-03T10:18:41.711" v="1406" actId="1076"/>
          <ac:spMkLst>
            <pc:docMk/>
            <pc:sldMk cId="1202846426" sldId="258"/>
            <ac:spMk id="17" creationId="{F501F526-11C8-4387-A346-EAEDE94429DB}"/>
          </ac:spMkLst>
        </pc:spChg>
        <pc:spChg chg="del">
          <ac:chgData name="Sanders Wang" userId="089d73b8-785c-4012-b931-81c632b6c9c7" providerId="ADAL" clId="{C88FAF71-232A-440D-BEC5-BB7C06B7767F}" dt="2021-04-02T09:51:23.020" v="6" actId="478"/>
          <ac:spMkLst>
            <pc:docMk/>
            <pc:sldMk cId="1202846426" sldId="258"/>
            <ac:spMk id="18" creationId="{F80B8121-3F63-4C06-AC6C-8E3DCC8946CC}"/>
          </ac:spMkLst>
        </pc:spChg>
        <pc:spChg chg="del">
          <ac:chgData name="Sanders Wang" userId="089d73b8-785c-4012-b931-81c632b6c9c7" providerId="ADAL" clId="{C88FAF71-232A-440D-BEC5-BB7C06B7767F}" dt="2021-04-02T09:51:23.020" v="6" actId="478"/>
          <ac:spMkLst>
            <pc:docMk/>
            <pc:sldMk cId="1202846426" sldId="258"/>
            <ac:spMk id="19" creationId="{F5DFA802-82DD-43E4-AA4C-3AB9A3A28011}"/>
          </ac:spMkLst>
        </pc:spChg>
        <pc:spChg chg="del">
          <ac:chgData name="Sanders Wang" userId="089d73b8-785c-4012-b931-81c632b6c9c7" providerId="ADAL" clId="{C88FAF71-232A-440D-BEC5-BB7C06B7767F}" dt="2021-04-02T09:51:23.020" v="6" actId="478"/>
          <ac:spMkLst>
            <pc:docMk/>
            <pc:sldMk cId="1202846426" sldId="258"/>
            <ac:spMk id="20" creationId="{90A73658-8769-4F72-BE10-9C801ED2C478}"/>
          </ac:spMkLst>
        </pc:spChg>
        <pc:spChg chg="del">
          <ac:chgData name="Sanders Wang" userId="089d73b8-785c-4012-b931-81c632b6c9c7" providerId="ADAL" clId="{C88FAF71-232A-440D-BEC5-BB7C06B7767F}" dt="2021-04-02T09:51:13.700" v="4" actId="478"/>
          <ac:spMkLst>
            <pc:docMk/>
            <pc:sldMk cId="1202846426" sldId="258"/>
            <ac:spMk id="23" creationId="{69514696-EB15-4BD2-90DA-8869EC4D5410}"/>
          </ac:spMkLst>
        </pc:spChg>
        <pc:spChg chg="add mod">
          <ac:chgData name="Sanders Wang" userId="089d73b8-785c-4012-b931-81c632b6c9c7" providerId="ADAL" clId="{C88FAF71-232A-440D-BEC5-BB7C06B7767F}" dt="2021-04-03T10:20:56.520" v="1429" actId="1076"/>
          <ac:spMkLst>
            <pc:docMk/>
            <pc:sldMk cId="1202846426" sldId="258"/>
            <ac:spMk id="29" creationId="{345C0B24-E952-400F-989C-A8C33B8BDA99}"/>
          </ac:spMkLst>
        </pc:spChg>
        <pc:spChg chg="add mod">
          <ac:chgData name="Sanders Wang" userId="089d73b8-785c-4012-b931-81c632b6c9c7" providerId="ADAL" clId="{C88FAF71-232A-440D-BEC5-BB7C06B7767F}" dt="2021-04-03T10:20:49.287" v="1428" actId="1076"/>
          <ac:spMkLst>
            <pc:docMk/>
            <pc:sldMk cId="1202846426" sldId="258"/>
            <ac:spMk id="30" creationId="{DF85F01A-4377-40B8-985B-9CC59F92C1A0}"/>
          </ac:spMkLst>
        </pc:spChg>
        <pc:spChg chg="add mod">
          <ac:chgData name="Sanders Wang" userId="089d73b8-785c-4012-b931-81c632b6c9c7" providerId="ADAL" clId="{C88FAF71-232A-440D-BEC5-BB7C06B7767F}" dt="2021-04-03T10:21:49.348" v="1437" actId="1076"/>
          <ac:spMkLst>
            <pc:docMk/>
            <pc:sldMk cId="1202846426" sldId="258"/>
            <ac:spMk id="32" creationId="{A1D4D5B0-4526-493C-8F00-447CD4A5542A}"/>
          </ac:spMkLst>
        </pc:spChg>
        <pc:spChg chg="add mod">
          <ac:chgData name="Sanders Wang" userId="089d73b8-785c-4012-b931-81c632b6c9c7" providerId="ADAL" clId="{C88FAF71-232A-440D-BEC5-BB7C06B7767F}" dt="2021-04-03T10:22:23.671" v="1441" actId="1076"/>
          <ac:spMkLst>
            <pc:docMk/>
            <pc:sldMk cId="1202846426" sldId="258"/>
            <ac:spMk id="33" creationId="{DB1C0732-F90E-4A71-82B7-B1CD77850264}"/>
          </ac:spMkLst>
        </pc:spChg>
        <pc:spChg chg="del">
          <ac:chgData name="Sanders Wang" userId="089d73b8-785c-4012-b931-81c632b6c9c7" providerId="ADAL" clId="{C88FAF71-232A-440D-BEC5-BB7C06B7767F}" dt="2021-04-02T09:51:17.159" v="5" actId="478"/>
          <ac:spMkLst>
            <pc:docMk/>
            <pc:sldMk cId="1202846426" sldId="258"/>
            <ac:spMk id="40" creationId="{2195612E-9FC8-4795-AAF4-194954670333}"/>
          </ac:spMkLst>
        </pc:spChg>
        <pc:spChg chg="del">
          <ac:chgData name="Sanders Wang" userId="089d73b8-785c-4012-b931-81c632b6c9c7" providerId="ADAL" clId="{C88FAF71-232A-440D-BEC5-BB7C06B7767F}" dt="2021-04-02T09:51:28.439" v="7" actId="478"/>
          <ac:spMkLst>
            <pc:docMk/>
            <pc:sldMk cId="1202846426" sldId="258"/>
            <ac:spMk id="41" creationId="{C02AC4E8-71C7-4818-9E79-F58AE069469F}"/>
          </ac:spMkLst>
        </pc:spChg>
        <pc:spChg chg="del">
          <ac:chgData name="Sanders Wang" userId="089d73b8-785c-4012-b931-81c632b6c9c7" providerId="ADAL" clId="{C88FAF71-232A-440D-BEC5-BB7C06B7767F}" dt="2021-04-02T09:51:13.700" v="4" actId="478"/>
          <ac:spMkLst>
            <pc:docMk/>
            <pc:sldMk cId="1202846426" sldId="258"/>
            <ac:spMk id="42" creationId="{1D32F323-47F1-43A5-8458-E0BAE16C48F6}"/>
          </ac:spMkLst>
        </pc:spChg>
        <pc:spChg chg="del">
          <ac:chgData name="Sanders Wang" userId="089d73b8-785c-4012-b931-81c632b6c9c7" providerId="ADAL" clId="{C88FAF71-232A-440D-BEC5-BB7C06B7767F}" dt="2021-04-02T09:51:13.700" v="4" actId="478"/>
          <ac:spMkLst>
            <pc:docMk/>
            <pc:sldMk cId="1202846426" sldId="258"/>
            <ac:spMk id="49" creationId="{9D7CBC53-0F58-4095-BBB8-FC38F9BA18F6}"/>
          </ac:spMkLst>
        </pc:spChg>
        <pc:spChg chg="del">
          <ac:chgData name="Sanders Wang" userId="089d73b8-785c-4012-b931-81c632b6c9c7" providerId="ADAL" clId="{C88FAF71-232A-440D-BEC5-BB7C06B7767F}" dt="2021-04-02T09:51:13.700" v="4" actId="478"/>
          <ac:spMkLst>
            <pc:docMk/>
            <pc:sldMk cId="1202846426" sldId="258"/>
            <ac:spMk id="54" creationId="{93D58230-4B88-4E0F-845F-8EF9D8A7D0FF}"/>
          </ac:spMkLst>
        </pc:spChg>
        <pc:spChg chg="del">
          <ac:chgData name="Sanders Wang" userId="089d73b8-785c-4012-b931-81c632b6c9c7" providerId="ADAL" clId="{C88FAF71-232A-440D-BEC5-BB7C06B7767F}" dt="2021-04-02T09:51:13.700" v="4" actId="478"/>
          <ac:spMkLst>
            <pc:docMk/>
            <pc:sldMk cId="1202846426" sldId="258"/>
            <ac:spMk id="56" creationId="{3DF8D137-663B-4627-B54D-2EF505302DC8}"/>
          </ac:spMkLst>
        </pc:spChg>
        <pc:spChg chg="del">
          <ac:chgData name="Sanders Wang" userId="089d73b8-785c-4012-b931-81c632b6c9c7" providerId="ADAL" clId="{C88FAF71-232A-440D-BEC5-BB7C06B7767F}" dt="2021-04-02T09:51:13.700" v="4" actId="478"/>
          <ac:spMkLst>
            <pc:docMk/>
            <pc:sldMk cId="1202846426" sldId="258"/>
            <ac:spMk id="59" creationId="{EA866BB7-279B-4972-8038-D625BD388AC3}"/>
          </ac:spMkLst>
        </pc:spChg>
        <pc:spChg chg="del">
          <ac:chgData name="Sanders Wang" userId="089d73b8-785c-4012-b931-81c632b6c9c7" providerId="ADAL" clId="{C88FAF71-232A-440D-BEC5-BB7C06B7767F}" dt="2021-04-02T09:51:23.020" v="6" actId="478"/>
          <ac:spMkLst>
            <pc:docMk/>
            <pc:sldMk cId="1202846426" sldId="258"/>
            <ac:spMk id="60" creationId="{1A5DCF72-7B53-4B05-98B2-EED8961A45DB}"/>
          </ac:spMkLst>
        </pc:spChg>
        <pc:spChg chg="del">
          <ac:chgData name="Sanders Wang" userId="089d73b8-785c-4012-b931-81c632b6c9c7" providerId="ADAL" clId="{C88FAF71-232A-440D-BEC5-BB7C06B7767F}" dt="2021-04-02T09:51:23.020" v="6" actId="478"/>
          <ac:spMkLst>
            <pc:docMk/>
            <pc:sldMk cId="1202846426" sldId="258"/>
            <ac:spMk id="61" creationId="{524DC2CC-718D-4AE9-9EB8-3A5CCDFC5B55}"/>
          </ac:spMkLst>
        </pc:spChg>
        <pc:spChg chg="del">
          <ac:chgData name="Sanders Wang" userId="089d73b8-785c-4012-b931-81c632b6c9c7" providerId="ADAL" clId="{C88FAF71-232A-440D-BEC5-BB7C06B7767F}" dt="2021-04-02T09:51:13.700" v="4" actId="478"/>
          <ac:spMkLst>
            <pc:docMk/>
            <pc:sldMk cId="1202846426" sldId="258"/>
            <ac:spMk id="64" creationId="{A29F3165-C0FC-4786-8466-BAF3EE8B5E2E}"/>
          </ac:spMkLst>
        </pc:spChg>
        <pc:spChg chg="del">
          <ac:chgData name="Sanders Wang" userId="089d73b8-785c-4012-b931-81c632b6c9c7" providerId="ADAL" clId="{C88FAF71-232A-440D-BEC5-BB7C06B7767F}" dt="2021-04-02T09:51:13.700" v="4" actId="478"/>
          <ac:spMkLst>
            <pc:docMk/>
            <pc:sldMk cId="1202846426" sldId="258"/>
            <ac:spMk id="66" creationId="{72255499-814D-40CF-B6C6-14CFCF0FA47B}"/>
          </ac:spMkLst>
        </pc:spChg>
        <pc:spChg chg="del">
          <ac:chgData name="Sanders Wang" userId="089d73b8-785c-4012-b931-81c632b6c9c7" providerId="ADAL" clId="{C88FAF71-232A-440D-BEC5-BB7C06B7767F}" dt="2021-04-02T09:51:13.700" v="4" actId="478"/>
          <ac:spMkLst>
            <pc:docMk/>
            <pc:sldMk cId="1202846426" sldId="258"/>
            <ac:spMk id="67" creationId="{C486D69F-72AB-47B8-A8B3-6622FF0D24BA}"/>
          </ac:spMkLst>
        </pc:spChg>
        <pc:spChg chg="del">
          <ac:chgData name="Sanders Wang" userId="089d73b8-785c-4012-b931-81c632b6c9c7" providerId="ADAL" clId="{C88FAF71-232A-440D-BEC5-BB7C06B7767F}" dt="2021-04-02T09:51:13.700" v="4" actId="478"/>
          <ac:spMkLst>
            <pc:docMk/>
            <pc:sldMk cId="1202846426" sldId="258"/>
            <ac:spMk id="71" creationId="{FE5D6E10-5CDB-46C4-A733-64FB9DEC839C}"/>
          </ac:spMkLst>
        </pc:spChg>
        <pc:spChg chg="del">
          <ac:chgData name="Sanders Wang" userId="089d73b8-785c-4012-b931-81c632b6c9c7" providerId="ADAL" clId="{C88FAF71-232A-440D-BEC5-BB7C06B7767F}" dt="2021-04-02T09:51:13.700" v="4" actId="478"/>
          <ac:spMkLst>
            <pc:docMk/>
            <pc:sldMk cId="1202846426" sldId="258"/>
            <ac:spMk id="84" creationId="{2A2CC632-47A5-4308-863F-F0A57CD2AFA5}"/>
          </ac:spMkLst>
        </pc:spChg>
        <pc:spChg chg="del">
          <ac:chgData name="Sanders Wang" userId="089d73b8-785c-4012-b931-81c632b6c9c7" providerId="ADAL" clId="{C88FAF71-232A-440D-BEC5-BB7C06B7767F}" dt="2021-04-02T09:51:13.700" v="4" actId="478"/>
          <ac:spMkLst>
            <pc:docMk/>
            <pc:sldMk cId="1202846426" sldId="258"/>
            <ac:spMk id="88" creationId="{629A8A50-12ED-4DC3-82E5-D5B06D28A70B}"/>
          </ac:spMkLst>
        </pc:spChg>
        <pc:spChg chg="mod">
          <ac:chgData name="Sanders Wang" userId="089d73b8-785c-4012-b931-81c632b6c9c7" providerId="ADAL" clId="{C88FAF71-232A-440D-BEC5-BB7C06B7767F}" dt="2021-04-03T10:18:27.975" v="1405" actId="1076"/>
          <ac:spMkLst>
            <pc:docMk/>
            <pc:sldMk cId="1202846426" sldId="258"/>
            <ac:spMk id="90" creationId="{23762D8D-EBDE-4244-8644-A573B7A089F1}"/>
          </ac:spMkLst>
        </pc:spChg>
        <pc:spChg chg="del">
          <ac:chgData name="Sanders Wang" userId="089d73b8-785c-4012-b931-81c632b6c9c7" providerId="ADAL" clId="{C88FAF71-232A-440D-BEC5-BB7C06B7767F}" dt="2021-04-02T09:51:28.439" v="7" actId="478"/>
          <ac:spMkLst>
            <pc:docMk/>
            <pc:sldMk cId="1202846426" sldId="258"/>
            <ac:spMk id="92" creationId="{A729D4D4-182F-4ACE-A8D6-794DFE65A785}"/>
          </ac:spMkLst>
        </pc:spChg>
        <pc:spChg chg="del">
          <ac:chgData name="Sanders Wang" userId="089d73b8-785c-4012-b931-81c632b6c9c7" providerId="ADAL" clId="{C88FAF71-232A-440D-BEC5-BB7C06B7767F}" dt="2021-04-02T09:51:13.700" v="4" actId="478"/>
          <ac:spMkLst>
            <pc:docMk/>
            <pc:sldMk cId="1202846426" sldId="258"/>
            <ac:spMk id="96" creationId="{0F3ADC82-A0AF-44DC-A16A-2478C169E9BC}"/>
          </ac:spMkLst>
        </pc:spChg>
        <pc:spChg chg="del">
          <ac:chgData name="Sanders Wang" userId="089d73b8-785c-4012-b931-81c632b6c9c7" providerId="ADAL" clId="{C88FAF71-232A-440D-BEC5-BB7C06B7767F}" dt="2021-04-02T09:51:13.700" v="4" actId="478"/>
          <ac:spMkLst>
            <pc:docMk/>
            <pc:sldMk cId="1202846426" sldId="258"/>
            <ac:spMk id="103" creationId="{AD2F0D9B-76AF-4C1A-9D2D-1AD603E02B2E}"/>
          </ac:spMkLst>
        </pc:spChg>
        <pc:spChg chg="del">
          <ac:chgData name="Sanders Wang" userId="089d73b8-785c-4012-b931-81c632b6c9c7" providerId="ADAL" clId="{C88FAF71-232A-440D-BEC5-BB7C06B7767F}" dt="2021-04-02T09:51:13.700" v="4" actId="478"/>
          <ac:spMkLst>
            <pc:docMk/>
            <pc:sldMk cId="1202846426" sldId="258"/>
            <ac:spMk id="104" creationId="{D9AD05BE-9651-4F53-9E3D-337905F7C85A}"/>
          </ac:spMkLst>
        </pc:spChg>
        <pc:spChg chg="del">
          <ac:chgData name="Sanders Wang" userId="089d73b8-785c-4012-b931-81c632b6c9c7" providerId="ADAL" clId="{C88FAF71-232A-440D-BEC5-BB7C06B7767F}" dt="2021-04-02T09:51:13.700" v="4" actId="478"/>
          <ac:spMkLst>
            <pc:docMk/>
            <pc:sldMk cId="1202846426" sldId="258"/>
            <ac:spMk id="107" creationId="{7F3DE87C-7DF7-4147-96B6-1A4A5A6D50B3}"/>
          </ac:spMkLst>
        </pc:spChg>
        <pc:spChg chg="del">
          <ac:chgData name="Sanders Wang" userId="089d73b8-785c-4012-b931-81c632b6c9c7" providerId="ADAL" clId="{C88FAF71-232A-440D-BEC5-BB7C06B7767F}" dt="2021-04-02T09:51:13.700" v="4" actId="478"/>
          <ac:spMkLst>
            <pc:docMk/>
            <pc:sldMk cId="1202846426" sldId="258"/>
            <ac:spMk id="108" creationId="{7C0F963F-AE97-4F6D-B807-E00D4491BD5D}"/>
          </ac:spMkLst>
        </pc:spChg>
        <pc:spChg chg="mod">
          <ac:chgData name="Sanders Wang" userId="089d73b8-785c-4012-b931-81c632b6c9c7" providerId="ADAL" clId="{C88FAF71-232A-440D-BEC5-BB7C06B7767F}" dt="2021-04-02T14:04:11.837" v="1150" actId="20577"/>
          <ac:spMkLst>
            <pc:docMk/>
            <pc:sldMk cId="1202846426" sldId="258"/>
            <ac:spMk id="131" creationId="{0D75DB33-7E55-4046-8B78-2146272967CA}"/>
          </ac:spMkLst>
        </pc:spChg>
        <pc:spChg chg="del">
          <ac:chgData name="Sanders Wang" userId="089d73b8-785c-4012-b931-81c632b6c9c7" providerId="ADAL" clId="{C88FAF71-232A-440D-BEC5-BB7C06B7767F}" dt="2021-04-02T09:51:13.700" v="4" actId="478"/>
          <ac:spMkLst>
            <pc:docMk/>
            <pc:sldMk cId="1202846426" sldId="258"/>
            <ac:spMk id="138" creationId="{7788E96C-FA60-4CE1-8251-78AF0FDE233E}"/>
          </ac:spMkLst>
        </pc:spChg>
        <pc:spChg chg="del">
          <ac:chgData name="Sanders Wang" userId="089d73b8-785c-4012-b931-81c632b6c9c7" providerId="ADAL" clId="{C88FAF71-232A-440D-BEC5-BB7C06B7767F}" dt="2021-04-02T09:51:13.700" v="4" actId="478"/>
          <ac:spMkLst>
            <pc:docMk/>
            <pc:sldMk cId="1202846426" sldId="258"/>
            <ac:spMk id="139" creationId="{6EBC3684-1779-4B50-A0CC-3C32FA22577D}"/>
          </ac:spMkLst>
        </pc:spChg>
        <pc:spChg chg="del">
          <ac:chgData name="Sanders Wang" userId="089d73b8-785c-4012-b931-81c632b6c9c7" providerId="ADAL" clId="{C88FAF71-232A-440D-BEC5-BB7C06B7767F}" dt="2021-04-02T09:51:13.700" v="4" actId="478"/>
          <ac:spMkLst>
            <pc:docMk/>
            <pc:sldMk cId="1202846426" sldId="258"/>
            <ac:spMk id="140" creationId="{E35A1E75-214B-4404-860B-15ABD69458B8}"/>
          </ac:spMkLst>
        </pc:spChg>
        <pc:spChg chg="del">
          <ac:chgData name="Sanders Wang" userId="089d73b8-785c-4012-b931-81c632b6c9c7" providerId="ADAL" clId="{C88FAF71-232A-440D-BEC5-BB7C06B7767F}" dt="2021-04-02T09:51:13.700" v="4" actId="478"/>
          <ac:spMkLst>
            <pc:docMk/>
            <pc:sldMk cId="1202846426" sldId="258"/>
            <ac:spMk id="141" creationId="{89548AA6-8882-4F6B-A877-D014DF3AE704}"/>
          </ac:spMkLst>
        </pc:spChg>
        <pc:grpChg chg="del">
          <ac:chgData name="Sanders Wang" userId="089d73b8-785c-4012-b931-81c632b6c9c7" providerId="ADAL" clId="{C88FAF71-232A-440D-BEC5-BB7C06B7767F}" dt="2021-04-02T09:51:13.700" v="4" actId="478"/>
          <ac:grpSpMkLst>
            <pc:docMk/>
            <pc:sldMk cId="1202846426" sldId="258"/>
            <ac:grpSpMk id="36" creationId="{263503B1-D98A-4070-BFCC-323E4344F374}"/>
          </ac:grpSpMkLst>
        </pc:grpChg>
        <pc:grpChg chg="del">
          <ac:chgData name="Sanders Wang" userId="089d73b8-785c-4012-b931-81c632b6c9c7" providerId="ADAL" clId="{C88FAF71-232A-440D-BEC5-BB7C06B7767F}" dt="2021-04-02T09:51:13.700" v="4" actId="478"/>
          <ac:grpSpMkLst>
            <pc:docMk/>
            <pc:sldMk cId="1202846426" sldId="258"/>
            <ac:grpSpMk id="43" creationId="{7E459F38-CEEE-4724-BB6B-2E8B102C5043}"/>
          </ac:grpSpMkLst>
        </pc:grpChg>
        <pc:picChg chg="del">
          <ac:chgData name="Sanders Wang" userId="089d73b8-785c-4012-b931-81c632b6c9c7" providerId="ADAL" clId="{C88FAF71-232A-440D-BEC5-BB7C06B7767F}" dt="2021-04-02T09:51:28.439" v="7" actId="478"/>
          <ac:picMkLst>
            <pc:docMk/>
            <pc:sldMk cId="1202846426" sldId="258"/>
            <ac:picMk id="8" creationId="{2A8059F9-B59B-4D85-81D0-8BE5F934002E}"/>
          </ac:picMkLst>
        </pc:picChg>
        <pc:picChg chg="add mod">
          <ac:chgData name="Sanders Wang" userId="089d73b8-785c-4012-b931-81c632b6c9c7" providerId="ADAL" clId="{C88FAF71-232A-440D-BEC5-BB7C06B7767F}" dt="2021-04-03T10:17:07.476" v="1394" actId="1076"/>
          <ac:picMkLst>
            <pc:docMk/>
            <pc:sldMk cId="1202846426" sldId="258"/>
            <ac:picMk id="11" creationId="{C5D27B41-2F29-423A-AE41-D8C9B51F7250}"/>
          </ac:picMkLst>
        </pc:picChg>
        <pc:picChg chg="add mod">
          <ac:chgData name="Sanders Wang" userId="089d73b8-785c-4012-b931-81c632b6c9c7" providerId="ADAL" clId="{C88FAF71-232A-440D-BEC5-BB7C06B7767F}" dt="2021-04-03T10:18:41.711" v="1406" actId="1076"/>
          <ac:picMkLst>
            <pc:docMk/>
            <pc:sldMk cId="1202846426" sldId="258"/>
            <ac:picMk id="18" creationId="{14742AE7-4F6D-4F95-BD1D-8D8B0AE8E328}"/>
          </ac:picMkLst>
        </pc:picChg>
        <pc:picChg chg="add mod">
          <ac:chgData name="Sanders Wang" userId="089d73b8-785c-4012-b931-81c632b6c9c7" providerId="ADAL" clId="{C88FAF71-232A-440D-BEC5-BB7C06B7767F}" dt="2021-04-03T10:18:41.711" v="1406" actId="1076"/>
          <ac:picMkLst>
            <pc:docMk/>
            <pc:sldMk cId="1202846426" sldId="258"/>
            <ac:picMk id="19" creationId="{7AF5FB64-5017-47C3-807C-E3A0162DABE5}"/>
          </ac:picMkLst>
        </pc:picChg>
        <pc:picChg chg="add mod">
          <ac:chgData name="Sanders Wang" userId="089d73b8-785c-4012-b931-81c632b6c9c7" providerId="ADAL" clId="{C88FAF71-232A-440D-BEC5-BB7C06B7767F}" dt="2021-04-03T10:18:13.300" v="1404" actId="1076"/>
          <ac:picMkLst>
            <pc:docMk/>
            <pc:sldMk cId="1202846426" sldId="258"/>
            <ac:picMk id="20" creationId="{F96FB2A7-8F8C-4A0F-BFD2-BAAEDB65ED7E}"/>
          </ac:picMkLst>
        </pc:picChg>
        <pc:picChg chg="add mod">
          <ac:chgData name="Sanders Wang" userId="089d73b8-785c-4012-b931-81c632b6c9c7" providerId="ADAL" clId="{C88FAF71-232A-440D-BEC5-BB7C06B7767F}" dt="2021-04-03T10:19:18.715" v="1412" actId="1076"/>
          <ac:picMkLst>
            <pc:docMk/>
            <pc:sldMk cId="1202846426" sldId="258"/>
            <ac:picMk id="21" creationId="{70B367D6-3277-469C-A3DF-2EC82418033F}"/>
          </ac:picMkLst>
        </pc:picChg>
        <pc:picChg chg="del">
          <ac:chgData name="Sanders Wang" userId="089d73b8-785c-4012-b931-81c632b6c9c7" providerId="ADAL" clId="{C88FAF71-232A-440D-BEC5-BB7C06B7767F}" dt="2021-04-02T09:51:13.700" v="4" actId="478"/>
          <ac:picMkLst>
            <pc:docMk/>
            <pc:sldMk cId="1202846426" sldId="258"/>
            <ac:picMk id="22" creationId="{57FC183C-3451-437E-AFD6-325BDF2CB257}"/>
          </ac:picMkLst>
        </pc:picChg>
        <pc:picChg chg="add mod">
          <ac:chgData name="Sanders Wang" userId="089d73b8-785c-4012-b931-81c632b6c9c7" providerId="ADAL" clId="{C88FAF71-232A-440D-BEC5-BB7C06B7767F}" dt="2021-04-03T10:19:46.327" v="1419" actId="1076"/>
          <ac:picMkLst>
            <pc:docMk/>
            <pc:sldMk cId="1202846426" sldId="258"/>
            <ac:picMk id="22" creationId="{995279BB-AB49-47B3-91DF-166498569703}"/>
          </ac:picMkLst>
        </pc:picChg>
        <pc:picChg chg="add mod">
          <ac:chgData name="Sanders Wang" userId="089d73b8-785c-4012-b931-81c632b6c9c7" providerId="ADAL" clId="{C88FAF71-232A-440D-BEC5-BB7C06B7767F}" dt="2021-04-03T10:19:48.400" v="1420" actId="1076"/>
          <ac:picMkLst>
            <pc:docMk/>
            <pc:sldMk cId="1202846426" sldId="258"/>
            <ac:picMk id="23" creationId="{FCB0C10A-1093-4645-9474-26E9B911729F}"/>
          </ac:picMkLst>
        </pc:picChg>
        <pc:picChg chg="add del mod">
          <ac:chgData name="Sanders Wang" userId="089d73b8-785c-4012-b931-81c632b6c9c7" providerId="ADAL" clId="{C88FAF71-232A-440D-BEC5-BB7C06B7767F}" dt="2021-04-03T10:19:39.501" v="1418" actId="478"/>
          <ac:picMkLst>
            <pc:docMk/>
            <pc:sldMk cId="1202846426" sldId="258"/>
            <ac:picMk id="24" creationId="{096934CB-D5B5-42B9-8396-0B05A27A24F3}"/>
          </ac:picMkLst>
        </pc:picChg>
        <pc:picChg chg="del">
          <ac:chgData name="Sanders Wang" userId="089d73b8-785c-4012-b931-81c632b6c9c7" providerId="ADAL" clId="{C88FAF71-232A-440D-BEC5-BB7C06B7767F}" dt="2021-04-02T09:51:13.700" v="4" actId="478"/>
          <ac:picMkLst>
            <pc:docMk/>
            <pc:sldMk cId="1202846426" sldId="258"/>
            <ac:picMk id="28" creationId="{A468C71A-CACF-4F39-8BC8-9DF2585697DB}"/>
          </ac:picMkLst>
        </pc:picChg>
        <pc:picChg chg="add mod">
          <ac:chgData name="Sanders Wang" userId="089d73b8-785c-4012-b931-81c632b6c9c7" providerId="ADAL" clId="{C88FAF71-232A-440D-BEC5-BB7C06B7767F}" dt="2021-04-03T10:21:47.008" v="1436" actId="1076"/>
          <ac:picMkLst>
            <pc:docMk/>
            <pc:sldMk cId="1202846426" sldId="258"/>
            <ac:picMk id="31" creationId="{A63C30E2-E502-4394-BEC7-6F0B5F174720}"/>
          </ac:picMkLst>
        </pc:picChg>
        <pc:picChg chg="del">
          <ac:chgData name="Sanders Wang" userId="089d73b8-785c-4012-b931-81c632b6c9c7" providerId="ADAL" clId="{C88FAF71-232A-440D-BEC5-BB7C06B7767F}" dt="2021-04-02T09:51:28.439" v="7" actId="478"/>
          <ac:picMkLst>
            <pc:docMk/>
            <pc:sldMk cId="1202846426" sldId="258"/>
            <ac:picMk id="32" creationId="{BDCAA298-4648-4025-8361-D6E70E600C7E}"/>
          </ac:picMkLst>
        </pc:picChg>
        <pc:picChg chg="del">
          <ac:chgData name="Sanders Wang" userId="089d73b8-785c-4012-b931-81c632b6c9c7" providerId="ADAL" clId="{C88FAF71-232A-440D-BEC5-BB7C06B7767F}" dt="2021-04-02T09:51:13.700" v="4" actId="478"/>
          <ac:picMkLst>
            <pc:docMk/>
            <pc:sldMk cId="1202846426" sldId="258"/>
            <ac:picMk id="34" creationId="{A467C330-BA23-401D-8BC3-607A663CFDE3}"/>
          </ac:picMkLst>
        </pc:picChg>
        <pc:picChg chg="del">
          <ac:chgData name="Sanders Wang" userId="089d73b8-785c-4012-b931-81c632b6c9c7" providerId="ADAL" clId="{C88FAF71-232A-440D-BEC5-BB7C06B7767F}" dt="2021-04-02T09:51:28.439" v="7" actId="478"/>
          <ac:picMkLst>
            <pc:docMk/>
            <pc:sldMk cId="1202846426" sldId="258"/>
            <ac:picMk id="39" creationId="{045D313F-7209-4C86-93D3-EA355B767EDC}"/>
          </ac:picMkLst>
        </pc:picChg>
        <pc:picChg chg="del">
          <ac:chgData name="Sanders Wang" userId="089d73b8-785c-4012-b931-81c632b6c9c7" providerId="ADAL" clId="{C88FAF71-232A-440D-BEC5-BB7C06B7767F}" dt="2021-04-02T09:51:13.700" v="4" actId="478"/>
          <ac:picMkLst>
            <pc:docMk/>
            <pc:sldMk cId="1202846426" sldId="258"/>
            <ac:picMk id="45" creationId="{AC5A8BD8-5463-4AEF-96C9-3514D71BEE9C}"/>
          </ac:picMkLst>
        </pc:picChg>
        <pc:picChg chg="del">
          <ac:chgData name="Sanders Wang" userId="089d73b8-785c-4012-b931-81c632b6c9c7" providerId="ADAL" clId="{C88FAF71-232A-440D-BEC5-BB7C06B7767F}" dt="2021-04-02T09:51:13.700" v="4" actId="478"/>
          <ac:picMkLst>
            <pc:docMk/>
            <pc:sldMk cId="1202846426" sldId="258"/>
            <ac:picMk id="46" creationId="{6E227231-C679-40D4-948D-182F6CED4328}"/>
          </ac:picMkLst>
        </pc:picChg>
        <pc:picChg chg="del">
          <ac:chgData name="Sanders Wang" userId="089d73b8-785c-4012-b931-81c632b6c9c7" providerId="ADAL" clId="{C88FAF71-232A-440D-BEC5-BB7C06B7767F}" dt="2021-04-02T09:51:13.700" v="4" actId="478"/>
          <ac:picMkLst>
            <pc:docMk/>
            <pc:sldMk cId="1202846426" sldId="258"/>
            <ac:picMk id="48" creationId="{F27B78FB-3D71-40F5-B632-D16BCF6777D8}"/>
          </ac:picMkLst>
        </pc:picChg>
        <pc:picChg chg="del">
          <ac:chgData name="Sanders Wang" userId="089d73b8-785c-4012-b931-81c632b6c9c7" providerId="ADAL" clId="{C88FAF71-232A-440D-BEC5-BB7C06B7767F}" dt="2021-04-02T09:51:23.020" v="6" actId="478"/>
          <ac:picMkLst>
            <pc:docMk/>
            <pc:sldMk cId="1202846426" sldId="258"/>
            <ac:picMk id="63" creationId="{8F8DDA8B-E372-4804-B3B2-9FFA0F2ADD27}"/>
          </ac:picMkLst>
        </pc:picChg>
        <pc:picChg chg="del">
          <ac:chgData name="Sanders Wang" userId="089d73b8-785c-4012-b931-81c632b6c9c7" providerId="ADAL" clId="{C88FAF71-232A-440D-BEC5-BB7C06B7767F}" dt="2021-04-02T09:51:13.700" v="4" actId="478"/>
          <ac:picMkLst>
            <pc:docMk/>
            <pc:sldMk cId="1202846426" sldId="258"/>
            <ac:picMk id="65" creationId="{5EC253EB-7D49-443E-AB25-7EF50D132751}"/>
          </ac:picMkLst>
        </pc:picChg>
        <pc:picChg chg="del">
          <ac:chgData name="Sanders Wang" userId="089d73b8-785c-4012-b931-81c632b6c9c7" providerId="ADAL" clId="{C88FAF71-232A-440D-BEC5-BB7C06B7767F}" dt="2021-04-02T09:51:13.700" v="4" actId="478"/>
          <ac:picMkLst>
            <pc:docMk/>
            <pc:sldMk cId="1202846426" sldId="258"/>
            <ac:picMk id="69" creationId="{89A0027D-2251-40DE-BED8-E1A4953F2D49}"/>
          </ac:picMkLst>
        </pc:picChg>
        <pc:picChg chg="del">
          <ac:chgData name="Sanders Wang" userId="089d73b8-785c-4012-b931-81c632b6c9c7" providerId="ADAL" clId="{C88FAF71-232A-440D-BEC5-BB7C06B7767F}" dt="2021-04-02T09:51:13.700" v="4" actId="478"/>
          <ac:picMkLst>
            <pc:docMk/>
            <pc:sldMk cId="1202846426" sldId="258"/>
            <ac:picMk id="70" creationId="{5F9C0C34-822F-4A25-B4CA-F23E025BBC52}"/>
          </ac:picMkLst>
        </pc:picChg>
        <pc:picChg chg="del">
          <ac:chgData name="Sanders Wang" userId="089d73b8-785c-4012-b931-81c632b6c9c7" providerId="ADAL" clId="{C88FAF71-232A-440D-BEC5-BB7C06B7767F}" dt="2021-04-02T09:51:13.700" v="4" actId="478"/>
          <ac:picMkLst>
            <pc:docMk/>
            <pc:sldMk cId="1202846426" sldId="258"/>
            <ac:picMk id="72" creationId="{4E3CEE52-37D5-4A86-9EA8-685CC9F60F7F}"/>
          </ac:picMkLst>
        </pc:picChg>
        <pc:picChg chg="del">
          <ac:chgData name="Sanders Wang" userId="089d73b8-785c-4012-b931-81c632b6c9c7" providerId="ADAL" clId="{C88FAF71-232A-440D-BEC5-BB7C06B7767F}" dt="2021-04-02T09:51:13.700" v="4" actId="478"/>
          <ac:picMkLst>
            <pc:docMk/>
            <pc:sldMk cId="1202846426" sldId="258"/>
            <ac:picMk id="73" creationId="{B02E42BB-F58F-4933-8D9F-9C0554B061E0}"/>
          </ac:picMkLst>
        </pc:picChg>
        <pc:picChg chg="del">
          <ac:chgData name="Sanders Wang" userId="089d73b8-785c-4012-b931-81c632b6c9c7" providerId="ADAL" clId="{C88FAF71-232A-440D-BEC5-BB7C06B7767F}" dt="2021-04-02T09:51:13.700" v="4" actId="478"/>
          <ac:picMkLst>
            <pc:docMk/>
            <pc:sldMk cId="1202846426" sldId="258"/>
            <ac:picMk id="74" creationId="{60C96EF9-7DDB-4C40-ADDD-F96130C44013}"/>
          </ac:picMkLst>
        </pc:picChg>
        <pc:picChg chg="del">
          <ac:chgData name="Sanders Wang" userId="089d73b8-785c-4012-b931-81c632b6c9c7" providerId="ADAL" clId="{C88FAF71-232A-440D-BEC5-BB7C06B7767F}" dt="2021-04-02T09:51:13.700" v="4" actId="478"/>
          <ac:picMkLst>
            <pc:docMk/>
            <pc:sldMk cId="1202846426" sldId="258"/>
            <ac:picMk id="77" creationId="{D120BA69-DC6E-4E47-AD34-C44FC563A958}"/>
          </ac:picMkLst>
        </pc:picChg>
        <pc:picChg chg="del">
          <ac:chgData name="Sanders Wang" userId="089d73b8-785c-4012-b931-81c632b6c9c7" providerId="ADAL" clId="{C88FAF71-232A-440D-BEC5-BB7C06B7767F}" dt="2021-04-02T09:51:13.700" v="4" actId="478"/>
          <ac:picMkLst>
            <pc:docMk/>
            <pc:sldMk cId="1202846426" sldId="258"/>
            <ac:picMk id="82" creationId="{B6F45217-E5B6-4084-A1D2-258968826E98}"/>
          </ac:picMkLst>
        </pc:picChg>
        <pc:picChg chg="del">
          <ac:chgData name="Sanders Wang" userId="089d73b8-785c-4012-b931-81c632b6c9c7" providerId="ADAL" clId="{C88FAF71-232A-440D-BEC5-BB7C06B7767F}" dt="2021-04-02T09:51:13.700" v="4" actId="478"/>
          <ac:picMkLst>
            <pc:docMk/>
            <pc:sldMk cId="1202846426" sldId="258"/>
            <ac:picMk id="83" creationId="{75513874-6782-4A16-82CD-0171AE7B8BC6}"/>
          </ac:picMkLst>
        </pc:picChg>
        <pc:picChg chg="del">
          <ac:chgData name="Sanders Wang" userId="089d73b8-785c-4012-b931-81c632b6c9c7" providerId="ADAL" clId="{C88FAF71-232A-440D-BEC5-BB7C06B7767F}" dt="2021-04-02T09:51:13.700" v="4" actId="478"/>
          <ac:picMkLst>
            <pc:docMk/>
            <pc:sldMk cId="1202846426" sldId="258"/>
            <ac:picMk id="86" creationId="{FCC5C23E-B49A-49A0-90E6-E1E4E7ADA776}"/>
          </ac:picMkLst>
        </pc:picChg>
        <pc:picChg chg="del">
          <ac:chgData name="Sanders Wang" userId="089d73b8-785c-4012-b931-81c632b6c9c7" providerId="ADAL" clId="{C88FAF71-232A-440D-BEC5-BB7C06B7767F}" dt="2021-04-02T09:51:13.700" v="4" actId="478"/>
          <ac:picMkLst>
            <pc:docMk/>
            <pc:sldMk cId="1202846426" sldId="258"/>
            <ac:picMk id="94" creationId="{BFCE193E-94B0-47A1-AA35-5B7563167B54}"/>
          </ac:picMkLst>
        </pc:picChg>
        <pc:picChg chg="del">
          <ac:chgData name="Sanders Wang" userId="089d73b8-785c-4012-b931-81c632b6c9c7" providerId="ADAL" clId="{C88FAF71-232A-440D-BEC5-BB7C06B7767F}" dt="2021-04-02T09:51:13.700" v="4" actId="478"/>
          <ac:picMkLst>
            <pc:docMk/>
            <pc:sldMk cId="1202846426" sldId="258"/>
            <ac:picMk id="121" creationId="{4179B7C1-0EA8-4BE4-A9CB-5EC459C720FD}"/>
          </ac:picMkLst>
        </pc:picChg>
        <pc:cxnChg chg="add mod">
          <ac:chgData name="Sanders Wang" userId="089d73b8-785c-4012-b931-81c632b6c9c7" providerId="ADAL" clId="{C88FAF71-232A-440D-BEC5-BB7C06B7767F}" dt="2021-04-03T10:23:03.539" v="1448" actId="14100"/>
          <ac:cxnSpMkLst>
            <pc:docMk/>
            <pc:sldMk cId="1202846426" sldId="258"/>
            <ac:cxnSpMk id="34" creationId="{A80A455D-D48B-4247-904E-7926E2F0429C}"/>
          </ac:cxnSpMkLst>
        </pc:cxnChg>
        <pc:cxnChg chg="del">
          <ac:chgData name="Sanders Wang" userId="089d73b8-785c-4012-b931-81c632b6c9c7" providerId="ADAL" clId="{C88FAF71-232A-440D-BEC5-BB7C06B7767F}" dt="2021-04-02T09:51:23.020" v="6" actId="478"/>
          <ac:cxnSpMkLst>
            <pc:docMk/>
            <pc:sldMk cId="1202846426" sldId="258"/>
            <ac:cxnSpMk id="50" creationId="{9601D18C-A902-4AA7-B2BF-810AA63E6511}"/>
          </ac:cxnSpMkLst>
        </pc:cxnChg>
        <pc:cxnChg chg="del">
          <ac:chgData name="Sanders Wang" userId="089d73b8-785c-4012-b931-81c632b6c9c7" providerId="ADAL" clId="{C88FAF71-232A-440D-BEC5-BB7C06B7767F}" dt="2021-04-02T09:51:23.020" v="6" actId="478"/>
          <ac:cxnSpMkLst>
            <pc:docMk/>
            <pc:sldMk cId="1202846426" sldId="258"/>
            <ac:cxnSpMk id="53" creationId="{DE2DFD30-7C3A-4404-A88E-173CDD3464B9}"/>
          </ac:cxnSpMkLst>
        </pc:cxnChg>
        <pc:cxnChg chg="del">
          <ac:chgData name="Sanders Wang" userId="089d73b8-785c-4012-b931-81c632b6c9c7" providerId="ADAL" clId="{C88FAF71-232A-440D-BEC5-BB7C06B7767F}" dt="2021-04-02T09:51:23.020" v="6" actId="478"/>
          <ac:cxnSpMkLst>
            <pc:docMk/>
            <pc:sldMk cId="1202846426" sldId="258"/>
            <ac:cxnSpMk id="55" creationId="{B41037C6-B906-427C-8043-6C30CF39D619}"/>
          </ac:cxnSpMkLst>
        </pc:cxnChg>
        <pc:cxnChg chg="del">
          <ac:chgData name="Sanders Wang" userId="089d73b8-785c-4012-b931-81c632b6c9c7" providerId="ADAL" clId="{C88FAF71-232A-440D-BEC5-BB7C06B7767F}" dt="2021-04-02T09:51:23.020" v="6" actId="478"/>
          <ac:cxnSpMkLst>
            <pc:docMk/>
            <pc:sldMk cId="1202846426" sldId="258"/>
            <ac:cxnSpMk id="57" creationId="{5DC18291-7211-44FE-B258-4ABEC80AA0F0}"/>
          </ac:cxnSpMkLst>
        </pc:cxnChg>
        <pc:cxnChg chg="del">
          <ac:chgData name="Sanders Wang" userId="089d73b8-785c-4012-b931-81c632b6c9c7" providerId="ADAL" clId="{C88FAF71-232A-440D-BEC5-BB7C06B7767F}" dt="2021-04-02T09:51:23.020" v="6" actId="478"/>
          <ac:cxnSpMkLst>
            <pc:docMk/>
            <pc:sldMk cId="1202846426" sldId="258"/>
            <ac:cxnSpMk id="58" creationId="{8E50CD46-E1DF-4A15-B1E7-83BDA4D5FD5E}"/>
          </ac:cxnSpMkLst>
        </pc:cxnChg>
        <pc:cxnChg chg="del mod">
          <ac:chgData name="Sanders Wang" userId="089d73b8-785c-4012-b931-81c632b6c9c7" providerId="ADAL" clId="{C88FAF71-232A-440D-BEC5-BB7C06B7767F}" dt="2021-04-02T09:51:13.700" v="4" actId="478"/>
          <ac:cxnSpMkLst>
            <pc:docMk/>
            <pc:sldMk cId="1202846426" sldId="258"/>
            <ac:cxnSpMk id="75" creationId="{CEE91C90-7114-4E14-BA6F-E87A75750D8B}"/>
          </ac:cxnSpMkLst>
        </pc:cxnChg>
        <pc:cxnChg chg="del mod">
          <ac:chgData name="Sanders Wang" userId="089d73b8-785c-4012-b931-81c632b6c9c7" providerId="ADAL" clId="{C88FAF71-232A-440D-BEC5-BB7C06B7767F}" dt="2021-04-02T09:51:13.700" v="4" actId="478"/>
          <ac:cxnSpMkLst>
            <pc:docMk/>
            <pc:sldMk cId="1202846426" sldId="258"/>
            <ac:cxnSpMk id="76" creationId="{C9EE9128-171D-4A87-A2FD-55A7C615E1A0}"/>
          </ac:cxnSpMkLst>
        </pc:cxnChg>
        <pc:cxnChg chg="del mod">
          <ac:chgData name="Sanders Wang" userId="089d73b8-785c-4012-b931-81c632b6c9c7" providerId="ADAL" clId="{C88FAF71-232A-440D-BEC5-BB7C06B7767F}" dt="2021-04-02T09:51:13.700" v="4" actId="478"/>
          <ac:cxnSpMkLst>
            <pc:docMk/>
            <pc:sldMk cId="1202846426" sldId="258"/>
            <ac:cxnSpMk id="79" creationId="{DD82A52A-124A-47F7-B015-F35C1AAE42A1}"/>
          </ac:cxnSpMkLst>
        </pc:cxnChg>
        <pc:cxnChg chg="del mod">
          <ac:chgData name="Sanders Wang" userId="089d73b8-785c-4012-b931-81c632b6c9c7" providerId="ADAL" clId="{C88FAF71-232A-440D-BEC5-BB7C06B7767F}" dt="2021-04-02T09:51:13.700" v="4" actId="478"/>
          <ac:cxnSpMkLst>
            <pc:docMk/>
            <pc:sldMk cId="1202846426" sldId="258"/>
            <ac:cxnSpMk id="85" creationId="{F6CDA63D-0456-43FF-8BF4-BB3E003B49F7}"/>
          </ac:cxnSpMkLst>
        </pc:cxnChg>
        <pc:cxnChg chg="del">
          <ac:chgData name="Sanders Wang" userId="089d73b8-785c-4012-b931-81c632b6c9c7" providerId="ADAL" clId="{C88FAF71-232A-440D-BEC5-BB7C06B7767F}" dt="2021-04-02T09:51:13.700" v="4" actId="478"/>
          <ac:cxnSpMkLst>
            <pc:docMk/>
            <pc:sldMk cId="1202846426" sldId="258"/>
            <ac:cxnSpMk id="100" creationId="{1C1BF850-F971-4346-984F-A2802317677E}"/>
          </ac:cxnSpMkLst>
        </pc:cxnChg>
        <pc:cxnChg chg="del mod">
          <ac:chgData name="Sanders Wang" userId="089d73b8-785c-4012-b931-81c632b6c9c7" providerId="ADAL" clId="{C88FAF71-232A-440D-BEC5-BB7C06B7767F}" dt="2021-04-02T09:51:28.439" v="7" actId="478"/>
          <ac:cxnSpMkLst>
            <pc:docMk/>
            <pc:sldMk cId="1202846426" sldId="258"/>
            <ac:cxnSpMk id="110" creationId="{9E02ECF9-AAC0-4412-8022-2AA272D4AD58}"/>
          </ac:cxnSpMkLst>
        </pc:cxnChg>
        <pc:cxnChg chg="del mod">
          <ac:chgData name="Sanders Wang" userId="089d73b8-785c-4012-b931-81c632b6c9c7" providerId="ADAL" clId="{C88FAF71-232A-440D-BEC5-BB7C06B7767F}" dt="2021-04-02T09:51:13.700" v="4" actId="478"/>
          <ac:cxnSpMkLst>
            <pc:docMk/>
            <pc:sldMk cId="1202846426" sldId="258"/>
            <ac:cxnSpMk id="112" creationId="{79E4949C-ECA3-4A08-8E88-9AEFC8A7F863}"/>
          </ac:cxnSpMkLst>
        </pc:cxnChg>
        <pc:cxnChg chg="del mod">
          <ac:chgData name="Sanders Wang" userId="089d73b8-785c-4012-b931-81c632b6c9c7" providerId="ADAL" clId="{C88FAF71-232A-440D-BEC5-BB7C06B7767F}" dt="2021-04-02T09:51:13.700" v="4" actId="478"/>
          <ac:cxnSpMkLst>
            <pc:docMk/>
            <pc:sldMk cId="1202846426" sldId="258"/>
            <ac:cxnSpMk id="115" creationId="{9B049884-BDE1-4196-BF9D-F86530BC5390}"/>
          </ac:cxnSpMkLst>
        </pc:cxnChg>
        <pc:cxnChg chg="del mod">
          <ac:chgData name="Sanders Wang" userId="089d73b8-785c-4012-b931-81c632b6c9c7" providerId="ADAL" clId="{C88FAF71-232A-440D-BEC5-BB7C06B7767F}" dt="2021-04-02T09:51:23.020" v="6" actId="478"/>
          <ac:cxnSpMkLst>
            <pc:docMk/>
            <pc:sldMk cId="1202846426" sldId="258"/>
            <ac:cxnSpMk id="126" creationId="{AED86C59-1F6C-461A-84A1-B732B4532285}"/>
          </ac:cxnSpMkLst>
        </pc:cxnChg>
        <pc:cxnChg chg="del mod">
          <ac:chgData name="Sanders Wang" userId="089d73b8-785c-4012-b931-81c632b6c9c7" providerId="ADAL" clId="{C88FAF71-232A-440D-BEC5-BB7C06B7767F}" dt="2021-04-02T09:51:13.700" v="4" actId="478"/>
          <ac:cxnSpMkLst>
            <pc:docMk/>
            <pc:sldMk cId="1202846426" sldId="258"/>
            <ac:cxnSpMk id="129" creationId="{B365BA29-CD7D-44AD-AD4B-5FD7E534FE3F}"/>
          </ac:cxnSpMkLst>
        </pc:cxnChg>
        <pc:cxnChg chg="del mod">
          <ac:chgData name="Sanders Wang" userId="089d73b8-785c-4012-b931-81c632b6c9c7" providerId="ADAL" clId="{C88FAF71-232A-440D-BEC5-BB7C06B7767F}" dt="2021-04-02T09:51:13.700" v="4" actId="478"/>
          <ac:cxnSpMkLst>
            <pc:docMk/>
            <pc:sldMk cId="1202846426" sldId="258"/>
            <ac:cxnSpMk id="132" creationId="{8D3DED9B-6F5A-48D7-879F-2B49EF4A19CA}"/>
          </ac:cxnSpMkLst>
        </pc:cxnChg>
        <pc:cxnChg chg="del mod">
          <ac:chgData name="Sanders Wang" userId="089d73b8-785c-4012-b931-81c632b6c9c7" providerId="ADAL" clId="{C88FAF71-232A-440D-BEC5-BB7C06B7767F}" dt="2021-04-02T09:51:13.700" v="4" actId="478"/>
          <ac:cxnSpMkLst>
            <pc:docMk/>
            <pc:sldMk cId="1202846426" sldId="258"/>
            <ac:cxnSpMk id="133" creationId="{C5A539A8-E7A8-4BDF-BDC5-BD5F1E5179EE}"/>
          </ac:cxnSpMkLst>
        </pc:cxnChg>
      </pc:sldChg>
      <pc:sldChg chg="del">
        <pc:chgData name="Sanders Wang" userId="089d73b8-785c-4012-b931-81c632b6c9c7" providerId="ADAL" clId="{C88FAF71-232A-440D-BEC5-BB7C06B7767F}" dt="2021-04-02T09:51:01.449" v="1" actId="47"/>
        <pc:sldMkLst>
          <pc:docMk/>
          <pc:sldMk cId="188205603" sldId="259"/>
        </pc:sldMkLst>
      </pc:sldChg>
      <pc:sldChg chg="addSp delSp modSp new mod">
        <pc:chgData name="Sanders Wang" userId="089d73b8-785c-4012-b931-81c632b6c9c7" providerId="ADAL" clId="{C88FAF71-232A-440D-BEC5-BB7C06B7767F}" dt="2021-04-27T15:13:45.002" v="7360" actId="14100"/>
        <pc:sldMkLst>
          <pc:docMk/>
          <pc:sldMk cId="3425348381" sldId="259"/>
        </pc:sldMkLst>
        <pc:spChg chg="add mod">
          <ac:chgData name="Sanders Wang" userId="089d73b8-785c-4012-b931-81c632b6c9c7" providerId="ADAL" clId="{C88FAF71-232A-440D-BEC5-BB7C06B7767F}" dt="2021-04-02T09:53:47.719" v="24" actId="1076"/>
          <ac:spMkLst>
            <pc:docMk/>
            <pc:sldMk cId="3425348381" sldId="259"/>
            <ac:spMk id="2" creationId="{60165DD1-670C-4BBE-89AA-011AB819B4B2}"/>
          </ac:spMkLst>
        </pc:spChg>
        <pc:spChg chg="add del mod">
          <ac:chgData name="Sanders Wang" userId="089d73b8-785c-4012-b931-81c632b6c9c7" providerId="ADAL" clId="{C88FAF71-232A-440D-BEC5-BB7C06B7767F}" dt="2021-04-16T11:24:35.545" v="5557"/>
          <ac:spMkLst>
            <pc:docMk/>
            <pc:sldMk cId="3425348381" sldId="259"/>
            <ac:spMk id="4" creationId="{5B1D2A20-BE1A-4BBD-9852-966E5C0074B6}"/>
          </ac:spMkLst>
        </pc:spChg>
        <pc:spChg chg="add mod">
          <ac:chgData name="Sanders Wang" userId="089d73b8-785c-4012-b931-81c632b6c9c7" providerId="ADAL" clId="{C88FAF71-232A-440D-BEC5-BB7C06B7767F}" dt="2021-04-16T11:24:49.157" v="5561" actId="1076"/>
          <ac:spMkLst>
            <pc:docMk/>
            <pc:sldMk cId="3425348381" sldId="259"/>
            <ac:spMk id="5" creationId="{B77002F8-D318-41B6-A833-2D6E2F0282D5}"/>
          </ac:spMkLst>
        </pc:spChg>
        <pc:spChg chg="add del mod">
          <ac:chgData name="Sanders Wang" userId="089d73b8-785c-4012-b931-81c632b6c9c7" providerId="ADAL" clId="{C88FAF71-232A-440D-BEC5-BB7C06B7767F}" dt="2021-04-02T09:57:26.231" v="31"/>
          <ac:spMkLst>
            <pc:docMk/>
            <pc:sldMk cId="3425348381" sldId="259"/>
            <ac:spMk id="8" creationId="{228DEB8D-073F-435C-AA80-507DC07EABC5}"/>
          </ac:spMkLst>
        </pc:spChg>
        <pc:spChg chg="add mod">
          <ac:chgData name="Sanders Wang" userId="089d73b8-785c-4012-b931-81c632b6c9c7" providerId="ADAL" clId="{C88FAF71-232A-440D-BEC5-BB7C06B7767F}" dt="2021-04-02T10:24:17.258" v="44" actId="1076"/>
          <ac:spMkLst>
            <pc:docMk/>
            <pc:sldMk cId="3425348381" sldId="259"/>
            <ac:spMk id="9" creationId="{3E37CD57-04DD-456C-A522-E2F57E3FB461}"/>
          </ac:spMkLst>
        </pc:spChg>
        <pc:spChg chg="add del mod">
          <ac:chgData name="Sanders Wang" userId="089d73b8-785c-4012-b931-81c632b6c9c7" providerId="ADAL" clId="{C88FAF71-232A-440D-BEC5-BB7C06B7767F}" dt="2021-04-02T10:27:03.850" v="70" actId="478"/>
          <ac:spMkLst>
            <pc:docMk/>
            <pc:sldMk cId="3425348381" sldId="259"/>
            <ac:spMk id="20" creationId="{3B01FDDE-BB2C-4D1C-8D48-A231A02382B6}"/>
          </ac:spMkLst>
        </pc:spChg>
        <pc:spChg chg="add del mod">
          <ac:chgData name="Sanders Wang" userId="089d73b8-785c-4012-b931-81c632b6c9c7" providerId="ADAL" clId="{C88FAF71-232A-440D-BEC5-BB7C06B7767F}" dt="2021-04-02T10:29:29.090" v="90" actId="478"/>
          <ac:spMkLst>
            <pc:docMk/>
            <pc:sldMk cId="3425348381" sldId="259"/>
            <ac:spMk id="25" creationId="{7F5555DF-574B-4153-8CC2-AD3F4B1941DC}"/>
          </ac:spMkLst>
        </pc:spChg>
        <pc:spChg chg="add mod">
          <ac:chgData name="Sanders Wang" userId="089d73b8-785c-4012-b931-81c632b6c9c7" providerId="ADAL" clId="{C88FAF71-232A-440D-BEC5-BB7C06B7767F}" dt="2021-04-02T12:28:49.418" v="646" actId="1076"/>
          <ac:spMkLst>
            <pc:docMk/>
            <pc:sldMk cId="3425348381" sldId="259"/>
            <ac:spMk id="42" creationId="{DBDC7DA3-FEA4-44E1-9FF5-7606908521D5}"/>
          </ac:spMkLst>
        </pc:spChg>
        <pc:spChg chg="add del mod">
          <ac:chgData name="Sanders Wang" userId="089d73b8-785c-4012-b931-81c632b6c9c7" providerId="ADAL" clId="{C88FAF71-232A-440D-BEC5-BB7C06B7767F}" dt="2021-04-02T12:02:00.888" v="188" actId="478"/>
          <ac:spMkLst>
            <pc:docMk/>
            <pc:sldMk cId="3425348381" sldId="259"/>
            <ac:spMk id="63" creationId="{F0D27743-1D63-4FF3-84C4-12C121FF83CC}"/>
          </ac:spMkLst>
        </pc:spChg>
        <pc:spChg chg="add del mod">
          <ac:chgData name="Sanders Wang" userId="089d73b8-785c-4012-b931-81c632b6c9c7" providerId="ADAL" clId="{C88FAF71-232A-440D-BEC5-BB7C06B7767F}" dt="2021-04-02T12:05:46.682" v="230" actId="478"/>
          <ac:spMkLst>
            <pc:docMk/>
            <pc:sldMk cId="3425348381" sldId="259"/>
            <ac:spMk id="91" creationId="{373FCC44-7D1A-41CD-B0A4-11C617240CEC}"/>
          </ac:spMkLst>
        </pc:spChg>
        <pc:spChg chg="add del mod">
          <ac:chgData name="Sanders Wang" userId="089d73b8-785c-4012-b931-81c632b6c9c7" providerId="ADAL" clId="{C88FAF71-232A-440D-BEC5-BB7C06B7767F}" dt="2021-04-02T12:29:39.125" v="655"/>
          <ac:spMkLst>
            <pc:docMk/>
            <pc:sldMk cId="3425348381" sldId="259"/>
            <ac:spMk id="151" creationId="{29D4925D-CA2B-4F05-BE32-2279C299A917}"/>
          </ac:spMkLst>
        </pc:spChg>
        <pc:spChg chg="add del mod">
          <ac:chgData name="Sanders Wang" userId="089d73b8-785c-4012-b931-81c632b6c9c7" providerId="ADAL" clId="{C88FAF71-232A-440D-BEC5-BB7C06B7767F}" dt="2021-04-02T12:29:43.242" v="659"/>
          <ac:spMkLst>
            <pc:docMk/>
            <pc:sldMk cId="3425348381" sldId="259"/>
            <ac:spMk id="152" creationId="{1F3067FD-07DD-4973-A8F9-C497CB568D76}"/>
          </ac:spMkLst>
        </pc:spChg>
        <pc:spChg chg="add mod">
          <ac:chgData name="Sanders Wang" userId="089d73b8-785c-4012-b931-81c632b6c9c7" providerId="ADAL" clId="{C88FAF71-232A-440D-BEC5-BB7C06B7767F}" dt="2021-04-02T12:30:32.383" v="680" actId="1076"/>
          <ac:spMkLst>
            <pc:docMk/>
            <pc:sldMk cId="3425348381" sldId="259"/>
            <ac:spMk id="153" creationId="{9688D8DA-3D20-4CDA-90B7-175D1B23D8E3}"/>
          </ac:spMkLst>
        </pc:spChg>
        <pc:spChg chg="add del mod">
          <ac:chgData name="Sanders Wang" userId="089d73b8-785c-4012-b931-81c632b6c9c7" providerId="ADAL" clId="{C88FAF71-232A-440D-BEC5-BB7C06B7767F}" dt="2021-04-02T12:32:06.346" v="692"/>
          <ac:spMkLst>
            <pc:docMk/>
            <pc:sldMk cId="3425348381" sldId="259"/>
            <ac:spMk id="159" creationId="{54CCBAD7-4CCA-41B5-BB8D-DAD3EC25D84F}"/>
          </ac:spMkLst>
        </pc:spChg>
        <pc:spChg chg="add del mod">
          <ac:chgData name="Sanders Wang" userId="089d73b8-785c-4012-b931-81c632b6c9c7" providerId="ADAL" clId="{C88FAF71-232A-440D-BEC5-BB7C06B7767F}" dt="2021-04-02T13:15:31.880" v="932"/>
          <ac:spMkLst>
            <pc:docMk/>
            <pc:sldMk cId="3425348381" sldId="259"/>
            <ac:spMk id="161" creationId="{80C708C1-59B4-4BAA-B7F4-D5E97C89ABC4}"/>
          </ac:spMkLst>
        </pc:spChg>
        <pc:spChg chg="add mod">
          <ac:chgData name="Sanders Wang" userId="089d73b8-785c-4012-b931-81c632b6c9c7" providerId="ADAL" clId="{C88FAF71-232A-440D-BEC5-BB7C06B7767F}" dt="2021-04-02T13:57:55.705" v="1133" actId="20577"/>
          <ac:spMkLst>
            <pc:docMk/>
            <pc:sldMk cId="3425348381" sldId="259"/>
            <ac:spMk id="162" creationId="{FEB6B53E-368E-4DED-B90A-ABE80CB5CD67}"/>
          </ac:spMkLst>
        </pc:spChg>
        <pc:spChg chg="add mod ord">
          <ac:chgData name="Sanders Wang" userId="089d73b8-785c-4012-b931-81c632b6c9c7" providerId="ADAL" clId="{C88FAF71-232A-440D-BEC5-BB7C06B7767F}" dt="2021-04-02T13:42:10.738" v="1071" actId="166"/>
          <ac:spMkLst>
            <pc:docMk/>
            <pc:sldMk cId="3425348381" sldId="259"/>
            <ac:spMk id="175" creationId="{26485F94-5EC9-4C95-AA2F-1CFC10AA79B9}"/>
          </ac:spMkLst>
        </pc:spChg>
        <pc:spChg chg="add mod">
          <ac:chgData name="Sanders Wang" userId="089d73b8-785c-4012-b931-81c632b6c9c7" providerId="ADAL" clId="{C88FAF71-232A-440D-BEC5-BB7C06B7767F}" dt="2021-04-02T12:46:46.576" v="770" actId="14100"/>
          <ac:spMkLst>
            <pc:docMk/>
            <pc:sldMk cId="3425348381" sldId="259"/>
            <ac:spMk id="181" creationId="{9471F977-2F7A-431D-955B-6CCDE10BF612}"/>
          </ac:spMkLst>
        </pc:spChg>
        <pc:spChg chg="add mod">
          <ac:chgData name="Sanders Wang" userId="089d73b8-785c-4012-b931-81c632b6c9c7" providerId="ADAL" clId="{C88FAF71-232A-440D-BEC5-BB7C06B7767F}" dt="2021-04-02T13:54:03.069" v="1095" actId="1076"/>
          <ac:spMkLst>
            <pc:docMk/>
            <pc:sldMk cId="3425348381" sldId="259"/>
            <ac:spMk id="186" creationId="{118135C2-12E1-4E15-AF44-D921DF9073B1}"/>
          </ac:spMkLst>
        </pc:spChg>
        <pc:spChg chg="add mod">
          <ac:chgData name="Sanders Wang" userId="089d73b8-785c-4012-b931-81c632b6c9c7" providerId="ADAL" clId="{C88FAF71-232A-440D-BEC5-BB7C06B7767F}" dt="2021-04-02T13:15:19.661" v="930" actId="1036"/>
          <ac:spMkLst>
            <pc:docMk/>
            <pc:sldMk cId="3425348381" sldId="259"/>
            <ac:spMk id="187" creationId="{CB3B550D-A486-4B76-96A8-F36FEA1ED767}"/>
          </ac:spMkLst>
        </pc:spChg>
        <pc:spChg chg="add mod">
          <ac:chgData name="Sanders Wang" userId="089d73b8-785c-4012-b931-81c632b6c9c7" providerId="ADAL" clId="{C88FAF71-232A-440D-BEC5-BB7C06B7767F}" dt="2021-04-02T13:17:53.208" v="946" actId="1076"/>
          <ac:spMkLst>
            <pc:docMk/>
            <pc:sldMk cId="3425348381" sldId="259"/>
            <ac:spMk id="190" creationId="{402F3B11-A819-4069-83E9-B2C1F9149109}"/>
          </ac:spMkLst>
        </pc:spChg>
        <pc:spChg chg="add mod">
          <ac:chgData name="Sanders Wang" userId="089d73b8-785c-4012-b931-81c632b6c9c7" providerId="ADAL" clId="{C88FAF71-232A-440D-BEC5-BB7C06B7767F}" dt="2021-04-02T13:07:35.490" v="825" actId="1076"/>
          <ac:spMkLst>
            <pc:docMk/>
            <pc:sldMk cId="3425348381" sldId="259"/>
            <ac:spMk id="191" creationId="{B76CD832-36DE-49AA-9626-4D235C86BC69}"/>
          </ac:spMkLst>
        </pc:spChg>
        <pc:spChg chg="add mod">
          <ac:chgData name="Sanders Wang" userId="089d73b8-785c-4012-b931-81c632b6c9c7" providerId="ADAL" clId="{C88FAF71-232A-440D-BEC5-BB7C06B7767F}" dt="2021-04-27T12:06:07.198" v="7073" actId="1076"/>
          <ac:spMkLst>
            <pc:docMk/>
            <pc:sldMk cId="3425348381" sldId="259"/>
            <ac:spMk id="195" creationId="{CBE09C66-ED63-4C13-BF10-E82A636AD093}"/>
          </ac:spMkLst>
        </pc:spChg>
        <pc:spChg chg="add mod">
          <ac:chgData name="Sanders Wang" userId="089d73b8-785c-4012-b931-81c632b6c9c7" providerId="ADAL" clId="{C88FAF71-232A-440D-BEC5-BB7C06B7767F}" dt="2021-04-02T13:17:58.605" v="947" actId="1076"/>
          <ac:spMkLst>
            <pc:docMk/>
            <pc:sldMk cId="3425348381" sldId="259"/>
            <ac:spMk id="200" creationId="{C59C8064-8995-4C2C-A6A3-0DDF1C1FFDFC}"/>
          </ac:spMkLst>
        </pc:spChg>
        <pc:spChg chg="add mod">
          <ac:chgData name="Sanders Wang" userId="089d73b8-785c-4012-b931-81c632b6c9c7" providerId="ADAL" clId="{C88FAF71-232A-440D-BEC5-BB7C06B7767F}" dt="2021-04-02T13:23:11.634" v="967" actId="1076"/>
          <ac:spMkLst>
            <pc:docMk/>
            <pc:sldMk cId="3425348381" sldId="259"/>
            <ac:spMk id="203" creationId="{E8881DB9-1DAE-4653-ACB1-A68329894289}"/>
          </ac:spMkLst>
        </pc:spChg>
        <pc:spChg chg="add mod">
          <ac:chgData name="Sanders Wang" userId="089d73b8-785c-4012-b931-81c632b6c9c7" providerId="ADAL" clId="{C88FAF71-232A-440D-BEC5-BB7C06B7767F}" dt="2021-04-02T13:23:20.049" v="969" actId="1076"/>
          <ac:spMkLst>
            <pc:docMk/>
            <pc:sldMk cId="3425348381" sldId="259"/>
            <ac:spMk id="205" creationId="{D39BCA7F-3849-4D91-9179-6C322C4A7D25}"/>
          </ac:spMkLst>
        </pc:spChg>
        <pc:spChg chg="add mod">
          <ac:chgData name="Sanders Wang" userId="089d73b8-785c-4012-b931-81c632b6c9c7" providerId="ADAL" clId="{C88FAF71-232A-440D-BEC5-BB7C06B7767F}" dt="2021-04-02T13:24:02.389" v="977" actId="1076"/>
          <ac:spMkLst>
            <pc:docMk/>
            <pc:sldMk cId="3425348381" sldId="259"/>
            <ac:spMk id="218" creationId="{49624DF2-5195-45E3-A0F2-F831C040F9E1}"/>
          </ac:spMkLst>
        </pc:spChg>
        <pc:spChg chg="add mod">
          <ac:chgData name="Sanders Wang" userId="089d73b8-785c-4012-b931-81c632b6c9c7" providerId="ADAL" clId="{C88FAF71-232A-440D-BEC5-BB7C06B7767F}" dt="2021-04-27T15:13:33.060" v="7358" actId="1076"/>
          <ac:spMkLst>
            <pc:docMk/>
            <pc:sldMk cId="3425348381" sldId="259"/>
            <ac:spMk id="227" creationId="{495784C8-7874-4E5F-AEB0-985354CCCB0D}"/>
          </ac:spMkLst>
        </pc:spChg>
        <pc:spChg chg="add mod">
          <ac:chgData name="Sanders Wang" userId="089d73b8-785c-4012-b931-81c632b6c9c7" providerId="ADAL" clId="{C88FAF71-232A-440D-BEC5-BB7C06B7767F}" dt="2021-04-02T13:41:52.654" v="1054" actId="1076"/>
          <ac:spMkLst>
            <pc:docMk/>
            <pc:sldMk cId="3425348381" sldId="259"/>
            <ac:spMk id="231" creationId="{7B861BB1-4A50-4E3A-BF72-D628F150D4A3}"/>
          </ac:spMkLst>
        </pc:spChg>
        <pc:spChg chg="add mod">
          <ac:chgData name="Sanders Wang" userId="089d73b8-785c-4012-b931-81c632b6c9c7" providerId="ADAL" clId="{C88FAF71-232A-440D-BEC5-BB7C06B7767F}" dt="2021-04-02T13:37:05.586" v="1037" actId="1076"/>
          <ac:spMkLst>
            <pc:docMk/>
            <pc:sldMk cId="3425348381" sldId="259"/>
            <ac:spMk id="237" creationId="{BDAD4832-0D2C-4ED1-AC42-734A0B62BC50}"/>
          </ac:spMkLst>
        </pc:spChg>
        <pc:spChg chg="add mod">
          <ac:chgData name="Sanders Wang" userId="089d73b8-785c-4012-b931-81c632b6c9c7" providerId="ADAL" clId="{C88FAF71-232A-440D-BEC5-BB7C06B7767F}" dt="2021-04-02T13:42:01.283" v="1069" actId="1038"/>
          <ac:spMkLst>
            <pc:docMk/>
            <pc:sldMk cId="3425348381" sldId="259"/>
            <ac:spMk id="239" creationId="{D93BFAA8-50F3-4849-99D8-5D3E64DC70F6}"/>
          </ac:spMkLst>
        </pc:spChg>
        <pc:spChg chg="add mod">
          <ac:chgData name="Sanders Wang" userId="089d73b8-785c-4012-b931-81c632b6c9c7" providerId="ADAL" clId="{C88FAF71-232A-440D-BEC5-BB7C06B7767F}" dt="2021-04-02T13:42:57" v="1079"/>
          <ac:spMkLst>
            <pc:docMk/>
            <pc:sldMk cId="3425348381" sldId="259"/>
            <ac:spMk id="241" creationId="{F628D223-21A9-48FC-86AB-9EEE35A23BAE}"/>
          </ac:spMkLst>
        </pc:spChg>
        <pc:spChg chg="add mod">
          <ac:chgData name="Sanders Wang" userId="089d73b8-785c-4012-b931-81c632b6c9c7" providerId="ADAL" clId="{C88FAF71-232A-440D-BEC5-BB7C06B7767F}" dt="2021-04-02T13:56:14.305" v="1122" actId="1036"/>
          <ac:spMkLst>
            <pc:docMk/>
            <pc:sldMk cId="3425348381" sldId="259"/>
            <ac:spMk id="243" creationId="{CA76193E-A205-43AB-B40F-D14CD7D6AE6A}"/>
          </ac:spMkLst>
        </pc:spChg>
        <pc:spChg chg="add mod">
          <ac:chgData name="Sanders Wang" userId="089d73b8-785c-4012-b931-81c632b6c9c7" providerId="ADAL" clId="{C88FAF71-232A-440D-BEC5-BB7C06B7767F}" dt="2021-04-02T14:12:18.962" v="1208" actId="14100"/>
          <ac:spMkLst>
            <pc:docMk/>
            <pc:sldMk cId="3425348381" sldId="259"/>
            <ac:spMk id="245" creationId="{22C6F808-A501-4D4C-92CE-4B59325DE69C}"/>
          </ac:spMkLst>
        </pc:spChg>
        <pc:spChg chg="add mod">
          <ac:chgData name="Sanders Wang" userId="089d73b8-785c-4012-b931-81c632b6c9c7" providerId="ADAL" clId="{C88FAF71-232A-440D-BEC5-BB7C06B7767F}" dt="2021-04-02T13:56:35.579" v="1127" actId="1076"/>
          <ac:spMkLst>
            <pc:docMk/>
            <pc:sldMk cId="3425348381" sldId="259"/>
            <ac:spMk id="247" creationId="{858231AF-D46F-426B-8A7C-6BF9367520BE}"/>
          </ac:spMkLst>
        </pc:spChg>
        <pc:spChg chg="add mod">
          <ac:chgData name="Sanders Wang" userId="089d73b8-785c-4012-b931-81c632b6c9c7" providerId="ADAL" clId="{C88FAF71-232A-440D-BEC5-BB7C06B7767F}" dt="2021-04-02T12:32:42.141" v="711" actId="1076"/>
          <ac:spMkLst>
            <pc:docMk/>
            <pc:sldMk cId="3425348381" sldId="259"/>
            <ac:spMk id="1024" creationId="{E00E6341-5334-4519-A456-794ABC164F99}"/>
          </ac:spMkLst>
        </pc:spChg>
        <pc:spChg chg="add del mod">
          <ac:chgData name="Sanders Wang" userId="089d73b8-785c-4012-b931-81c632b6c9c7" providerId="ADAL" clId="{C88FAF71-232A-440D-BEC5-BB7C06B7767F}" dt="2021-04-02T12:40:41.875" v="737"/>
          <ac:spMkLst>
            <pc:docMk/>
            <pc:sldMk cId="3425348381" sldId="259"/>
            <ac:spMk id="1036" creationId="{A41BF7D5-ADB1-4403-8E52-8715DFF538FF}"/>
          </ac:spMkLst>
        </pc:spChg>
        <pc:spChg chg="add mod">
          <ac:chgData name="Sanders Wang" userId="089d73b8-785c-4012-b931-81c632b6c9c7" providerId="ADAL" clId="{C88FAF71-232A-440D-BEC5-BB7C06B7767F}" dt="2021-04-02T12:40:52.239" v="742" actId="1076"/>
          <ac:spMkLst>
            <pc:docMk/>
            <pc:sldMk cId="3425348381" sldId="259"/>
            <ac:spMk id="1037" creationId="{DF994683-7EAE-4498-B785-F64F94066DE1}"/>
          </ac:spMkLst>
        </pc:spChg>
        <pc:picChg chg="add mod">
          <ac:chgData name="Sanders Wang" userId="089d73b8-785c-4012-b931-81c632b6c9c7" providerId="ADAL" clId="{C88FAF71-232A-440D-BEC5-BB7C06B7767F}" dt="2021-04-02T10:27:26.564" v="75" actId="1076"/>
          <ac:picMkLst>
            <pc:docMk/>
            <pc:sldMk cId="3425348381" sldId="259"/>
            <ac:picMk id="10" creationId="{40459159-8583-425C-9843-4E49668F99CD}"/>
          </ac:picMkLst>
        </pc:picChg>
        <pc:picChg chg="add mod">
          <ac:chgData name="Sanders Wang" userId="089d73b8-785c-4012-b931-81c632b6c9c7" providerId="ADAL" clId="{C88FAF71-232A-440D-BEC5-BB7C06B7767F}" dt="2021-04-02T10:31:16.190" v="111" actId="1076"/>
          <ac:picMkLst>
            <pc:docMk/>
            <pc:sldMk cId="3425348381" sldId="259"/>
            <ac:picMk id="11" creationId="{2366727B-D6D1-4B37-B567-B16B5F53451B}"/>
          </ac:picMkLst>
        </pc:picChg>
        <pc:picChg chg="add mod">
          <ac:chgData name="Sanders Wang" userId="089d73b8-785c-4012-b931-81c632b6c9c7" providerId="ADAL" clId="{C88FAF71-232A-440D-BEC5-BB7C06B7767F}" dt="2021-04-02T10:27:26.564" v="75" actId="1076"/>
          <ac:picMkLst>
            <pc:docMk/>
            <pc:sldMk cId="3425348381" sldId="259"/>
            <ac:picMk id="13" creationId="{BA2579F1-4357-4940-A8A9-6D7635D732B8}"/>
          </ac:picMkLst>
        </pc:picChg>
        <pc:picChg chg="add del mod">
          <ac:chgData name="Sanders Wang" userId="089d73b8-785c-4012-b931-81c632b6c9c7" providerId="ADAL" clId="{C88FAF71-232A-440D-BEC5-BB7C06B7767F}" dt="2021-04-02T10:26:13.667" v="61" actId="478"/>
          <ac:picMkLst>
            <pc:docMk/>
            <pc:sldMk cId="3425348381" sldId="259"/>
            <ac:picMk id="15" creationId="{D2A3E7C6-FCCA-4213-981E-7BB2A9783B71}"/>
          </ac:picMkLst>
        </pc:picChg>
        <pc:picChg chg="add del mod">
          <ac:chgData name="Sanders Wang" userId="089d73b8-785c-4012-b931-81c632b6c9c7" providerId="ADAL" clId="{C88FAF71-232A-440D-BEC5-BB7C06B7767F}" dt="2021-04-02T10:26:16.648" v="62" actId="478"/>
          <ac:picMkLst>
            <pc:docMk/>
            <pc:sldMk cId="3425348381" sldId="259"/>
            <ac:picMk id="17" creationId="{26637F74-B60C-4FE1-BA73-89878765ABA2}"/>
          </ac:picMkLst>
        </pc:picChg>
        <pc:picChg chg="add mod">
          <ac:chgData name="Sanders Wang" userId="089d73b8-785c-4012-b931-81c632b6c9c7" providerId="ADAL" clId="{C88FAF71-232A-440D-BEC5-BB7C06B7767F}" dt="2021-04-02T10:31:16.190" v="111" actId="1076"/>
          <ac:picMkLst>
            <pc:docMk/>
            <pc:sldMk cId="3425348381" sldId="259"/>
            <ac:picMk id="19" creationId="{E03CC5BF-1F47-47B6-8B3A-4CD460299579}"/>
          </ac:picMkLst>
        </pc:picChg>
        <pc:picChg chg="add mod">
          <ac:chgData name="Sanders Wang" userId="089d73b8-785c-4012-b931-81c632b6c9c7" providerId="ADAL" clId="{C88FAF71-232A-440D-BEC5-BB7C06B7767F}" dt="2021-04-02T10:31:07.552" v="110" actId="1076"/>
          <ac:picMkLst>
            <pc:docMk/>
            <pc:sldMk cId="3425348381" sldId="259"/>
            <ac:picMk id="21" creationId="{04B8C398-03CC-41A3-8C4B-2674C0F798D8}"/>
          </ac:picMkLst>
        </pc:picChg>
        <pc:picChg chg="add mod">
          <ac:chgData name="Sanders Wang" userId="089d73b8-785c-4012-b931-81c632b6c9c7" providerId="ADAL" clId="{C88FAF71-232A-440D-BEC5-BB7C06B7767F}" dt="2021-04-02T10:31:04.161" v="109" actId="1076"/>
          <ac:picMkLst>
            <pc:docMk/>
            <pc:sldMk cId="3425348381" sldId="259"/>
            <ac:picMk id="22" creationId="{8B17825A-327E-4CEA-85E0-719F49BDFDFA}"/>
          </ac:picMkLst>
        </pc:picChg>
        <pc:picChg chg="add mod">
          <ac:chgData name="Sanders Wang" userId="089d73b8-785c-4012-b931-81c632b6c9c7" providerId="ADAL" clId="{C88FAF71-232A-440D-BEC5-BB7C06B7767F}" dt="2021-04-02T10:30:58.807" v="108" actId="1076"/>
          <ac:picMkLst>
            <pc:docMk/>
            <pc:sldMk cId="3425348381" sldId="259"/>
            <ac:picMk id="24" creationId="{E644CF7D-5002-474A-8B60-1A0B68FE2581}"/>
          </ac:picMkLst>
        </pc:picChg>
        <pc:picChg chg="add mod">
          <ac:chgData name="Sanders Wang" userId="089d73b8-785c-4012-b931-81c632b6c9c7" providerId="ADAL" clId="{C88FAF71-232A-440D-BEC5-BB7C06B7767F}" dt="2021-04-02T10:31:04.161" v="109" actId="1076"/>
          <ac:picMkLst>
            <pc:docMk/>
            <pc:sldMk cId="3425348381" sldId="259"/>
            <ac:picMk id="27" creationId="{1A44FE54-D103-4EE8-8E41-B1FD2BD3EFC0}"/>
          </ac:picMkLst>
        </pc:picChg>
        <pc:picChg chg="add mod">
          <ac:chgData name="Sanders Wang" userId="089d73b8-785c-4012-b931-81c632b6c9c7" providerId="ADAL" clId="{C88FAF71-232A-440D-BEC5-BB7C06B7767F}" dt="2021-04-02T12:25:29.422" v="395" actId="1035"/>
          <ac:picMkLst>
            <pc:docMk/>
            <pc:sldMk cId="3425348381" sldId="259"/>
            <ac:picMk id="46" creationId="{16F9D1B0-2CF1-43DE-803E-0BF5E1D4FB32}"/>
          </ac:picMkLst>
        </pc:picChg>
        <pc:picChg chg="add mod">
          <ac:chgData name="Sanders Wang" userId="089d73b8-785c-4012-b931-81c632b6c9c7" providerId="ADAL" clId="{C88FAF71-232A-440D-BEC5-BB7C06B7767F}" dt="2021-04-02T12:25:29.422" v="395" actId="1035"/>
          <ac:picMkLst>
            <pc:docMk/>
            <pc:sldMk cId="3425348381" sldId="259"/>
            <ac:picMk id="47" creationId="{7278A394-0DDD-41A9-A473-B011E47BE593}"/>
          </ac:picMkLst>
        </pc:picChg>
        <pc:picChg chg="add del mod">
          <ac:chgData name="Sanders Wang" userId="089d73b8-785c-4012-b931-81c632b6c9c7" providerId="ADAL" clId="{C88FAF71-232A-440D-BEC5-BB7C06B7767F}" dt="2021-04-02T12:27:50.975" v="582" actId="478"/>
          <ac:picMkLst>
            <pc:docMk/>
            <pc:sldMk cId="3425348381" sldId="259"/>
            <ac:picMk id="52" creationId="{64BE32CF-8829-4896-9076-5759B3519D20}"/>
          </ac:picMkLst>
        </pc:picChg>
        <pc:picChg chg="add del mod">
          <ac:chgData name="Sanders Wang" userId="089d73b8-785c-4012-b931-81c632b6c9c7" providerId="ADAL" clId="{C88FAF71-232A-440D-BEC5-BB7C06B7767F}" dt="2021-04-02T12:27:53.015" v="583" actId="478"/>
          <ac:picMkLst>
            <pc:docMk/>
            <pc:sldMk cId="3425348381" sldId="259"/>
            <ac:picMk id="53" creationId="{685A7AC7-DC5B-40B1-B361-28EC74312F51}"/>
          </ac:picMkLst>
        </pc:picChg>
        <pc:picChg chg="add del mod">
          <ac:chgData name="Sanders Wang" userId="089d73b8-785c-4012-b931-81c632b6c9c7" providerId="ADAL" clId="{C88FAF71-232A-440D-BEC5-BB7C06B7767F}" dt="2021-04-02T12:27:50.975" v="582" actId="478"/>
          <ac:picMkLst>
            <pc:docMk/>
            <pc:sldMk cId="3425348381" sldId="259"/>
            <ac:picMk id="54" creationId="{74E1177C-D5E6-49FD-A269-7E86815352A1}"/>
          </ac:picMkLst>
        </pc:picChg>
        <pc:picChg chg="add del mod">
          <ac:chgData name="Sanders Wang" userId="089d73b8-785c-4012-b931-81c632b6c9c7" providerId="ADAL" clId="{C88FAF71-232A-440D-BEC5-BB7C06B7767F}" dt="2021-04-02T12:27:50.975" v="582" actId="478"/>
          <ac:picMkLst>
            <pc:docMk/>
            <pc:sldMk cId="3425348381" sldId="259"/>
            <ac:picMk id="55" creationId="{3696B606-0A77-4B7F-9714-4B91243CDCF0}"/>
          </ac:picMkLst>
        </pc:picChg>
        <pc:picChg chg="add mod">
          <ac:chgData name="Sanders Wang" userId="089d73b8-785c-4012-b931-81c632b6c9c7" providerId="ADAL" clId="{C88FAF71-232A-440D-BEC5-BB7C06B7767F}" dt="2021-04-02T12:28:07.967" v="641" actId="1035"/>
          <ac:picMkLst>
            <pc:docMk/>
            <pc:sldMk cId="3425348381" sldId="259"/>
            <ac:picMk id="56" creationId="{86437A4C-5554-4A7D-B556-0F9414DA36B9}"/>
          </ac:picMkLst>
        </pc:picChg>
        <pc:picChg chg="add del mod">
          <ac:chgData name="Sanders Wang" userId="089d73b8-785c-4012-b931-81c632b6c9c7" providerId="ADAL" clId="{C88FAF71-232A-440D-BEC5-BB7C06B7767F}" dt="2021-04-02T12:01:43.417" v="184" actId="931"/>
          <ac:picMkLst>
            <pc:docMk/>
            <pc:sldMk cId="3425348381" sldId="259"/>
            <ac:picMk id="58" creationId="{8257E31A-083C-44BC-86A2-E1597A5C1CE7}"/>
          </ac:picMkLst>
        </pc:picChg>
        <pc:picChg chg="add del mod">
          <ac:chgData name="Sanders Wang" userId="089d73b8-785c-4012-b931-81c632b6c9c7" providerId="ADAL" clId="{C88FAF71-232A-440D-BEC5-BB7C06B7767F}" dt="2021-04-02T12:01:43.417" v="184" actId="931"/>
          <ac:picMkLst>
            <pc:docMk/>
            <pc:sldMk cId="3425348381" sldId="259"/>
            <ac:picMk id="60" creationId="{A390ED18-5CD4-4DE8-8D29-11B134034C86}"/>
          </ac:picMkLst>
        </pc:picChg>
        <pc:picChg chg="add mod">
          <ac:chgData name="Sanders Wang" userId="089d73b8-785c-4012-b931-81c632b6c9c7" providerId="ADAL" clId="{C88FAF71-232A-440D-BEC5-BB7C06B7767F}" dt="2021-04-02T13:13:50.636" v="918" actId="1076"/>
          <ac:picMkLst>
            <pc:docMk/>
            <pc:sldMk cId="3425348381" sldId="259"/>
            <ac:picMk id="62" creationId="{FB4A105B-410B-4AA2-8CB5-A796A655E835}"/>
          </ac:picMkLst>
        </pc:picChg>
        <pc:picChg chg="add mod">
          <ac:chgData name="Sanders Wang" userId="089d73b8-785c-4012-b931-81c632b6c9c7" providerId="ADAL" clId="{C88FAF71-232A-440D-BEC5-BB7C06B7767F}" dt="2021-04-02T13:13:41.989" v="916" actId="1076"/>
          <ac:picMkLst>
            <pc:docMk/>
            <pc:sldMk cId="3425348381" sldId="259"/>
            <ac:picMk id="64" creationId="{B56FA2BE-C393-432C-9937-13BF3A6BAFDE}"/>
          </ac:picMkLst>
        </pc:picChg>
        <pc:picChg chg="add mod">
          <ac:chgData name="Sanders Wang" userId="089d73b8-785c-4012-b931-81c632b6c9c7" providerId="ADAL" clId="{C88FAF71-232A-440D-BEC5-BB7C06B7767F}" dt="2021-04-02T12:28:07.967" v="641" actId="1035"/>
          <ac:picMkLst>
            <pc:docMk/>
            <pc:sldMk cId="3425348381" sldId="259"/>
            <ac:picMk id="74" creationId="{FDBC9364-D74F-455C-A48D-19D1B00C1316}"/>
          </ac:picMkLst>
        </pc:picChg>
        <pc:picChg chg="add mod">
          <ac:chgData name="Sanders Wang" userId="089d73b8-785c-4012-b931-81c632b6c9c7" providerId="ADAL" clId="{C88FAF71-232A-440D-BEC5-BB7C06B7767F}" dt="2021-04-02T12:28:07.967" v="641" actId="1035"/>
          <ac:picMkLst>
            <pc:docMk/>
            <pc:sldMk cId="3425348381" sldId="259"/>
            <ac:picMk id="90" creationId="{0A952CFD-D00F-49C5-8279-68108D17EE29}"/>
          </ac:picMkLst>
        </pc:picChg>
        <pc:picChg chg="add mod">
          <ac:chgData name="Sanders Wang" userId="089d73b8-785c-4012-b931-81c632b6c9c7" providerId="ADAL" clId="{C88FAF71-232A-440D-BEC5-BB7C06B7767F}" dt="2021-04-02T12:28:07.967" v="641" actId="1035"/>
          <ac:picMkLst>
            <pc:docMk/>
            <pc:sldMk cId="3425348381" sldId="259"/>
            <ac:picMk id="92" creationId="{0897E4FF-452E-4F9A-B15B-DCA32FF32DBD}"/>
          </ac:picMkLst>
        </pc:picChg>
        <pc:picChg chg="add mod">
          <ac:chgData name="Sanders Wang" userId="089d73b8-785c-4012-b931-81c632b6c9c7" providerId="ADAL" clId="{C88FAF71-232A-440D-BEC5-BB7C06B7767F}" dt="2021-04-02T12:28:07.967" v="641" actId="1035"/>
          <ac:picMkLst>
            <pc:docMk/>
            <pc:sldMk cId="3425348381" sldId="259"/>
            <ac:picMk id="101" creationId="{0A64E859-2D62-4EBA-A648-0B7F7DACEFBA}"/>
          </ac:picMkLst>
        </pc:picChg>
        <pc:picChg chg="add del mod">
          <ac:chgData name="Sanders Wang" userId="089d73b8-785c-4012-b931-81c632b6c9c7" providerId="ADAL" clId="{C88FAF71-232A-440D-BEC5-BB7C06B7767F}" dt="2021-04-02T12:12:37.794" v="316" actId="478"/>
          <ac:picMkLst>
            <pc:docMk/>
            <pc:sldMk cId="3425348381" sldId="259"/>
            <ac:picMk id="103" creationId="{8A5A3CD8-C593-40BA-92B1-994D4F71D107}"/>
          </ac:picMkLst>
        </pc:picChg>
        <pc:picChg chg="add mod">
          <ac:chgData name="Sanders Wang" userId="089d73b8-785c-4012-b931-81c632b6c9c7" providerId="ADAL" clId="{C88FAF71-232A-440D-BEC5-BB7C06B7767F}" dt="2021-04-02T12:28:07.967" v="641" actId="1035"/>
          <ac:picMkLst>
            <pc:docMk/>
            <pc:sldMk cId="3425348381" sldId="259"/>
            <ac:picMk id="107" creationId="{D2FC2893-5F25-40CD-B421-9B5F9B768AE2}"/>
          </ac:picMkLst>
        </pc:picChg>
        <pc:picChg chg="add mod">
          <ac:chgData name="Sanders Wang" userId="089d73b8-785c-4012-b931-81c632b6c9c7" providerId="ADAL" clId="{C88FAF71-232A-440D-BEC5-BB7C06B7767F}" dt="2021-04-02T12:28:07.967" v="641" actId="1035"/>
          <ac:picMkLst>
            <pc:docMk/>
            <pc:sldMk cId="3425348381" sldId="259"/>
            <ac:picMk id="113" creationId="{2177A6F1-0F01-490D-9B14-3AF1EA33CDB9}"/>
          </ac:picMkLst>
        </pc:picChg>
        <pc:picChg chg="add mod">
          <ac:chgData name="Sanders Wang" userId="089d73b8-785c-4012-b931-81c632b6c9c7" providerId="ADAL" clId="{C88FAF71-232A-440D-BEC5-BB7C06B7767F}" dt="2021-04-02T12:28:07.967" v="641" actId="1035"/>
          <ac:picMkLst>
            <pc:docMk/>
            <pc:sldMk cId="3425348381" sldId="259"/>
            <ac:picMk id="123" creationId="{F867F534-65A5-4AD8-A7B8-61EFD3C81A03}"/>
          </ac:picMkLst>
        </pc:picChg>
        <pc:picChg chg="add mod">
          <ac:chgData name="Sanders Wang" userId="089d73b8-785c-4012-b931-81c632b6c9c7" providerId="ADAL" clId="{C88FAF71-232A-440D-BEC5-BB7C06B7767F}" dt="2021-04-02T12:28:07.967" v="641" actId="1035"/>
          <ac:picMkLst>
            <pc:docMk/>
            <pc:sldMk cId="3425348381" sldId="259"/>
            <ac:picMk id="124" creationId="{15134E33-549F-4077-8357-8A5B907A7E3D}"/>
          </ac:picMkLst>
        </pc:picChg>
        <pc:picChg chg="add mod">
          <ac:chgData name="Sanders Wang" userId="089d73b8-785c-4012-b931-81c632b6c9c7" providerId="ADAL" clId="{C88FAF71-232A-440D-BEC5-BB7C06B7767F}" dt="2021-04-02T12:28:07.967" v="641" actId="1035"/>
          <ac:picMkLst>
            <pc:docMk/>
            <pc:sldMk cId="3425348381" sldId="259"/>
            <ac:picMk id="125" creationId="{35A1DF3E-20B0-480A-9E58-80F82A8104E2}"/>
          </ac:picMkLst>
        </pc:picChg>
        <pc:picChg chg="add mod">
          <ac:chgData name="Sanders Wang" userId="089d73b8-785c-4012-b931-81c632b6c9c7" providerId="ADAL" clId="{C88FAF71-232A-440D-BEC5-BB7C06B7767F}" dt="2021-04-02T12:28:07.967" v="641" actId="1035"/>
          <ac:picMkLst>
            <pc:docMk/>
            <pc:sldMk cId="3425348381" sldId="259"/>
            <ac:picMk id="127" creationId="{7D6CCB1D-B87E-4E29-903A-490B516C7B1B}"/>
          </ac:picMkLst>
        </pc:picChg>
        <pc:picChg chg="add mod">
          <ac:chgData name="Sanders Wang" userId="089d73b8-785c-4012-b931-81c632b6c9c7" providerId="ADAL" clId="{C88FAF71-232A-440D-BEC5-BB7C06B7767F}" dt="2021-04-02T12:28:07.967" v="641" actId="1035"/>
          <ac:picMkLst>
            <pc:docMk/>
            <pc:sldMk cId="3425348381" sldId="259"/>
            <ac:picMk id="128" creationId="{39A56C70-7CE1-42DD-9C5D-D328A1C02F2A}"/>
          </ac:picMkLst>
        </pc:picChg>
        <pc:picChg chg="add mod">
          <ac:chgData name="Sanders Wang" userId="089d73b8-785c-4012-b931-81c632b6c9c7" providerId="ADAL" clId="{C88FAF71-232A-440D-BEC5-BB7C06B7767F}" dt="2021-04-02T12:28:07.967" v="641" actId="1035"/>
          <ac:picMkLst>
            <pc:docMk/>
            <pc:sldMk cId="3425348381" sldId="259"/>
            <ac:picMk id="132" creationId="{8C2A5BFC-56BC-4851-9A12-AADA07BB0894}"/>
          </ac:picMkLst>
        </pc:picChg>
        <pc:picChg chg="add mod">
          <ac:chgData name="Sanders Wang" userId="089d73b8-785c-4012-b931-81c632b6c9c7" providerId="ADAL" clId="{C88FAF71-232A-440D-BEC5-BB7C06B7767F}" dt="2021-04-27T11:07:13.264" v="6875" actId="14100"/>
          <ac:picMkLst>
            <pc:docMk/>
            <pc:sldMk cId="3425348381" sldId="259"/>
            <ac:picMk id="163" creationId="{F0CF2593-520E-47DF-87B4-184534690149}"/>
          </ac:picMkLst>
        </pc:picChg>
        <pc:picChg chg="add mod">
          <ac:chgData name="Sanders Wang" userId="089d73b8-785c-4012-b931-81c632b6c9c7" providerId="ADAL" clId="{C88FAF71-232A-440D-BEC5-BB7C06B7767F}" dt="2021-04-27T15:13:45.002" v="7360" actId="14100"/>
          <ac:picMkLst>
            <pc:docMk/>
            <pc:sldMk cId="3425348381" sldId="259"/>
            <ac:picMk id="177" creationId="{190B1664-A310-4A10-A893-3741FB3E2C04}"/>
          </ac:picMkLst>
        </pc:picChg>
        <pc:picChg chg="add mod ord">
          <ac:chgData name="Sanders Wang" userId="089d73b8-785c-4012-b931-81c632b6c9c7" providerId="ADAL" clId="{C88FAF71-232A-440D-BEC5-BB7C06B7767F}" dt="2021-04-02T14:08:09.287" v="1155" actId="14100"/>
          <ac:picMkLst>
            <pc:docMk/>
            <pc:sldMk cId="3425348381" sldId="259"/>
            <ac:picMk id="179" creationId="{E468C2C9-7E80-4C4E-8845-202A9A44C079}"/>
          </ac:picMkLst>
        </pc:picChg>
        <pc:picChg chg="add mod">
          <ac:chgData name="Sanders Wang" userId="089d73b8-785c-4012-b931-81c632b6c9c7" providerId="ADAL" clId="{C88FAF71-232A-440D-BEC5-BB7C06B7767F}" dt="2021-04-02T13:36:11.094" v="1021" actId="1076"/>
          <ac:picMkLst>
            <pc:docMk/>
            <pc:sldMk cId="3425348381" sldId="259"/>
            <ac:picMk id="180" creationId="{6700E443-C492-4526-A724-37380DF104AB}"/>
          </ac:picMkLst>
        </pc:picChg>
        <pc:picChg chg="add mod">
          <ac:chgData name="Sanders Wang" userId="089d73b8-785c-4012-b931-81c632b6c9c7" providerId="ADAL" clId="{C88FAF71-232A-440D-BEC5-BB7C06B7767F}" dt="2021-04-02T13:42:17.024" v="1073" actId="1076"/>
          <ac:picMkLst>
            <pc:docMk/>
            <pc:sldMk cId="3425348381" sldId="259"/>
            <ac:picMk id="185" creationId="{3F1828E0-8D20-41AF-B4CC-5EC6A88D60AB}"/>
          </ac:picMkLst>
        </pc:picChg>
        <pc:picChg chg="add mod">
          <ac:chgData name="Sanders Wang" userId="089d73b8-785c-4012-b931-81c632b6c9c7" providerId="ADAL" clId="{C88FAF71-232A-440D-BEC5-BB7C06B7767F}" dt="2021-04-02T13:42:20.960" v="1075" actId="14100"/>
          <ac:picMkLst>
            <pc:docMk/>
            <pc:sldMk cId="3425348381" sldId="259"/>
            <ac:picMk id="188" creationId="{B8E8F32B-7C2A-4DA4-B125-67FB877C9B21}"/>
          </ac:picMkLst>
        </pc:picChg>
        <pc:picChg chg="add mod">
          <ac:chgData name="Sanders Wang" userId="089d73b8-785c-4012-b931-81c632b6c9c7" providerId="ADAL" clId="{C88FAF71-232A-440D-BEC5-BB7C06B7767F}" dt="2021-04-27T15:13:45.002" v="7360" actId="14100"/>
          <ac:picMkLst>
            <pc:docMk/>
            <pc:sldMk cId="3425348381" sldId="259"/>
            <ac:picMk id="189" creationId="{67004C56-2518-4B78-A535-BC1853517A99}"/>
          </ac:picMkLst>
        </pc:picChg>
        <pc:picChg chg="add mod">
          <ac:chgData name="Sanders Wang" userId="089d73b8-785c-4012-b931-81c632b6c9c7" providerId="ADAL" clId="{C88FAF71-232A-440D-BEC5-BB7C06B7767F}" dt="2021-04-02T13:15:19.661" v="930" actId="1036"/>
          <ac:picMkLst>
            <pc:docMk/>
            <pc:sldMk cId="3425348381" sldId="259"/>
            <ac:picMk id="206" creationId="{8B912F56-C351-4112-B56F-439FDB9B58FA}"/>
          </ac:picMkLst>
        </pc:picChg>
        <pc:picChg chg="add mod">
          <ac:chgData name="Sanders Wang" userId="089d73b8-785c-4012-b931-81c632b6c9c7" providerId="ADAL" clId="{C88FAF71-232A-440D-BEC5-BB7C06B7767F}" dt="2021-04-02T13:23:05.824" v="966" actId="1076"/>
          <ac:picMkLst>
            <pc:docMk/>
            <pc:sldMk cId="3425348381" sldId="259"/>
            <ac:picMk id="219" creationId="{29AB8B3A-C9BC-4C65-A2E7-85F9E549608A}"/>
          </ac:picMkLst>
        </pc:picChg>
        <pc:picChg chg="add mod">
          <ac:chgData name="Sanders Wang" userId="089d73b8-785c-4012-b931-81c632b6c9c7" providerId="ADAL" clId="{C88FAF71-232A-440D-BEC5-BB7C06B7767F}" dt="2021-04-02T14:12:18.962" v="1208" actId="14100"/>
          <ac:picMkLst>
            <pc:docMk/>
            <pc:sldMk cId="3425348381" sldId="259"/>
            <ac:picMk id="224" creationId="{C22922E4-0D17-439B-9CAD-868E3753A8CC}"/>
          </ac:picMkLst>
        </pc:picChg>
        <pc:picChg chg="add mod">
          <ac:chgData name="Sanders Wang" userId="089d73b8-785c-4012-b931-81c632b6c9c7" providerId="ADAL" clId="{C88FAF71-232A-440D-BEC5-BB7C06B7767F}" dt="2021-04-02T13:56:40.072" v="1128" actId="1076"/>
          <ac:picMkLst>
            <pc:docMk/>
            <pc:sldMk cId="3425348381" sldId="259"/>
            <ac:picMk id="225" creationId="{EC755118-E289-46FD-84F4-99F96A5454E4}"/>
          </ac:picMkLst>
        </pc:picChg>
        <pc:picChg chg="add mod">
          <ac:chgData name="Sanders Wang" userId="089d73b8-785c-4012-b931-81c632b6c9c7" providerId="ADAL" clId="{C88FAF71-232A-440D-BEC5-BB7C06B7767F}" dt="2021-04-02T13:42:01.283" v="1069" actId="1038"/>
          <ac:picMkLst>
            <pc:docMk/>
            <pc:sldMk cId="3425348381" sldId="259"/>
            <ac:picMk id="228" creationId="{6C2659F5-BE95-40DA-9E1D-C39E8DC2B923}"/>
          </ac:picMkLst>
        </pc:picChg>
        <pc:picChg chg="add mod">
          <ac:chgData name="Sanders Wang" userId="089d73b8-785c-4012-b931-81c632b6c9c7" providerId="ADAL" clId="{C88FAF71-232A-440D-BEC5-BB7C06B7767F}" dt="2021-04-02T13:41:49.095" v="1053" actId="1076"/>
          <ac:picMkLst>
            <pc:docMk/>
            <pc:sldMk cId="3425348381" sldId="259"/>
            <ac:picMk id="230" creationId="{65357B6D-6A21-461C-BF32-F576817B1AB5}"/>
          </ac:picMkLst>
        </pc:picChg>
        <pc:picChg chg="add mod">
          <ac:chgData name="Sanders Wang" userId="089d73b8-785c-4012-b931-81c632b6c9c7" providerId="ADAL" clId="{C88FAF71-232A-440D-BEC5-BB7C06B7767F}" dt="2021-04-02T14:12:18.962" v="1208" actId="14100"/>
          <ac:picMkLst>
            <pc:docMk/>
            <pc:sldMk cId="3425348381" sldId="259"/>
            <ac:picMk id="1026" creationId="{32023383-8ED9-4C11-9605-EC707D3E4D21}"/>
          </ac:picMkLst>
        </pc:picChg>
        <pc:picChg chg="add mod">
          <ac:chgData name="Sanders Wang" userId="089d73b8-785c-4012-b931-81c632b6c9c7" providerId="ADAL" clId="{C88FAF71-232A-440D-BEC5-BB7C06B7767F}" dt="2021-04-02T12:30:27.860" v="679" actId="1076"/>
          <ac:picMkLst>
            <pc:docMk/>
            <pc:sldMk cId="3425348381" sldId="259"/>
            <ac:picMk id="1028" creationId="{08A1167D-C4B8-49D4-8609-1F40F24BFA66}"/>
          </ac:picMkLst>
        </pc:picChg>
        <pc:picChg chg="add mod ord">
          <ac:chgData name="Sanders Wang" userId="089d73b8-785c-4012-b931-81c632b6c9c7" providerId="ADAL" clId="{C88FAF71-232A-440D-BEC5-BB7C06B7767F}" dt="2021-04-27T15:13:45.002" v="7360" actId="14100"/>
          <ac:picMkLst>
            <pc:docMk/>
            <pc:sldMk cId="3425348381" sldId="259"/>
            <ac:picMk id="1029" creationId="{A90455DB-EFB4-4927-9917-6F690D448041}"/>
          </ac:picMkLst>
        </pc:picChg>
        <pc:picChg chg="add mod">
          <ac:chgData name="Sanders Wang" userId="089d73b8-785c-4012-b931-81c632b6c9c7" providerId="ADAL" clId="{C88FAF71-232A-440D-BEC5-BB7C06B7767F}" dt="2021-04-02T12:31:22.026" v="683" actId="1076"/>
          <ac:picMkLst>
            <pc:docMk/>
            <pc:sldMk cId="3425348381" sldId="259"/>
            <ac:picMk id="1030" creationId="{39051566-C17A-4B1C-B3DD-F297CF268CFF}"/>
          </ac:picMkLst>
        </pc:picChg>
        <pc:picChg chg="add mod">
          <ac:chgData name="Sanders Wang" userId="089d73b8-785c-4012-b931-81c632b6c9c7" providerId="ADAL" clId="{C88FAF71-232A-440D-BEC5-BB7C06B7767F}" dt="2021-04-02T12:40:19.492" v="735" actId="167"/>
          <ac:picMkLst>
            <pc:docMk/>
            <pc:sldMk cId="3425348381" sldId="259"/>
            <ac:picMk id="1033" creationId="{5EFB49AC-D701-4627-B358-F84766D3BEF0}"/>
          </ac:picMkLst>
        </pc:picChg>
        <pc:picChg chg="add mod">
          <ac:chgData name="Sanders Wang" userId="089d73b8-785c-4012-b931-81c632b6c9c7" providerId="ADAL" clId="{C88FAF71-232A-440D-BEC5-BB7C06B7767F}" dt="2021-04-02T13:07:23.673" v="818" actId="1076"/>
          <ac:picMkLst>
            <pc:docMk/>
            <pc:sldMk cId="3425348381" sldId="259"/>
            <ac:picMk id="1038" creationId="{2D635AAD-AE09-4B05-A43F-0E495515A610}"/>
          </ac:picMkLst>
        </pc:picChg>
        <pc:picChg chg="add del">
          <ac:chgData name="Sanders Wang" userId="089d73b8-785c-4012-b931-81c632b6c9c7" providerId="ADAL" clId="{C88FAF71-232A-440D-BEC5-BB7C06B7767F}" dt="2021-04-02T12:49:35.959" v="772"/>
          <ac:picMkLst>
            <pc:docMk/>
            <pc:sldMk cId="3425348381" sldId="259"/>
            <ac:picMk id="1043" creationId="{17E2D38C-E585-485F-BCBF-3998CDCB03A5}"/>
          </ac:picMkLst>
        </pc:picChg>
        <pc:picChg chg="add mod">
          <ac:chgData name="Sanders Wang" userId="089d73b8-785c-4012-b931-81c632b6c9c7" providerId="ADAL" clId="{C88FAF71-232A-440D-BEC5-BB7C06B7767F}" dt="2021-04-02T13:15:19.661" v="930" actId="1036"/>
          <ac:picMkLst>
            <pc:docMk/>
            <pc:sldMk cId="3425348381" sldId="259"/>
            <ac:picMk id="1044" creationId="{378495A5-AF6B-48FF-B9F3-C3BCA9FBC771}"/>
          </ac:picMkLst>
        </pc:picChg>
        <pc:picChg chg="add mod">
          <ac:chgData name="Sanders Wang" userId="089d73b8-785c-4012-b931-81c632b6c9c7" providerId="ADAL" clId="{C88FAF71-232A-440D-BEC5-BB7C06B7767F}" dt="2021-04-02T13:17:53.208" v="946" actId="1076"/>
          <ac:picMkLst>
            <pc:docMk/>
            <pc:sldMk cId="3425348381" sldId="259"/>
            <ac:picMk id="1046" creationId="{A1EA095C-CD0D-4E29-B65C-9BCE781E0A75}"/>
          </ac:picMkLst>
        </pc:picChg>
        <pc:picChg chg="add mod">
          <ac:chgData name="Sanders Wang" userId="089d73b8-785c-4012-b931-81c632b6c9c7" providerId="ADAL" clId="{C88FAF71-232A-440D-BEC5-BB7C06B7767F}" dt="2021-04-27T12:06:07.198" v="7073" actId="1076"/>
          <ac:picMkLst>
            <pc:docMk/>
            <pc:sldMk cId="3425348381" sldId="259"/>
            <ac:picMk id="1049" creationId="{98238675-5BD6-4A37-9809-DC2C59563D17}"/>
          </ac:picMkLst>
        </pc:picChg>
        <pc:picChg chg="add mod">
          <ac:chgData name="Sanders Wang" userId="089d73b8-785c-4012-b931-81c632b6c9c7" providerId="ADAL" clId="{C88FAF71-232A-440D-BEC5-BB7C06B7767F}" dt="2021-04-02T13:17:58.605" v="947" actId="1076"/>
          <ac:picMkLst>
            <pc:docMk/>
            <pc:sldMk cId="3425348381" sldId="259"/>
            <ac:picMk id="1052" creationId="{23F1E4A7-AA93-4A5E-8B39-3655E06CB133}"/>
          </ac:picMkLst>
        </pc:picChg>
        <pc:picChg chg="add mod">
          <ac:chgData name="Sanders Wang" userId="089d73b8-785c-4012-b931-81c632b6c9c7" providerId="ADAL" clId="{C88FAF71-232A-440D-BEC5-BB7C06B7767F}" dt="2021-04-13T14:57:27.699" v="2353" actId="14100"/>
          <ac:picMkLst>
            <pc:docMk/>
            <pc:sldMk cId="3425348381" sldId="259"/>
            <ac:picMk id="1053" creationId="{1DE51C7D-2085-4ADE-98AA-F866E4213021}"/>
          </ac:picMkLst>
        </pc:picChg>
        <pc:picChg chg="add mod">
          <ac:chgData name="Sanders Wang" userId="089d73b8-785c-4012-b931-81c632b6c9c7" providerId="ADAL" clId="{C88FAF71-232A-440D-BEC5-BB7C06B7767F}" dt="2021-04-27T15:13:45.002" v="7360" actId="14100"/>
          <ac:picMkLst>
            <pc:docMk/>
            <pc:sldMk cId="3425348381" sldId="259"/>
            <ac:picMk id="1055" creationId="{716F26A8-25F0-4F3A-8F89-743766C5C0A9}"/>
          </ac:picMkLst>
        </pc:picChg>
        <pc:cxnChg chg="add mod">
          <ac:chgData name="Sanders Wang" userId="089d73b8-785c-4012-b931-81c632b6c9c7" providerId="ADAL" clId="{C88FAF71-232A-440D-BEC5-BB7C06B7767F}" dt="2021-04-02T10:50:40.373" v="143" actId="692"/>
          <ac:cxnSpMkLst>
            <pc:docMk/>
            <pc:sldMk cId="3425348381" sldId="259"/>
            <ac:cxnSpMk id="3" creationId="{70BE366D-C5AF-446D-A347-70E0908116CE}"/>
          </ac:cxnSpMkLst>
        </pc:cxnChg>
        <pc:cxnChg chg="add mod">
          <ac:chgData name="Sanders Wang" userId="089d73b8-785c-4012-b931-81c632b6c9c7" providerId="ADAL" clId="{C88FAF71-232A-440D-BEC5-BB7C06B7767F}" dt="2021-04-02T10:50:40.373" v="143" actId="692"/>
          <ac:cxnSpMkLst>
            <pc:docMk/>
            <pc:sldMk cId="3425348381" sldId="259"/>
            <ac:cxnSpMk id="28" creationId="{6F4FD88C-1684-4E84-B550-7FE3C10FEEBA}"/>
          </ac:cxnSpMkLst>
        </pc:cxnChg>
        <pc:cxnChg chg="add mod">
          <ac:chgData name="Sanders Wang" userId="089d73b8-785c-4012-b931-81c632b6c9c7" providerId="ADAL" clId="{C88FAF71-232A-440D-BEC5-BB7C06B7767F}" dt="2021-04-02T10:31:46.376" v="114" actId="692"/>
          <ac:cxnSpMkLst>
            <pc:docMk/>
            <pc:sldMk cId="3425348381" sldId="259"/>
            <ac:cxnSpMk id="32" creationId="{AA6ED334-CD21-4B94-A910-6A934E18BD56}"/>
          </ac:cxnSpMkLst>
        </pc:cxnChg>
        <pc:cxnChg chg="add del mod">
          <ac:chgData name="Sanders Wang" userId="089d73b8-785c-4012-b931-81c632b6c9c7" providerId="ADAL" clId="{C88FAF71-232A-440D-BEC5-BB7C06B7767F}" dt="2021-04-02T12:04:32.552" v="218" actId="478"/>
          <ac:cxnSpMkLst>
            <pc:docMk/>
            <pc:sldMk cId="3425348381" sldId="259"/>
            <ac:cxnSpMk id="33" creationId="{C512ECD7-C272-480D-88C6-F91E17F7FA75}"/>
          </ac:cxnSpMkLst>
        </pc:cxnChg>
        <pc:cxnChg chg="add mod">
          <ac:chgData name="Sanders Wang" userId="089d73b8-785c-4012-b931-81c632b6c9c7" providerId="ADAL" clId="{C88FAF71-232A-440D-BEC5-BB7C06B7767F}" dt="2021-04-02T10:32:04.777" v="120" actId="14100"/>
          <ac:cxnSpMkLst>
            <pc:docMk/>
            <pc:sldMk cId="3425348381" sldId="259"/>
            <ac:cxnSpMk id="36" creationId="{6D685446-1519-4AB8-B90B-DA9035F72032}"/>
          </ac:cxnSpMkLst>
        </pc:cxnChg>
        <pc:cxnChg chg="add mod">
          <ac:chgData name="Sanders Wang" userId="089d73b8-785c-4012-b931-81c632b6c9c7" providerId="ADAL" clId="{C88FAF71-232A-440D-BEC5-BB7C06B7767F}" dt="2021-04-02T12:07:31.158" v="258" actId="1076"/>
          <ac:cxnSpMkLst>
            <pc:docMk/>
            <pc:sldMk cId="3425348381" sldId="259"/>
            <ac:cxnSpMk id="39" creationId="{D2968C7B-8E1F-49F6-9F7F-09465572A626}"/>
          </ac:cxnSpMkLst>
        </pc:cxnChg>
        <pc:cxnChg chg="add mod ord">
          <ac:chgData name="Sanders Wang" userId="089d73b8-785c-4012-b931-81c632b6c9c7" providerId="ADAL" clId="{C88FAF71-232A-440D-BEC5-BB7C06B7767F}" dt="2021-04-02T10:54:06.686" v="144" actId="167"/>
          <ac:cxnSpMkLst>
            <pc:docMk/>
            <pc:sldMk cId="3425348381" sldId="259"/>
            <ac:cxnSpMk id="43" creationId="{461D8A6F-318E-48F9-B3F2-30094DAEBEF3}"/>
          </ac:cxnSpMkLst>
        </pc:cxnChg>
        <pc:cxnChg chg="add mod">
          <ac:chgData name="Sanders Wang" userId="089d73b8-785c-4012-b931-81c632b6c9c7" providerId="ADAL" clId="{C88FAF71-232A-440D-BEC5-BB7C06B7767F}" dt="2021-04-02T12:33:30.282" v="715" actId="14100"/>
          <ac:cxnSpMkLst>
            <pc:docMk/>
            <pc:sldMk cId="3425348381" sldId="259"/>
            <ac:cxnSpMk id="48" creationId="{AA950F5D-31E9-4C96-8627-374C7B7E091A}"/>
          </ac:cxnSpMkLst>
        </pc:cxnChg>
        <pc:cxnChg chg="add mod">
          <ac:chgData name="Sanders Wang" userId="089d73b8-785c-4012-b931-81c632b6c9c7" providerId="ADAL" clId="{C88FAF71-232A-440D-BEC5-BB7C06B7767F}" dt="2021-04-02T12:25:29.422" v="395" actId="1035"/>
          <ac:cxnSpMkLst>
            <pc:docMk/>
            <pc:sldMk cId="3425348381" sldId="259"/>
            <ac:cxnSpMk id="65" creationId="{26FA87D7-0DB2-4F91-AFB9-2F1970B7E3E2}"/>
          </ac:cxnSpMkLst>
        </pc:cxnChg>
        <pc:cxnChg chg="add del mod">
          <ac:chgData name="Sanders Wang" userId="089d73b8-785c-4012-b931-81c632b6c9c7" providerId="ADAL" clId="{C88FAF71-232A-440D-BEC5-BB7C06B7767F}" dt="2021-04-02T12:27:55.613" v="584" actId="478"/>
          <ac:cxnSpMkLst>
            <pc:docMk/>
            <pc:sldMk cId="3425348381" sldId="259"/>
            <ac:cxnSpMk id="68" creationId="{CACAF933-6A92-4FDF-9123-EADD1885391D}"/>
          </ac:cxnSpMkLst>
        </pc:cxnChg>
        <pc:cxnChg chg="add mod ord">
          <ac:chgData name="Sanders Wang" userId="089d73b8-785c-4012-b931-81c632b6c9c7" providerId="ADAL" clId="{C88FAF71-232A-440D-BEC5-BB7C06B7767F}" dt="2021-04-02T12:28:24.104" v="642" actId="166"/>
          <ac:cxnSpMkLst>
            <pc:docMk/>
            <pc:sldMk cId="3425348381" sldId="259"/>
            <ac:cxnSpMk id="71" creationId="{EE6DB589-C9EA-40CB-B666-C0BA835E2347}"/>
          </ac:cxnSpMkLst>
        </pc:cxnChg>
        <pc:cxnChg chg="add mod">
          <ac:chgData name="Sanders Wang" userId="089d73b8-785c-4012-b931-81c632b6c9c7" providerId="ADAL" clId="{C88FAF71-232A-440D-BEC5-BB7C06B7767F}" dt="2021-04-02T12:25:29.422" v="395" actId="1035"/>
          <ac:cxnSpMkLst>
            <pc:docMk/>
            <pc:sldMk cId="3425348381" sldId="259"/>
            <ac:cxnSpMk id="75" creationId="{BEAADE3D-F79F-435E-9FA4-FB8641558FB2}"/>
          </ac:cxnSpMkLst>
        </pc:cxnChg>
        <pc:cxnChg chg="add del mod">
          <ac:chgData name="Sanders Wang" userId="089d73b8-785c-4012-b931-81c632b6c9c7" providerId="ADAL" clId="{C88FAF71-232A-440D-BEC5-BB7C06B7767F}" dt="2021-04-02T12:27:50.975" v="582" actId="478"/>
          <ac:cxnSpMkLst>
            <pc:docMk/>
            <pc:sldMk cId="3425348381" sldId="259"/>
            <ac:cxnSpMk id="78" creationId="{1ADDD6D1-9345-44BF-BD74-3348EA30B2C0}"/>
          </ac:cxnSpMkLst>
        </pc:cxnChg>
        <pc:cxnChg chg="add mod">
          <ac:chgData name="Sanders Wang" userId="089d73b8-785c-4012-b931-81c632b6c9c7" providerId="ADAL" clId="{C88FAF71-232A-440D-BEC5-BB7C06B7767F}" dt="2021-04-02T12:04:41.014" v="220" actId="14100"/>
          <ac:cxnSpMkLst>
            <pc:docMk/>
            <pc:sldMk cId="3425348381" sldId="259"/>
            <ac:cxnSpMk id="81" creationId="{427E9B4A-668D-4C1E-A790-F3E20FA1F1B5}"/>
          </ac:cxnSpMkLst>
        </pc:cxnChg>
        <pc:cxnChg chg="add mod">
          <ac:chgData name="Sanders Wang" userId="089d73b8-785c-4012-b931-81c632b6c9c7" providerId="ADAL" clId="{C88FAF71-232A-440D-BEC5-BB7C06B7767F}" dt="2021-04-02T12:28:07.967" v="641" actId="1035"/>
          <ac:cxnSpMkLst>
            <pc:docMk/>
            <pc:sldMk cId="3425348381" sldId="259"/>
            <ac:cxnSpMk id="85" creationId="{7A424687-79CB-408D-A180-28B598EA8106}"/>
          </ac:cxnSpMkLst>
        </pc:cxnChg>
        <pc:cxnChg chg="add mod">
          <ac:chgData name="Sanders Wang" userId="089d73b8-785c-4012-b931-81c632b6c9c7" providerId="ADAL" clId="{C88FAF71-232A-440D-BEC5-BB7C06B7767F}" dt="2021-04-02T12:28:07.967" v="641" actId="1035"/>
          <ac:cxnSpMkLst>
            <pc:docMk/>
            <pc:sldMk cId="3425348381" sldId="259"/>
            <ac:cxnSpMk id="93" creationId="{255D4D86-A4B2-4FAD-84B2-72B4869D148F}"/>
          </ac:cxnSpMkLst>
        </pc:cxnChg>
        <pc:cxnChg chg="add mod">
          <ac:chgData name="Sanders Wang" userId="089d73b8-785c-4012-b931-81c632b6c9c7" providerId="ADAL" clId="{C88FAF71-232A-440D-BEC5-BB7C06B7767F}" dt="2021-04-02T12:33:16.417" v="712" actId="14100"/>
          <ac:cxnSpMkLst>
            <pc:docMk/>
            <pc:sldMk cId="3425348381" sldId="259"/>
            <ac:cxnSpMk id="96" creationId="{3752DF16-5291-4CE8-A1DC-480F4D7CA157}"/>
          </ac:cxnSpMkLst>
        </pc:cxnChg>
        <pc:cxnChg chg="add mod ord">
          <ac:chgData name="Sanders Wang" userId="089d73b8-785c-4012-b931-81c632b6c9c7" providerId="ADAL" clId="{C88FAF71-232A-440D-BEC5-BB7C06B7767F}" dt="2021-04-02T12:28:24.104" v="642" actId="166"/>
          <ac:cxnSpMkLst>
            <pc:docMk/>
            <pc:sldMk cId="3425348381" sldId="259"/>
            <ac:cxnSpMk id="104" creationId="{6738D55D-8225-4D41-87C2-2184DA019503}"/>
          </ac:cxnSpMkLst>
        </pc:cxnChg>
        <pc:cxnChg chg="add mod">
          <ac:chgData name="Sanders Wang" userId="089d73b8-785c-4012-b931-81c632b6c9c7" providerId="ADAL" clId="{C88FAF71-232A-440D-BEC5-BB7C06B7767F}" dt="2021-04-02T12:28:07.967" v="641" actId="1035"/>
          <ac:cxnSpMkLst>
            <pc:docMk/>
            <pc:sldMk cId="3425348381" sldId="259"/>
            <ac:cxnSpMk id="109" creationId="{AD51DFBF-D882-4129-934A-BFF4135948AA}"/>
          </ac:cxnSpMkLst>
        </pc:cxnChg>
        <pc:cxnChg chg="add mod">
          <ac:chgData name="Sanders Wang" userId="089d73b8-785c-4012-b931-81c632b6c9c7" providerId="ADAL" clId="{C88FAF71-232A-440D-BEC5-BB7C06B7767F}" dt="2021-04-16T11:25:23.690" v="5565" actId="14100"/>
          <ac:cxnSpMkLst>
            <pc:docMk/>
            <pc:sldMk cId="3425348381" sldId="259"/>
            <ac:cxnSpMk id="115" creationId="{E589D81E-E902-462C-BA16-06263873FAE6}"/>
          </ac:cxnSpMkLst>
        </pc:cxnChg>
        <pc:cxnChg chg="add mod">
          <ac:chgData name="Sanders Wang" userId="089d73b8-785c-4012-b931-81c632b6c9c7" providerId="ADAL" clId="{C88FAF71-232A-440D-BEC5-BB7C06B7767F}" dt="2021-04-02T12:28:07.967" v="641" actId="1035"/>
          <ac:cxnSpMkLst>
            <pc:docMk/>
            <pc:sldMk cId="3425348381" sldId="259"/>
            <ac:cxnSpMk id="118" creationId="{E5C1BBE7-A3BF-4901-BEB2-9FD0F5761B7C}"/>
          </ac:cxnSpMkLst>
        </pc:cxnChg>
        <pc:cxnChg chg="add mod ord">
          <ac:chgData name="Sanders Wang" userId="089d73b8-785c-4012-b931-81c632b6c9c7" providerId="ADAL" clId="{C88FAF71-232A-440D-BEC5-BB7C06B7767F}" dt="2021-04-02T12:28:07.967" v="641" actId="1035"/>
          <ac:cxnSpMkLst>
            <pc:docMk/>
            <pc:sldMk cId="3425348381" sldId="259"/>
            <ac:cxnSpMk id="129" creationId="{F22A1446-FAAA-4534-B4BD-D87EEF7B9F4B}"/>
          </ac:cxnSpMkLst>
        </pc:cxnChg>
        <pc:cxnChg chg="add mod">
          <ac:chgData name="Sanders Wang" userId="089d73b8-785c-4012-b931-81c632b6c9c7" providerId="ADAL" clId="{C88FAF71-232A-440D-BEC5-BB7C06B7767F}" dt="2021-04-02T12:28:07.967" v="641" actId="1035"/>
          <ac:cxnSpMkLst>
            <pc:docMk/>
            <pc:sldMk cId="3425348381" sldId="259"/>
            <ac:cxnSpMk id="134" creationId="{E8BE319F-36D7-43F4-8AEB-69637E848FBC}"/>
          </ac:cxnSpMkLst>
        </pc:cxnChg>
        <pc:cxnChg chg="add mod">
          <ac:chgData name="Sanders Wang" userId="089d73b8-785c-4012-b931-81c632b6c9c7" providerId="ADAL" clId="{C88FAF71-232A-440D-BEC5-BB7C06B7767F}" dt="2021-04-02T14:12:18.962" v="1208" actId="14100"/>
          <ac:cxnSpMkLst>
            <pc:docMk/>
            <pc:sldMk cId="3425348381" sldId="259"/>
            <ac:cxnSpMk id="139" creationId="{88EC760D-C935-4B3F-8547-995522AA01F2}"/>
          </ac:cxnSpMkLst>
        </pc:cxnChg>
        <pc:cxnChg chg="add mod">
          <ac:chgData name="Sanders Wang" userId="089d73b8-785c-4012-b931-81c632b6c9c7" providerId="ADAL" clId="{C88FAF71-232A-440D-BEC5-BB7C06B7767F}" dt="2021-04-02T12:29:07.166" v="651" actId="14100"/>
          <ac:cxnSpMkLst>
            <pc:docMk/>
            <pc:sldMk cId="3425348381" sldId="259"/>
            <ac:cxnSpMk id="149" creationId="{69ECE2BF-C331-4109-9C0E-6AE803EBAFFB}"/>
          </ac:cxnSpMkLst>
        </pc:cxnChg>
        <pc:cxnChg chg="add mod">
          <ac:chgData name="Sanders Wang" userId="089d73b8-785c-4012-b931-81c632b6c9c7" providerId="ADAL" clId="{C88FAF71-232A-440D-BEC5-BB7C06B7767F}" dt="2021-04-02T12:31:35.927" v="686" actId="14100"/>
          <ac:cxnSpMkLst>
            <pc:docMk/>
            <pc:sldMk cId="3425348381" sldId="259"/>
            <ac:cxnSpMk id="157" creationId="{FEE40A43-E06E-4B5C-90CA-B841E29B5FB3}"/>
          </ac:cxnSpMkLst>
        </pc:cxnChg>
        <pc:cxnChg chg="add mod ord">
          <ac:chgData name="Sanders Wang" userId="089d73b8-785c-4012-b931-81c632b6c9c7" providerId="ADAL" clId="{C88FAF71-232A-440D-BEC5-BB7C06B7767F}" dt="2021-04-02T12:31:51.480" v="690" actId="167"/>
          <ac:cxnSpMkLst>
            <pc:docMk/>
            <pc:sldMk cId="3425348381" sldId="259"/>
            <ac:cxnSpMk id="160" creationId="{57AED15D-E4F1-4EFD-BA50-C4A6691AB31D}"/>
          </ac:cxnSpMkLst>
        </pc:cxnChg>
        <pc:cxnChg chg="add mod ord">
          <ac:chgData name="Sanders Wang" userId="089d73b8-785c-4012-b931-81c632b6c9c7" providerId="ADAL" clId="{C88FAF71-232A-440D-BEC5-BB7C06B7767F}" dt="2021-04-27T15:13:45.002" v="7360" actId="14100"/>
          <ac:cxnSpMkLst>
            <pc:docMk/>
            <pc:sldMk cId="3425348381" sldId="259"/>
            <ac:cxnSpMk id="168" creationId="{6E9CCAF2-C0FB-42C8-B41C-DFDDAA628738}"/>
          </ac:cxnSpMkLst>
        </pc:cxnChg>
        <pc:cxnChg chg="mod">
          <ac:chgData name="Sanders Wang" userId="089d73b8-785c-4012-b931-81c632b6c9c7" providerId="ADAL" clId="{C88FAF71-232A-440D-BEC5-BB7C06B7767F}" dt="2021-04-27T15:13:45.002" v="7360" actId="14100"/>
          <ac:cxnSpMkLst>
            <pc:docMk/>
            <pc:sldMk cId="3425348381" sldId="259"/>
            <ac:cxnSpMk id="169" creationId="{83EC1492-CD4A-42FF-9C11-FC9CA05DFB1F}"/>
          </ac:cxnSpMkLst>
        </pc:cxnChg>
        <pc:cxnChg chg="add mod ord">
          <ac:chgData name="Sanders Wang" userId="089d73b8-785c-4012-b931-81c632b6c9c7" providerId="ADAL" clId="{C88FAF71-232A-440D-BEC5-BB7C06B7767F}" dt="2021-04-02T12:40:11.625" v="733" actId="167"/>
          <ac:cxnSpMkLst>
            <pc:docMk/>
            <pc:sldMk cId="3425348381" sldId="259"/>
            <ac:cxnSpMk id="172" creationId="{22A284D6-642B-4050-BC79-B3B5E2F6FF9D}"/>
          </ac:cxnSpMkLst>
        </pc:cxnChg>
        <pc:cxnChg chg="add mod ord">
          <ac:chgData name="Sanders Wang" userId="089d73b8-785c-4012-b931-81c632b6c9c7" providerId="ADAL" clId="{C88FAF71-232A-440D-BEC5-BB7C06B7767F}" dt="2021-04-02T13:07:23.673" v="818" actId="1076"/>
          <ac:cxnSpMkLst>
            <pc:docMk/>
            <pc:sldMk cId="3425348381" sldId="259"/>
            <ac:cxnSpMk id="178" creationId="{526FCC83-F29D-45FD-8647-131BAAEFBB7F}"/>
          </ac:cxnSpMkLst>
        </pc:cxnChg>
        <pc:cxnChg chg="add mod">
          <ac:chgData name="Sanders Wang" userId="089d73b8-785c-4012-b931-81c632b6c9c7" providerId="ADAL" clId="{C88FAF71-232A-440D-BEC5-BB7C06B7767F}" dt="2021-04-02T13:11:20.702" v="898" actId="14100"/>
          <ac:cxnSpMkLst>
            <pc:docMk/>
            <pc:sldMk cId="3425348381" sldId="259"/>
            <ac:cxnSpMk id="196" creationId="{8D20C8C1-1F7C-41F5-90EB-801C26F64B8C}"/>
          </ac:cxnSpMkLst>
        </pc:cxnChg>
        <pc:cxnChg chg="add mod">
          <ac:chgData name="Sanders Wang" userId="089d73b8-785c-4012-b931-81c632b6c9c7" providerId="ADAL" clId="{C88FAF71-232A-440D-BEC5-BB7C06B7767F}" dt="2021-04-27T11:07:13.264" v="6875" actId="14100"/>
          <ac:cxnSpMkLst>
            <pc:docMk/>
            <pc:sldMk cId="3425348381" sldId="259"/>
            <ac:cxnSpMk id="210" creationId="{53C3F546-9D17-4EB3-8583-F033DAA6EF9D}"/>
          </ac:cxnSpMkLst>
        </pc:cxnChg>
        <pc:cxnChg chg="add mod">
          <ac:chgData name="Sanders Wang" userId="089d73b8-785c-4012-b931-81c632b6c9c7" providerId="ADAL" clId="{C88FAF71-232A-440D-BEC5-BB7C06B7767F}" dt="2021-04-27T11:07:13.264" v="6875" actId="14100"/>
          <ac:cxnSpMkLst>
            <pc:docMk/>
            <pc:sldMk cId="3425348381" sldId="259"/>
            <ac:cxnSpMk id="213" creationId="{1732F2D5-3068-4972-A575-80123C4D7770}"/>
          </ac:cxnSpMkLst>
        </pc:cxnChg>
        <pc:cxnChg chg="add mod">
          <ac:chgData name="Sanders Wang" userId="089d73b8-785c-4012-b931-81c632b6c9c7" providerId="ADAL" clId="{C88FAF71-232A-440D-BEC5-BB7C06B7767F}" dt="2021-04-27T15:13:45.002" v="7360" actId="14100"/>
          <ac:cxnSpMkLst>
            <pc:docMk/>
            <pc:sldMk cId="3425348381" sldId="259"/>
            <ac:cxnSpMk id="220" creationId="{C256B57D-9AD1-44A7-84FB-737EBC4F941E}"/>
          </ac:cxnSpMkLst>
        </pc:cxnChg>
        <pc:cxnChg chg="add mod">
          <ac:chgData name="Sanders Wang" userId="089d73b8-785c-4012-b931-81c632b6c9c7" providerId="ADAL" clId="{C88FAF71-232A-440D-BEC5-BB7C06B7767F}" dt="2021-04-02T13:36:11.094" v="1021" actId="1076"/>
          <ac:cxnSpMkLst>
            <pc:docMk/>
            <pc:sldMk cId="3425348381" sldId="259"/>
            <ac:cxnSpMk id="233" creationId="{611E9990-4880-44F0-B66F-C9F82643DD70}"/>
          </ac:cxnSpMkLst>
        </pc:cxnChg>
      </pc:sldChg>
      <pc:sldChg chg="addSp delSp modSp new mod">
        <pc:chgData name="Sanders Wang" userId="089d73b8-785c-4012-b931-81c632b6c9c7" providerId="ADAL" clId="{C88FAF71-232A-440D-BEC5-BB7C06B7767F}" dt="2021-04-02T14:16:18.422" v="1237" actId="692"/>
        <pc:sldMkLst>
          <pc:docMk/>
          <pc:sldMk cId="153233423" sldId="260"/>
        </pc:sldMkLst>
        <pc:spChg chg="add del mod">
          <ac:chgData name="Sanders Wang" userId="089d73b8-785c-4012-b931-81c632b6c9c7" providerId="ADAL" clId="{C88FAF71-232A-440D-BEC5-BB7C06B7767F}" dt="2021-04-02T14:08:40.167" v="1160"/>
          <ac:spMkLst>
            <pc:docMk/>
            <pc:sldMk cId="153233423" sldId="260"/>
            <ac:spMk id="3" creationId="{35A89C29-8D0D-4701-AD67-BBD80AAB69C8}"/>
          </ac:spMkLst>
        </pc:spChg>
        <pc:spChg chg="add mod">
          <ac:chgData name="Sanders Wang" userId="089d73b8-785c-4012-b931-81c632b6c9c7" providerId="ADAL" clId="{C88FAF71-232A-440D-BEC5-BB7C06B7767F}" dt="2021-04-02T14:08:57.565" v="1170" actId="1076"/>
          <ac:spMkLst>
            <pc:docMk/>
            <pc:sldMk cId="153233423" sldId="260"/>
            <ac:spMk id="4" creationId="{09A61F28-4A45-45CE-87EE-DFCA8C293ED0}"/>
          </ac:spMkLst>
        </pc:spChg>
        <pc:spChg chg="add mod">
          <ac:chgData name="Sanders Wang" userId="089d73b8-785c-4012-b931-81c632b6c9c7" providerId="ADAL" clId="{C88FAF71-232A-440D-BEC5-BB7C06B7767F}" dt="2021-04-02T14:09:54.838" v="1182" actId="1076"/>
          <ac:spMkLst>
            <pc:docMk/>
            <pc:sldMk cId="153233423" sldId="260"/>
            <ac:spMk id="8" creationId="{ED9EEEDB-78AE-4A6D-B8FB-08FA2ACB5115}"/>
          </ac:spMkLst>
        </pc:spChg>
        <pc:spChg chg="add del mod">
          <ac:chgData name="Sanders Wang" userId="089d73b8-785c-4012-b931-81c632b6c9c7" providerId="ADAL" clId="{C88FAF71-232A-440D-BEC5-BB7C06B7767F}" dt="2021-04-02T14:10:23.111" v="1186" actId="478"/>
          <ac:spMkLst>
            <pc:docMk/>
            <pc:sldMk cId="153233423" sldId="260"/>
            <ac:spMk id="10" creationId="{1D79DE96-FD62-40FF-8D80-1B69D1153C63}"/>
          </ac:spMkLst>
        </pc:spChg>
        <pc:spChg chg="add mod">
          <ac:chgData name="Sanders Wang" userId="089d73b8-785c-4012-b931-81c632b6c9c7" providerId="ADAL" clId="{C88FAF71-232A-440D-BEC5-BB7C06B7767F}" dt="2021-04-02T14:11:04.621" v="1206" actId="1076"/>
          <ac:spMkLst>
            <pc:docMk/>
            <pc:sldMk cId="153233423" sldId="260"/>
            <ac:spMk id="12" creationId="{BABA3DEF-B762-45BB-B7D6-3D9620DE2922}"/>
          </ac:spMkLst>
        </pc:spChg>
        <pc:spChg chg="add mod">
          <ac:chgData name="Sanders Wang" userId="089d73b8-785c-4012-b931-81c632b6c9c7" providerId="ADAL" clId="{C88FAF71-232A-440D-BEC5-BB7C06B7767F}" dt="2021-04-02T14:15:58.258" v="1233" actId="1076"/>
          <ac:spMkLst>
            <pc:docMk/>
            <pc:sldMk cId="153233423" sldId="260"/>
            <ac:spMk id="15" creationId="{9C06CCAC-D809-4022-A6C9-470D6FF7C1F4}"/>
          </ac:spMkLst>
        </pc:spChg>
        <pc:spChg chg="add mod">
          <ac:chgData name="Sanders Wang" userId="089d73b8-785c-4012-b931-81c632b6c9c7" providerId="ADAL" clId="{C88FAF71-232A-440D-BEC5-BB7C06B7767F}" dt="2021-04-02T14:15:38.196" v="1231" actId="20577"/>
          <ac:spMkLst>
            <pc:docMk/>
            <pc:sldMk cId="153233423" sldId="260"/>
            <ac:spMk id="19" creationId="{D7B9C957-0E0B-4F19-94F0-7AA180761219}"/>
          </ac:spMkLst>
        </pc:spChg>
        <pc:picChg chg="add mod">
          <ac:chgData name="Sanders Wang" userId="089d73b8-785c-4012-b931-81c632b6c9c7" providerId="ADAL" clId="{C88FAF71-232A-440D-BEC5-BB7C06B7767F}" dt="2021-04-02T14:08:23.277" v="1158" actId="1076"/>
          <ac:picMkLst>
            <pc:docMk/>
            <pc:sldMk cId="153233423" sldId="260"/>
            <ac:picMk id="2" creationId="{9893769E-67C6-4F84-AFB7-CD387E34ABDC}"/>
          </ac:picMkLst>
        </pc:picChg>
        <pc:picChg chg="add mod">
          <ac:chgData name="Sanders Wang" userId="089d73b8-785c-4012-b931-81c632b6c9c7" providerId="ADAL" clId="{C88FAF71-232A-440D-BEC5-BB7C06B7767F}" dt="2021-04-02T14:09:35.050" v="1175" actId="1076"/>
          <ac:picMkLst>
            <pc:docMk/>
            <pc:sldMk cId="153233423" sldId="260"/>
            <ac:picMk id="6" creationId="{107C2E5E-5245-4221-9FF8-54D3569DF806}"/>
          </ac:picMkLst>
        </pc:picChg>
        <pc:picChg chg="add mod">
          <ac:chgData name="Sanders Wang" userId="089d73b8-785c-4012-b931-81c632b6c9c7" providerId="ADAL" clId="{C88FAF71-232A-440D-BEC5-BB7C06B7767F}" dt="2021-04-02T14:10:29.884" v="1188" actId="1076"/>
          <ac:picMkLst>
            <pc:docMk/>
            <pc:sldMk cId="153233423" sldId="260"/>
            <ac:picMk id="9" creationId="{0341D4F8-BE25-46AB-A560-9111BEE46363}"/>
          </ac:picMkLst>
        </pc:picChg>
        <pc:picChg chg="add mod">
          <ac:chgData name="Sanders Wang" userId="089d73b8-785c-4012-b931-81c632b6c9c7" providerId="ADAL" clId="{C88FAF71-232A-440D-BEC5-BB7C06B7767F}" dt="2021-04-02T14:15:22.160" v="1227" actId="14100"/>
          <ac:picMkLst>
            <pc:docMk/>
            <pc:sldMk cId="153233423" sldId="260"/>
            <ac:picMk id="13" creationId="{36CCC5E2-AB56-4798-B3F5-0E4388325488}"/>
          </ac:picMkLst>
        </pc:picChg>
        <pc:picChg chg="add mod">
          <ac:chgData name="Sanders Wang" userId="089d73b8-785c-4012-b931-81c632b6c9c7" providerId="ADAL" clId="{C88FAF71-232A-440D-BEC5-BB7C06B7767F}" dt="2021-04-02T14:15:48.642" v="1232" actId="1076"/>
          <ac:picMkLst>
            <pc:docMk/>
            <pc:sldMk cId="153233423" sldId="260"/>
            <ac:picMk id="14" creationId="{996F68DF-39C2-4C44-A59A-7DD7CB24388E}"/>
          </ac:picMkLst>
        </pc:picChg>
        <pc:picChg chg="add del">
          <ac:chgData name="Sanders Wang" userId="089d73b8-785c-4012-b931-81c632b6c9c7" providerId="ADAL" clId="{C88FAF71-232A-440D-BEC5-BB7C06B7767F}" dt="2021-04-02T14:07:44.116" v="1153"/>
          <ac:picMkLst>
            <pc:docMk/>
            <pc:sldMk cId="153233423" sldId="260"/>
            <ac:picMk id="2050" creationId="{11426161-2C37-4B64-A136-1CE1EA00E12B}"/>
          </ac:picMkLst>
        </pc:picChg>
        <pc:picChg chg="add mod">
          <ac:chgData name="Sanders Wang" userId="089d73b8-785c-4012-b931-81c632b6c9c7" providerId="ADAL" clId="{C88FAF71-232A-440D-BEC5-BB7C06B7767F}" dt="2021-04-02T14:14:35.267" v="1216" actId="1076"/>
          <ac:picMkLst>
            <pc:docMk/>
            <pc:sldMk cId="153233423" sldId="260"/>
            <ac:picMk id="2052" creationId="{9ED4548B-B15C-406A-A77A-3E485827BB7C}"/>
          </ac:picMkLst>
        </pc:picChg>
        <pc:cxnChg chg="add mod">
          <ac:chgData name="Sanders Wang" userId="089d73b8-785c-4012-b931-81c632b6c9c7" providerId="ADAL" clId="{C88FAF71-232A-440D-BEC5-BB7C06B7767F}" dt="2021-04-02T14:12:42.448" v="1211" actId="692"/>
          <ac:cxnSpMkLst>
            <pc:docMk/>
            <pc:sldMk cId="153233423" sldId="260"/>
            <ac:cxnSpMk id="16" creationId="{F1480EF0-B248-4C1A-9EC6-7A5F7477D7E7}"/>
          </ac:cxnSpMkLst>
        </pc:cxnChg>
        <pc:cxnChg chg="add mod">
          <ac:chgData name="Sanders Wang" userId="089d73b8-785c-4012-b931-81c632b6c9c7" providerId="ADAL" clId="{C88FAF71-232A-440D-BEC5-BB7C06B7767F}" dt="2021-04-02T14:15:48.642" v="1232" actId="1076"/>
          <ac:cxnSpMkLst>
            <pc:docMk/>
            <pc:sldMk cId="153233423" sldId="260"/>
            <ac:cxnSpMk id="20" creationId="{B62D144A-A8D5-4277-929B-07B1B8F9F5D7}"/>
          </ac:cxnSpMkLst>
        </pc:cxnChg>
        <pc:cxnChg chg="add mod">
          <ac:chgData name="Sanders Wang" userId="089d73b8-785c-4012-b931-81c632b6c9c7" providerId="ADAL" clId="{C88FAF71-232A-440D-BEC5-BB7C06B7767F}" dt="2021-04-02T14:15:22.160" v="1227" actId="14100"/>
          <ac:cxnSpMkLst>
            <pc:docMk/>
            <pc:sldMk cId="153233423" sldId="260"/>
            <ac:cxnSpMk id="23" creationId="{C93B1597-0C3F-4C81-BB39-569407607FD6}"/>
          </ac:cxnSpMkLst>
        </pc:cxnChg>
        <pc:cxnChg chg="add mod">
          <ac:chgData name="Sanders Wang" userId="089d73b8-785c-4012-b931-81c632b6c9c7" providerId="ADAL" clId="{C88FAF71-232A-440D-BEC5-BB7C06B7767F}" dt="2021-04-02T14:16:18.422" v="1237" actId="692"/>
          <ac:cxnSpMkLst>
            <pc:docMk/>
            <pc:sldMk cId="153233423" sldId="260"/>
            <ac:cxnSpMk id="30" creationId="{7556AEE1-B6BB-4D26-A253-079BB070634A}"/>
          </ac:cxnSpMkLst>
        </pc:cxnChg>
      </pc:sldChg>
      <pc:sldChg chg="del">
        <pc:chgData name="Sanders Wang" userId="089d73b8-785c-4012-b931-81c632b6c9c7" providerId="ADAL" clId="{C88FAF71-232A-440D-BEC5-BB7C06B7767F}" dt="2021-04-02T09:51:01.811" v="2" actId="47"/>
        <pc:sldMkLst>
          <pc:docMk/>
          <pc:sldMk cId="2868640730" sldId="260"/>
        </pc:sldMkLst>
      </pc:sldChg>
      <pc:sldChg chg="del">
        <pc:chgData name="Sanders Wang" userId="089d73b8-785c-4012-b931-81c632b6c9c7" providerId="ADAL" clId="{C88FAF71-232A-440D-BEC5-BB7C06B7767F}" dt="2021-04-02T09:51:02.285" v="3" actId="47"/>
        <pc:sldMkLst>
          <pc:docMk/>
          <pc:sldMk cId="952745531" sldId="261"/>
        </pc:sldMkLst>
      </pc:sldChg>
      <pc:sldChg chg="addSp delSp modSp new mod">
        <pc:chgData name="Sanders Wang" userId="089d73b8-785c-4012-b931-81c632b6c9c7" providerId="ADAL" clId="{C88FAF71-232A-440D-BEC5-BB7C06B7767F}" dt="2021-04-02T15:15:09.926" v="1393" actId="1076"/>
        <pc:sldMkLst>
          <pc:docMk/>
          <pc:sldMk cId="1863100667" sldId="261"/>
        </pc:sldMkLst>
        <pc:spChg chg="add del mod">
          <ac:chgData name="Sanders Wang" userId="089d73b8-785c-4012-b931-81c632b6c9c7" providerId="ADAL" clId="{C88FAF71-232A-440D-BEC5-BB7C06B7767F}" dt="2021-04-02T14:58:10.912" v="1240"/>
          <ac:spMkLst>
            <pc:docMk/>
            <pc:sldMk cId="1863100667" sldId="261"/>
            <ac:spMk id="2" creationId="{A64A4592-1D29-4416-BA71-D207C24BAA73}"/>
          </ac:spMkLst>
        </pc:spChg>
        <pc:spChg chg="add mod">
          <ac:chgData name="Sanders Wang" userId="089d73b8-785c-4012-b931-81c632b6c9c7" providerId="ADAL" clId="{C88FAF71-232A-440D-BEC5-BB7C06B7767F}" dt="2021-04-02T14:59:01.040" v="1255" actId="1076"/>
          <ac:spMkLst>
            <pc:docMk/>
            <pc:sldMk cId="1863100667" sldId="261"/>
            <ac:spMk id="3" creationId="{B15BB741-9EF3-4F05-9D68-E96316AFACDF}"/>
          </ac:spMkLst>
        </pc:spChg>
        <pc:spChg chg="add del mod">
          <ac:chgData name="Sanders Wang" userId="089d73b8-785c-4012-b931-81c632b6c9c7" providerId="ADAL" clId="{C88FAF71-232A-440D-BEC5-BB7C06B7767F}" dt="2021-04-02T14:58:39.237" v="1247"/>
          <ac:spMkLst>
            <pc:docMk/>
            <pc:sldMk cId="1863100667" sldId="261"/>
            <ac:spMk id="4" creationId="{7A960537-9474-45EA-8EC2-362C6008FD63}"/>
          </ac:spMkLst>
        </pc:spChg>
        <pc:spChg chg="add del mod">
          <ac:chgData name="Sanders Wang" userId="089d73b8-785c-4012-b931-81c632b6c9c7" providerId="ADAL" clId="{C88FAF71-232A-440D-BEC5-BB7C06B7767F}" dt="2021-04-02T14:58:44.901" v="1251"/>
          <ac:spMkLst>
            <pc:docMk/>
            <pc:sldMk cId="1863100667" sldId="261"/>
            <ac:spMk id="5" creationId="{5A27B810-1D9F-47CC-9DE0-370428ED4BB8}"/>
          </ac:spMkLst>
        </pc:spChg>
        <pc:spChg chg="add mod">
          <ac:chgData name="Sanders Wang" userId="089d73b8-785c-4012-b931-81c632b6c9c7" providerId="ADAL" clId="{C88FAF71-232A-440D-BEC5-BB7C06B7767F}" dt="2021-04-02T14:58:49.923" v="1254" actId="113"/>
          <ac:spMkLst>
            <pc:docMk/>
            <pc:sldMk cId="1863100667" sldId="261"/>
            <ac:spMk id="6" creationId="{CAEF3DB2-6DFA-4444-8459-8997FDABED99}"/>
          </ac:spMkLst>
        </pc:spChg>
        <pc:spChg chg="add mod">
          <ac:chgData name="Sanders Wang" userId="089d73b8-785c-4012-b931-81c632b6c9c7" providerId="ADAL" clId="{C88FAF71-232A-440D-BEC5-BB7C06B7767F}" dt="2021-04-02T15:03:24.130" v="1320" actId="1036"/>
          <ac:spMkLst>
            <pc:docMk/>
            <pc:sldMk cId="1863100667" sldId="261"/>
            <ac:spMk id="7" creationId="{F6CE188B-B847-4549-96C2-F7A758221F13}"/>
          </ac:spMkLst>
        </pc:spChg>
        <pc:spChg chg="add mod">
          <ac:chgData name="Sanders Wang" userId="089d73b8-785c-4012-b931-81c632b6c9c7" providerId="ADAL" clId="{C88FAF71-232A-440D-BEC5-BB7C06B7767F}" dt="2021-04-02T15:03:24.130" v="1320" actId="1036"/>
          <ac:spMkLst>
            <pc:docMk/>
            <pc:sldMk cId="1863100667" sldId="261"/>
            <ac:spMk id="8" creationId="{4C2B305C-35C8-408A-AC62-B6F8ABA34CCC}"/>
          </ac:spMkLst>
        </pc:spChg>
        <pc:spChg chg="add mod">
          <ac:chgData name="Sanders Wang" userId="089d73b8-785c-4012-b931-81c632b6c9c7" providerId="ADAL" clId="{C88FAF71-232A-440D-BEC5-BB7C06B7767F}" dt="2021-04-02T15:03:24.130" v="1320" actId="1036"/>
          <ac:spMkLst>
            <pc:docMk/>
            <pc:sldMk cId="1863100667" sldId="261"/>
            <ac:spMk id="12" creationId="{7D1FBE6C-DEC8-44A1-90F8-805A15B28D2A}"/>
          </ac:spMkLst>
        </pc:spChg>
        <pc:spChg chg="add mod">
          <ac:chgData name="Sanders Wang" userId="089d73b8-785c-4012-b931-81c632b6c9c7" providerId="ADAL" clId="{C88FAF71-232A-440D-BEC5-BB7C06B7767F}" dt="2021-04-02T15:03:24.130" v="1320" actId="1036"/>
          <ac:spMkLst>
            <pc:docMk/>
            <pc:sldMk cId="1863100667" sldId="261"/>
            <ac:spMk id="15" creationId="{CFBB7911-8226-45D2-AD76-71439F8BCEEE}"/>
          </ac:spMkLst>
        </pc:spChg>
        <pc:spChg chg="add mod">
          <ac:chgData name="Sanders Wang" userId="089d73b8-785c-4012-b931-81c632b6c9c7" providerId="ADAL" clId="{C88FAF71-232A-440D-BEC5-BB7C06B7767F}" dt="2021-04-02T15:03:24.130" v="1320" actId="1036"/>
          <ac:spMkLst>
            <pc:docMk/>
            <pc:sldMk cId="1863100667" sldId="261"/>
            <ac:spMk id="17" creationId="{F706CBB4-0313-4C8F-88C6-16A5C753B8B5}"/>
          </ac:spMkLst>
        </pc:spChg>
        <pc:spChg chg="add mod">
          <ac:chgData name="Sanders Wang" userId="089d73b8-785c-4012-b931-81c632b6c9c7" providerId="ADAL" clId="{C88FAF71-232A-440D-BEC5-BB7C06B7767F}" dt="2021-04-02T15:10:19.659" v="1358" actId="1076"/>
          <ac:spMkLst>
            <pc:docMk/>
            <pc:sldMk cId="1863100667" sldId="261"/>
            <ac:spMk id="26" creationId="{C3A0571A-D671-479D-A848-8BC2D76425D3}"/>
          </ac:spMkLst>
        </pc:spChg>
        <pc:spChg chg="add mod">
          <ac:chgData name="Sanders Wang" userId="089d73b8-785c-4012-b931-81c632b6c9c7" providerId="ADAL" clId="{C88FAF71-232A-440D-BEC5-BB7C06B7767F}" dt="2021-04-02T15:06:36.949" v="1332" actId="1076"/>
          <ac:spMkLst>
            <pc:docMk/>
            <pc:sldMk cId="1863100667" sldId="261"/>
            <ac:spMk id="27" creationId="{F9B26F26-F02D-4370-BE2D-A08AC679BFBC}"/>
          </ac:spMkLst>
        </pc:spChg>
        <pc:spChg chg="add del mod">
          <ac:chgData name="Sanders Wang" userId="089d73b8-785c-4012-b931-81c632b6c9c7" providerId="ADAL" clId="{C88FAF71-232A-440D-BEC5-BB7C06B7767F}" dt="2021-04-02T15:06:46.372" v="1334" actId="478"/>
          <ac:spMkLst>
            <pc:docMk/>
            <pc:sldMk cId="1863100667" sldId="261"/>
            <ac:spMk id="29" creationId="{70A55ECD-288B-4B22-AD8B-9A4ECB491034}"/>
          </ac:spMkLst>
        </pc:spChg>
        <pc:spChg chg="add del mod">
          <ac:chgData name="Sanders Wang" userId="089d73b8-785c-4012-b931-81c632b6c9c7" providerId="ADAL" clId="{C88FAF71-232A-440D-BEC5-BB7C06B7767F}" dt="2021-04-02T15:14:58.485" v="1389" actId="478"/>
          <ac:spMkLst>
            <pc:docMk/>
            <pc:sldMk cId="1863100667" sldId="261"/>
            <ac:spMk id="43" creationId="{90454E52-06BC-4A3B-88B7-5D6BB898DECE}"/>
          </ac:spMkLst>
        </pc:spChg>
        <pc:picChg chg="add mod">
          <ac:chgData name="Sanders Wang" userId="089d73b8-785c-4012-b931-81c632b6c9c7" providerId="ADAL" clId="{C88FAF71-232A-440D-BEC5-BB7C06B7767F}" dt="2021-04-02T15:06:40.803" v="1333" actId="1076"/>
          <ac:picMkLst>
            <pc:docMk/>
            <pc:sldMk cId="1863100667" sldId="261"/>
            <ac:picMk id="20" creationId="{C06D43F7-760D-4E40-BACD-BF09DF12D0C0}"/>
          </ac:picMkLst>
        </pc:picChg>
        <pc:picChg chg="add mod">
          <ac:chgData name="Sanders Wang" userId="089d73b8-785c-4012-b931-81c632b6c9c7" providerId="ADAL" clId="{C88FAF71-232A-440D-BEC5-BB7C06B7767F}" dt="2021-04-02T15:06:40.803" v="1333" actId="1076"/>
          <ac:picMkLst>
            <pc:docMk/>
            <pc:sldMk cId="1863100667" sldId="261"/>
            <ac:picMk id="21" creationId="{6DAAA226-D519-4EDA-92CE-B20F820D1E8A}"/>
          </ac:picMkLst>
        </pc:picChg>
        <pc:picChg chg="add mod">
          <ac:chgData name="Sanders Wang" userId="089d73b8-785c-4012-b931-81c632b6c9c7" providerId="ADAL" clId="{C88FAF71-232A-440D-BEC5-BB7C06B7767F}" dt="2021-04-02T15:10:12.974" v="1356" actId="14100"/>
          <ac:picMkLst>
            <pc:docMk/>
            <pc:sldMk cId="1863100667" sldId="261"/>
            <ac:picMk id="24" creationId="{2970D487-9955-4422-B84B-FA3914537011}"/>
          </ac:picMkLst>
        </pc:picChg>
        <pc:picChg chg="add mod">
          <ac:chgData name="Sanders Wang" userId="089d73b8-785c-4012-b931-81c632b6c9c7" providerId="ADAL" clId="{C88FAF71-232A-440D-BEC5-BB7C06B7767F}" dt="2021-04-02T15:10:15.543" v="1357" actId="1076"/>
          <ac:picMkLst>
            <pc:docMk/>
            <pc:sldMk cId="1863100667" sldId="261"/>
            <ac:picMk id="25" creationId="{2F763838-F762-42F5-A49E-D11299A7E038}"/>
          </ac:picMkLst>
        </pc:picChg>
        <pc:picChg chg="add mod">
          <ac:chgData name="Sanders Wang" userId="089d73b8-785c-4012-b931-81c632b6c9c7" providerId="ADAL" clId="{C88FAF71-232A-440D-BEC5-BB7C06B7767F}" dt="2021-04-02T15:07:13.036" v="1341" actId="1076"/>
          <ac:picMkLst>
            <pc:docMk/>
            <pc:sldMk cId="1863100667" sldId="261"/>
            <ac:picMk id="28" creationId="{3542B179-6249-4AA7-8389-ADA109D213EA}"/>
          </ac:picMkLst>
        </pc:picChg>
        <pc:picChg chg="add mod">
          <ac:chgData name="Sanders Wang" userId="089d73b8-785c-4012-b931-81c632b6c9c7" providerId="ADAL" clId="{C88FAF71-232A-440D-BEC5-BB7C06B7767F}" dt="2021-04-02T15:07:06.459" v="1340" actId="1076"/>
          <ac:picMkLst>
            <pc:docMk/>
            <pc:sldMk cId="1863100667" sldId="261"/>
            <ac:picMk id="30" creationId="{2DBC804A-1EEC-4F3A-98FE-C6B07F7B71BE}"/>
          </ac:picMkLst>
        </pc:picChg>
        <pc:picChg chg="add mod">
          <ac:chgData name="Sanders Wang" userId="089d73b8-785c-4012-b931-81c632b6c9c7" providerId="ADAL" clId="{C88FAF71-232A-440D-BEC5-BB7C06B7767F}" dt="2021-04-02T15:07:43.945" v="1348" actId="1076"/>
          <ac:picMkLst>
            <pc:docMk/>
            <pc:sldMk cId="1863100667" sldId="261"/>
            <ac:picMk id="32" creationId="{9722BB11-A6BF-40C6-8220-3D7E31B19A22}"/>
          </ac:picMkLst>
        </pc:picChg>
        <pc:picChg chg="add mod">
          <ac:chgData name="Sanders Wang" userId="089d73b8-785c-4012-b931-81c632b6c9c7" providerId="ADAL" clId="{C88FAF71-232A-440D-BEC5-BB7C06B7767F}" dt="2021-04-02T15:10:04.719" v="1355" actId="1076"/>
          <ac:picMkLst>
            <pc:docMk/>
            <pc:sldMk cId="1863100667" sldId="261"/>
            <ac:picMk id="34" creationId="{A1AA374F-E913-4E53-9AE7-187C78D76535}"/>
          </ac:picMkLst>
        </pc:picChg>
        <pc:picChg chg="add del mod">
          <ac:chgData name="Sanders Wang" userId="089d73b8-785c-4012-b931-81c632b6c9c7" providerId="ADAL" clId="{C88FAF71-232A-440D-BEC5-BB7C06B7767F}" dt="2021-04-02T15:13:32.709" v="1374" actId="478"/>
          <ac:picMkLst>
            <pc:docMk/>
            <pc:sldMk cId="1863100667" sldId="261"/>
            <ac:picMk id="36" creationId="{7F0FB6DC-EE04-45FB-8C7F-679F1CC15B71}"/>
          </ac:picMkLst>
        </pc:picChg>
        <pc:picChg chg="add mod">
          <ac:chgData name="Sanders Wang" userId="089d73b8-785c-4012-b931-81c632b6c9c7" providerId="ADAL" clId="{C88FAF71-232A-440D-BEC5-BB7C06B7767F}" dt="2021-04-02T15:13:52.891" v="1382" actId="1076"/>
          <ac:picMkLst>
            <pc:docMk/>
            <pc:sldMk cId="1863100667" sldId="261"/>
            <ac:picMk id="38" creationId="{6CDF26C0-5005-4F38-8F74-B890737A6FAD}"/>
          </ac:picMkLst>
        </pc:picChg>
        <pc:picChg chg="add mod">
          <ac:chgData name="Sanders Wang" userId="089d73b8-785c-4012-b931-81c632b6c9c7" providerId="ADAL" clId="{C88FAF71-232A-440D-BEC5-BB7C06B7767F}" dt="2021-04-02T15:14:22.064" v="1387" actId="1076"/>
          <ac:picMkLst>
            <pc:docMk/>
            <pc:sldMk cId="1863100667" sldId="261"/>
            <ac:picMk id="40" creationId="{AE5D9913-73E1-488B-9166-2304ADA2041A}"/>
          </ac:picMkLst>
        </pc:picChg>
        <pc:picChg chg="add mod">
          <ac:chgData name="Sanders Wang" userId="089d73b8-785c-4012-b931-81c632b6c9c7" providerId="ADAL" clId="{C88FAF71-232A-440D-BEC5-BB7C06B7767F}" dt="2021-04-02T15:15:09.926" v="1393" actId="1076"/>
          <ac:picMkLst>
            <pc:docMk/>
            <pc:sldMk cId="1863100667" sldId="261"/>
            <ac:picMk id="42" creationId="{A599C2AC-9D57-46AC-A499-CEF75E946305}"/>
          </ac:picMkLst>
        </pc:picChg>
        <pc:cxnChg chg="add mod">
          <ac:chgData name="Sanders Wang" userId="089d73b8-785c-4012-b931-81c632b6c9c7" providerId="ADAL" clId="{C88FAF71-232A-440D-BEC5-BB7C06B7767F}" dt="2021-04-02T15:03:14.397" v="1292" actId="14100"/>
          <ac:cxnSpMkLst>
            <pc:docMk/>
            <pc:sldMk cId="1863100667" sldId="261"/>
            <ac:cxnSpMk id="9" creationId="{6C78D006-77C9-491B-97DE-A6BD2E0F552E}"/>
          </ac:cxnSpMkLst>
        </pc:cxnChg>
        <pc:cxnChg chg="add mod">
          <ac:chgData name="Sanders Wang" userId="089d73b8-785c-4012-b931-81c632b6c9c7" providerId="ADAL" clId="{C88FAF71-232A-440D-BEC5-BB7C06B7767F}" dt="2021-04-02T15:04:07.181" v="1325" actId="14100"/>
          <ac:cxnSpMkLst>
            <pc:docMk/>
            <pc:sldMk cId="1863100667" sldId="261"/>
            <ac:cxnSpMk id="13" creationId="{91A05C58-96AF-46FB-8D98-A1D6E06A424C}"/>
          </ac:cxnSpMkLst>
        </pc:cxnChg>
        <pc:cxnChg chg="add mod">
          <ac:chgData name="Sanders Wang" userId="089d73b8-785c-4012-b931-81c632b6c9c7" providerId="ADAL" clId="{C88FAF71-232A-440D-BEC5-BB7C06B7767F}" dt="2021-04-02T15:04:12.022" v="1326" actId="14100"/>
          <ac:cxnSpMkLst>
            <pc:docMk/>
            <pc:sldMk cId="1863100667" sldId="261"/>
            <ac:cxnSpMk id="14" creationId="{2EA1B26A-4483-438F-B003-835B2E95D801}"/>
          </ac:cxnSpMkLst>
        </pc:cxnChg>
        <pc:cxnChg chg="add mod">
          <ac:chgData name="Sanders Wang" userId="089d73b8-785c-4012-b931-81c632b6c9c7" providerId="ADAL" clId="{C88FAF71-232A-440D-BEC5-BB7C06B7767F}" dt="2021-04-02T15:02:08.478" v="1282" actId="1076"/>
          <ac:cxnSpMkLst>
            <pc:docMk/>
            <pc:sldMk cId="1863100667" sldId="261"/>
            <ac:cxnSpMk id="16" creationId="{CF0D36E8-EFC0-4AF7-B322-47E6CF3BC3FA}"/>
          </ac:cxnSpMkLst>
        </pc:cxnChg>
      </pc:sldChg>
      <pc:sldChg chg="addSp delSp modSp">
        <pc:chgData name="Sanders Wang" userId="089d73b8-785c-4012-b931-81c632b6c9c7" providerId="ADAL" clId="{C88FAF71-232A-440D-BEC5-BB7C06B7767F}" dt="2021-04-13T06:15:23.324" v="1483"/>
        <pc:sldMkLst>
          <pc:docMk/>
          <pc:sldMk cId="3270529822" sldId="262"/>
        </pc:sldMkLst>
        <pc:spChg chg="mod">
          <ac:chgData name="Sanders Wang" userId="089d73b8-785c-4012-b931-81c632b6c9c7" providerId="ADAL" clId="{C88FAF71-232A-440D-BEC5-BB7C06B7767F}" dt="2021-04-13T06:15:23.324" v="1483"/>
          <ac:spMkLst>
            <pc:docMk/>
            <pc:sldMk cId="3270529822" sldId="262"/>
            <ac:spMk id="57" creationId="{D8E9A4ED-E4DC-49D7-BE51-87E5AD68F226}"/>
          </ac:spMkLst>
        </pc:spChg>
        <pc:picChg chg="add del">
          <ac:chgData name="Sanders Wang" userId="089d73b8-785c-4012-b931-81c632b6c9c7" providerId="ADAL" clId="{C88FAF71-232A-440D-BEC5-BB7C06B7767F}" dt="2021-04-13T06:10:25.429" v="1457"/>
          <ac:picMkLst>
            <pc:docMk/>
            <pc:sldMk cId="3270529822" sldId="262"/>
            <ac:picMk id="2" creationId="{BC134D9B-C85B-42D0-AC11-DC6F296B4292}"/>
          </ac:picMkLst>
        </pc:picChg>
      </pc:sldChg>
      <pc:sldChg chg="ord">
        <pc:chgData name="Sanders Wang" userId="089d73b8-785c-4012-b931-81c632b6c9c7" providerId="ADAL" clId="{C88FAF71-232A-440D-BEC5-BB7C06B7767F}" dt="2021-04-13T07:42:24.832" v="1536"/>
        <pc:sldMkLst>
          <pc:docMk/>
          <pc:sldMk cId="2334514062" sldId="263"/>
        </pc:sldMkLst>
      </pc:sldChg>
      <pc:sldChg chg="addSp delSp modSp mod">
        <pc:chgData name="Sanders Wang" userId="089d73b8-785c-4012-b931-81c632b6c9c7" providerId="ADAL" clId="{C88FAF71-232A-440D-BEC5-BB7C06B7767F}" dt="2021-04-14T10:24:39.748" v="3652" actId="478"/>
        <pc:sldMkLst>
          <pc:docMk/>
          <pc:sldMk cId="3778990938" sldId="264"/>
        </pc:sldMkLst>
        <pc:spChg chg="mod">
          <ac:chgData name="Sanders Wang" userId="089d73b8-785c-4012-b931-81c632b6c9c7" providerId="ADAL" clId="{C88FAF71-232A-440D-BEC5-BB7C06B7767F}" dt="2021-04-13T11:45:38.530" v="2100" actId="14100"/>
          <ac:spMkLst>
            <pc:docMk/>
            <pc:sldMk cId="3778990938" sldId="264"/>
            <ac:spMk id="10" creationId="{BDC83239-236A-4BCD-A6F2-32D977A221A1}"/>
          </ac:spMkLst>
        </pc:spChg>
        <pc:spChg chg="del mod">
          <ac:chgData name="Sanders Wang" userId="089d73b8-785c-4012-b931-81c632b6c9c7" providerId="ADAL" clId="{C88FAF71-232A-440D-BEC5-BB7C06B7767F}" dt="2021-04-14T08:35:47.730" v="3452" actId="21"/>
          <ac:spMkLst>
            <pc:docMk/>
            <pc:sldMk cId="3778990938" sldId="264"/>
            <ac:spMk id="23" creationId="{B97BE781-AC12-43DC-8951-305F33C5DDCA}"/>
          </ac:spMkLst>
        </pc:spChg>
        <pc:spChg chg="del">
          <ac:chgData name="Sanders Wang" userId="089d73b8-785c-4012-b931-81c632b6c9c7" providerId="ADAL" clId="{C88FAF71-232A-440D-BEC5-BB7C06B7767F}" dt="2021-04-14T10:24:28.514" v="3649" actId="478"/>
          <ac:spMkLst>
            <pc:docMk/>
            <pc:sldMk cId="3778990938" sldId="264"/>
            <ac:spMk id="29" creationId="{BD738B1D-CFC5-44FF-9F91-0FA61FAB732D}"/>
          </ac:spMkLst>
        </pc:spChg>
        <pc:spChg chg="del">
          <ac:chgData name="Sanders Wang" userId="089d73b8-785c-4012-b931-81c632b6c9c7" providerId="ADAL" clId="{C88FAF71-232A-440D-BEC5-BB7C06B7767F}" dt="2021-04-14T10:24:28.514" v="3649" actId="478"/>
          <ac:spMkLst>
            <pc:docMk/>
            <pc:sldMk cId="3778990938" sldId="264"/>
            <ac:spMk id="30" creationId="{B9A97B0F-4547-4436-A2E5-C3D01A4ECE7E}"/>
          </ac:spMkLst>
        </pc:spChg>
        <pc:spChg chg="add mod">
          <ac:chgData name="Sanders Wang" userId="089d73b8-785c-4012-b931-81c632b6c9c7" providerId="ADAL" clId="{C88FAF71-232A-440D-BEC5-BB7C06B7767F}" dt="2021-04-13T11:46:25.278" v="2103"/>
          <ac:spMkLst>
            <pc:docMk/>
            <pc:sldMk cId="3778990938" sldId="264"/>
            <ac:spMk id="39" creationId="{1C050EC1-037A-45AE-A650-4D4A10314509}"/>
          </ac:spMkLst>
        </pc:spChg>
        <pc:picChg chg="add mod">
          <ac:chgData name="Sanders Wang" userId="089d73b8-785c-4012-b931-81c632b6c9c7" providerId="ADAL" clId="{C88FAF71-232A-440D-BEC5-BB7C06B7767F}" dt="2021-04-14T10:24:37.340" v="3651" actId="1076"/>
          <ac:picMkLst>
            <pc:docMk/>
            <pc:sldMk cId="3778990938" sldId="264"/>
            <ac:picMk id="31" creationId="{65754B70-0CB8-47C8-932F-2B19BF17AD44}"/>
          </ac:picMkLst>
        </pc:picChg>
        <pc:picChg chg="del mod">
          <ac:chgData name="Sanders Wang" userId="089d73b8-785c-4012-b931-81c632b6c9c7" providerId="ADAL" clId="{C88FAF71-232A-440D-BEC5-BB7C06B7767F}" dt="2021-04-14T08:35:47.730" v="3452" actId="21"/>
          <ac:picMkLst>
            <pc:docMk/>
            <pc:sldMk cId="3778990938" sldId="264"/>
            <ac:picMk id="4100" creationId="{0F68DBAB-CE42-4248-B625-4FDAD8BC2882}"/>
          </ac:picMkLst>
        </pc:picChg>
        <pc:cxnChg chg="mod">
          <ac:chgData name="Sanders Wang" userId="089d73b8-785c-4012-b931-81c632b6c9c7" providerId="ADAL" clId="{C88FAF71-232A-440D-BEC5-BB7C06B7767F}" dt="2021-04-13T11:45:38.530" v="2100" actId="14100"/>
          <ac:cxnSpMkLst>
            <pc:docMk/>
            <pc:sldMk cId="3778990938" sldId="264"/>
            <ac:cxnSpMk id="12" creationId="{574980A1-5E60-465B-83A5-29D20C7CF216}"/>
          </ac:cxnSpMkLst>
        </pc:cxnChg>
        <pc:cxnChg chg="del mod">
          <ac:chgData name="Sanders Wang" userId="089d73b8-785c-4012-b931-81c632b6c9c7" providerId="ADAL" clId="{C88FAF71-232A-440D-BEC5-BB7C06B7767F}" dt="2021-04-14T10:24:39.748" v="3652" actId="478"/>
          <ac:cxnSpMkLst>
            <pc:docMk/>
            <pc:sldMk cId="3778990938" sldId="264"/>
            <ac:cxnSpMk id="26" creationId="{DBD7DDEA-33F7-474E-B1C4-694429AFB595}"/>
          </ac:cxnSpMkLst>
        </pc:cxnChg>
        <pc:cxnChg chg="add mod">
          <ac:chgData name="Sanders Wang" userId="089d73b8-785c-4012-b931-81c632b6c9c7" providerId="ADAL" clId="{C88FAF71-232A-440D-BEC5-BB7C06B7767F}" dt="2021-04-14T10:24:37.340" v="3651" actId="1076"/>
          <ac:cxnSpMkLst>
            <pc:docMk/>
            <pc:sldMk cId="3778990938" sldId="264"/>
            <ac:cxnSpMk id="32" creationId="{117488AA-574B-4FB5-851D-07DBFED88B0A}"/>
          </ac:cxnSpMkLst>
        </pc:cxnChg>
        <pc:cxnChg chg="del mod">
          <ac:chgData name="Sanders Wang" userId="089d73b8-785c-4012-b931-81c632b6c9c7" providerId="ADAL" clId="{C88FAF71-232A-440D-BEC5-BB7C06B7767F}" dt="2021-04-14T10:24:28.514" v="3649" actId="478"/>
          <ac:cxnSpMkLst>
            <pc:docMk/>
            <pc:sldMk cId="3778990938" sldId="264"/>
            <ac:cxnSpMk id="33" creationId="{E6776CD4-703E-4475-9E19-A8A9D28527B6}"/>
          </ac:cxnSpMkLst>
        </pc:cxnChg>
        <pc:cxnChg chg="add mod">
          <ac:chgData name="Sanders Wang" userId="089d73b8-785c-4012-b931-81c632b6c9c7" providerId="ADAL" clId="{C88FAF71-232A-440D-BEC5-BB7C06B7767F}" dt="2021-04-14T10:24:37.340" v="3651" actId="1076"/>
          <ac:cxnSpMkLst>
            <pc:docMk/>
            <pc:sldMk cId="3778990938" sldId="264"/>
            <ac:cxnSpMk id="34" creationId="{F9E5F292-3D4E-4286-BCC3-F6430257FFFE}"/>
          </ac:cxnSpMkLst>
        </pc:cxnChg>
      </pc:sldChg>
      <pc:sldChg chg="addSp delSp modSp mod">
        <pc:chgData name="Sanders Wang" userId="089d73b8-785c-4012-b931-81c632b6c9c7" providerId="ADAL" clId="{C88FAF71-232A-440D-BEC5-BB7C06B7767F}" dt="2021-04-27T12:00:56.916" v="7072" actId="1076"/>
        <pc:sldMkLst>
          <pc:docMk/>
          <pc:sldMk cId="576841224" sldId="265"/>
        </pc:sldMkLst>
        <pc:spChg chg="add del mod">
          <ac:chgData name="Sanders Wang" userId="089d73b8-785c-4012-b931-81c632b6c9c7" providerId="ADAL" clId="{C88FAF71-232A-440D-BEC5-BB7C06B7767F}" dt="2021-04-27T12:00:07.833" v="7060"/>
          <ac:spMkLst>
            <pc:docMk/>
            <pc:sldMk cId="576841224" sldId="265"/>
            <ac:spMk id="2" creationId="{3B44495F-4BAF-480C-9D94-D182938327B5}"/>
          </ac:spMkLst>
        </pc:spChg>
        <pc:spChg chg="add mod">
          <ac:chgData name="Sanders Wang" userId="089d73b8-785c-4012-b931-81c632b6c9c7" providerId="ADAL" clId="{C88FAF71-232A-440D-BEC5-BB7C06B7767F}" dt="2021-04-27T12:00:56.916" v="7072" actId="1076"/>
          <ac:spMkLst>
            <pc:docMk/>
            <pc:sldMk cId="576841224" sldId="265"/>
            <ac:spMk id="5" creationId="{0D6843C5-5B41-4336-9C22-0E87124E9671}"/>
          </ac:spMkLst>
        </pc:spChg>
        <pc:spChg chg="del">
          <ac:chgData name="Sanders Wang" userId="089d73b8-785c-4012-b931-81c632b6c9c7" providerId="ADAL" clId="{C88FAF71-232A-440D-BEC5-BB7C06B7767F}" dt="2021-04-13T15:03:38.506" v="2373" actId="478"/>
          <ac:spMkLst>
            <pc:docMk/>
            <pc:sldMk cId="576841224" sldId="265"/>
            <ac:spMk id="6" creationId="{4E4DCF84-57D1-4E07-B03F-F9AF9CABB807}"/>
          </ac:spMkLst>
        </pc:spChg>
        <pc:spChg chg="del">
          <ac:chgData name="Sanders Wang" userId="089d73b8-785c-4012-b931-81c632b6c9c7" providerId="ADAL" clId="{C88FAF71-232A-440D-BEC5-BB7C06B7767F}" dt="2021-04-13T15:03:38.506" v="2373" actId="478"/>
          <ac:spMkLst>
            <pc:docMk/>
            <pc:sldMk cId="576841224" sldId="265"/>
            <ac:spMk id="8" creationId="{A384656D-5596-4FDB-9C2A-06169CC35B11}"/>
          </ac:spMkLst>
        </pc:spChg>
        <pc:spChg chg="del">
          <ac:chgData name="Sanders Wang" userId="089d73b8-785c-4012-b931-81c632b6c9c7" providerId="ADAL" clId="{C88FAF71-232A-440D-BEC5-BB7C06B7767F}" dt="2021-04-13T15:03:38.506" v="2373" actId="478"/>
          <ac:spMkLst>
            <pc:docMk/>
            <pc:sldMk cId="576841224" sldId="265"/>
            <ac:spMk id="9" creationId="{20116D61-8333-4542-9DFA-FC937028501C}"/>
          </ac:spMkLst>
        </pc:spChg>
        <pc:spChg chg="del">
          <ac:chgData name="Sanders Wang" userId="089d73b8-785c-4012-b931-81c632b6c9c7" providerId="ADAL" clId="{C88FAF71-232A-440D-BEC5-BB7C06B7767F}" dt="2021-04-13T15:03:38.506" v="2373" actId="478"/>
          <ac:spMkLst>
            <pc:docMk/>
            <pc:sldMk cId="576841224" sldId="265"/>
            <ac:spMk id="10" creationId="{81C96170-33B7-4F6C-9A30-6727D4CB11F9}"/>
          </ac:spMkLst>
        </pc:spChg>
        <pc:spChg chg="add mod ord">
          <ac:chgData name="Sanders Wang" userId="089d73b8-785c-4012-b931-81c632b6c9c7" providerId="ADAL" clId="{C88FAF71-232A-440D-BEC5-BB7C06B7767F}" dt="2021-04-13T15:32:52.431" v="2446" actId="1076"/>
          <ac:spMkLst>
            <pc:docMk/>
            <pc:sldMk cId="576841224" sldId="265"/>
            <ac:spMk id="47" creationId="{5B6F2E38-0843-4862-93AB-0627F7DF86D4}"/>
          </ac:spMkLst>
        </pc:spChg>
        <pc:spChg chg="add mod ord">
          <ac:chgData name="Sanders Wang" userId="089d73b8-785c-4012-b931-81c632b6c9c7" providerId="ADAL" clId="{C88FAF71-232A-440D-BEC5-BB7C06B7767F}" dt="2021-04-13T15:32:52.431" v="2446" actId="1076"/>
          <ac:spMkLst>
            <pc:docMk/>
            <pc:sldMk cId="576841224" sldId="265"/>
            <ac:spMk id="52" creationId="{CF158872-ED0E-4EAB-8E5A-517F570DE61A}"/>
          </ac:spMkLst>
        </pc:spChg>
        <pc:spChg chg="add mod ord">
          <ac:chgData name="Sanders Wang" userId="089d73b8-785c-4012-b931-81c632b6c9c7" providerId="ADAL" clId="{C88FAF71-232A-440D-BEC5-BB7C06B7767F}" dt="2021-04-13T15:33:56.926" v="2451" actId="1076"/>
          <ac:spMkLst>
            <pc:docMk/>
            <pc:sldMk cId="576841224" sldId="265"/>
            <ac:spMk id="53" creationId="{DE37BBDA-877B-4262-B6A1-ABFC10B8CC58}"/>
          </ac:spMkLst>
        </pc:spChg>
        <pc:spChg chg="add mod ord">
          <ac:chgData name="Sanders Wang" userId="089d73b8-785c-4012-b931-81c632b6c9c7" providerId="ADAL" clId="{C88FAF71-232A-440D-BEC5-BB7C06B7767F}" dt="2021-04-13T15:33:02.952" v="2447" actId="1076"/>
          <ac:spMkLst>
            <pc:docMk/>
            <pc:sldMk cId="576841224" sldId="265"/>
            <ac:spMk id="54" creationId="{6AF60041-CAB1-4B7E-9D93-10C806B78F62}"/>
          </ac:spMkLst>
        </pc:spChg>
        <pc:spChg chg="mod">
          <ac:chgData name="Sanders Wang" userId="089d73b8-785c-4012-b931-81c632b6c9c7" providerId="ADAL" clId="{C88FAF71-232A-440D-BEC5-BB7C06B7767F}" dt="2021-04-13T15:05:02.548" v="2385" actId="1076"/>
          <ac:spMkLst>
            <pc:docMk/>
            <pc:sldMk cId="576841224" sldId="265"/>
            <ac:spMk id="67" creationId="{FED79D79-BB0C-4C47-A077-D3CE2DFA2D03}"/>
          </ac:spMkLst>
        </pc:spChg>
        <pc:picChg chg="add mod ord">
          <ac:chgData name="Sanders Wang" userId="089d73b8-785c-4012-b931-81c632b6c9c7" providerId="ADAL" clId="{C88FAF71-232A-440D-BEC5-BB7C06B7767F}" dt="2021-04-13T15:32:37.986" v="2445" actId="14100"/>
          <ac:picMkLst>
            <pc:docMk/>
            <pc:sldMk cId="576841224" sldId="265"/>
            <ac:picMk id="4" creationId="{DB812B7A-19B8-4876-8999-DC3FB2C65266}"/>
          </ac:picMkLst>
        </pc:picChg>
        <pc:picChg chg="del">
          <ac:chgData name="Sanders Wang" userId="089d73b8-785c-4012-b931-81c632b6c9c7" providerId="ADAL" clId="{C88FAF71-232A-440D-BEC5-BB7C06B7767F}" dt="2021-04-13T15:03:38.506" v="2373" actId="478"/>
          <ac:picMkLst>
            <pc:docMk/>
            <pc:sldMk cId="576841224" sldId="265"/>
            <ac:picMk id="5" creationId="{2BD71410-24D3-41CA-B804-BCCD3AD1FDA6}"/>
          </ac:picMkLst>
        </pc:picChg>
        <pc:picChg chg="add del mod ord">
          <ac:chgData name="Sanders Wang" userId="089d73b8-785c-4012-b931-81c632b6c9c7" providerId="ADAL" clId="{C88FAF71-232A-440D-BEC5-BB7C06B7767F}" dt="2021-04-13T15:29:39.305" v="2431" actId="478"/>
          <ac:picMkLst>
            <pc:docMk/>
            <pc:sldMk cId="576841224" sldId="265"/>
            <ac:picMk id="46" creationId="{3E7C72B5-647C-46D3-96CB-625E5B894FC5}"/>
          </ac:picMkLst>
        </pc:picChg>
        <pc:picChg chg="add del mod ord">
          <ac:chgData name="Sanders Wang" userId="089d73b8-785c-4012-b931-81c632b6c9c7" providerId="ADAL" clId="{C88FAF71-232A-440D-BEC5-BB7C06B7767F}" dt="2021-04-13T15:31:56.476" v="2439" actId="21"/>
          <ac:picMkLst>
            <pc:docMk/>
            <pc:sldMk cId="576841224" sldId="265"/>
            <ac:picMk id="57" creationId="{F0DBE347-39A4-4F50-A17D-A1F9EBE59DB3}"/>
          </ac:picMkLst>
        </pc:picChg>
        <pc:picChg chg="mod ord">
          <ac:chgData name="Sanders Wang" userId="089d73b8-785c-4012-b931-81c632b6c9c7" providerId="ADAL" clId="{C88FAF71-232A-440D-BEC5-BB7C06B7767F}" dt="2021-04-13T15:05:02.548" v="2385" actId="1076"/>
          <ac:picMkLst>
            <pc:docMk/>
            <pc:sldMk cId="576841224" sldId="265"/>
            <ac:picMk id="61" creationId="{87BCE375-A29A-44A2-A083-D136DCCE96F6}"/>
          </ac:picMkLst>
        </pc:picChg>
        <pc:picChg chg="add mod">
          <ac:chgData name="Sanders Wang" userId="089d73b8-785c-4012-b931-81c632b6c9c7" providerId="ADAL" clId="{C88FAF71-232A-440D-BEC5-BB7C06B7767F}" dt="2021-04-13T15:34:12.924" v="2454" actId="1076"/>
          <ac:picMkLst>
            <pc:docMk/>
            <pc:sldMk cId="576841224" sldId="265"/>
            <ac:picMk id="1026" creationId="{63AEE76A-C0A7-4D16-873A-FB80D8E80E5D}"/>
          </ac:picMkLst>
        </pc:picChg>
        <pc:picChg chg="add del mod">
          <ac:chgData name="Sanders Wang" userId="089d73b8-785c-4012-b931-81c632b6c9c7" providerId="ADAL" clId="{C88FAF71-232A-440D-BEC5-BB7C06B7767F}" dt="2021-04-13T15:29:36.915" v="2430" actId="478"/>
          <ac:picMkLst>
            <pc:docMk/>
            <pc:sldMk cId="576841224" sldId="265"/>
            <ac:picMk id="2050" creationId="{93FB032E-0727-42E5-8205-799BC8A0B13E}"/>
          </ac:picMkLst>
        </pc:picChg>
        <pc:cxnChg chg="del mod">
          <ac:chgData name="Sanders Wang" userId="089d73b8-785c-4012-b931-81c632b6c9c7" providerId="ADAL" clId="{C88FAF71-232A-440D-BEC5-BB7C06B7767F}" dt="2021-04-13T15:03:38.506" v="2373" actId="478"/>
          <ac:cxnSpMkLst>
            <pc:docMk/>
            <pc:sldMk cId="576841224" sldId="265"/>
            <ac:cxnSpMk id="11" creationId="{156B6D71-D0E4-4662-913B-1DAF5DDCE15A}"/>
          </ac:cxnSpMkLst>
        </pc:cxnChg>
        <pc:cxnChg chg="add mod ord">
          <ac:chgData name="Sanders Wang" userId="089d73b8-785c-4012-b931-81c632b6c9c7" providerId="ADAL" clId="{C88FAF71-232A-440D-BEC5-BB7C06B7767F}" dt="2021-04-13T15:34:04.351" v="2453" actId="14100"/>
          <ac:cxnSpMkLst>
            <pc:docMk/>
            <pc:sldMk cId="576841224" sldId="265"/>
            <ac:cxnSpMk id="56" creationId="{7EB53DF2-25C3-4436-A6F2-D35610A9C8F3}"/>
          </ac:cxnSpMkLst>
        </pc:cxnChg>
      </pc:sldChg>
      <pc:sldChg chg="addSp delSp modSp mod setBg">
        <pc:chgData name="Sanders Wang" userId="089d73b8-785c-4012-b931-81c632b6c9c7" providerId="ADAL" clId="{C88FAF71-232A-440D-BEC5-BB7C06B7767F}" dt="2021-04-13T14:58:12.850" v="2358" actId="113"/>
        <pc:sldMkLst>
          <pc:docMk/>
          <pc:sldMk cId="324093181" sldId="266"/>
        </pc:sldMkLst>
        <pc:spChg chg="add del">
          <ac:chgData name="Sanders Wang" userId="089d73b8-785c-4012-b931-81c632b6c9c7" providerId="ADAL" clId="{C88FAF71-232A-440D-BEC5-BB7C06B7767F}" dt="2021-04-13T08:22:46.727" v="1610"/>
          <ac:spMkLst>
            <pc:docMk/>
            <pc:sldMk cId="324093181" sldId="266"/>
            <ac:spMk id="2" creationId="{5E61BDAF-0071-4AF5-93DA-E82F510FAA34}"/>
          </ac:spMkLst>
        </pc:spChg>
        <pc:spChg chg="add del mod">
          <ac:chgData name="Sanders Wang" userId="089d73b8-785c-4012-b931-81c632b6c9c7" providerId="ADAL" clId="{C88FAF71-232A-440D-BEC5-BB7C06B7767F}" dt="2021-04-13T08:23:15.410" v="1612"/>
          <ac:spMkLst>
            <pc:docMk/>
            <pc:sldMk cId="324093181" sldId="266"/>
            <ac:spMk id="10" creationId="{ABC3A250-D2FC-4144-B06D-50DC57CD1101}"/>
          </ac:spMkLst>
        </pc:spChg>
        <pc:spChg chg="add del mod">
          <ac:chgData name="Sanders Wang" userId="089d73b8-785c-4012-b931-81c632b6c9c7" providerId="ADAL" clId="{C88FAF71-232A-440D-BEC5-BB7C06B7767F}" dt="2021-04-13T06:07:37.250" v="1453"/>
          <ac:spMkLst>
            <pc:docMk/>
            <pc:sldMk cId="324093181" sldId="266"/>
            <ac:spMk id="10" creationId="{F42FF2EB-25B2-474C-AB01-EEDA97B29DAF}"/>
          </ac:spMkLst>
        </pc:spChg>
        <pc:spChg chg="mod">
          <ac:chgData name="Sanders Wang" userId="089d73b8-785c-4012-b931-81c632b6c9c7" providerId="ADAL" clId="{C88FAF71-232A-440D-BEC5-BB7C06B7767F}" dt="2021-04-13T08:35:32.593" v="1676" actId="1076"/>
          <ac:spMkLst>
            <pc:docMk/>
            <pc:sldMk cId="324093181" sldId="266"/>
            <ac:spMk id="11" creationId="{3943E706-C1FE-42A4-8E74-6CCB475B75D5}"/>
          </ac:spMkLst>
        </pc:spChg>
        <pc:spChg chg="add mod">
          <ac:chgData name="Sanders Wang" userId="089d73b8-785c-4012-b931-81c632b6c9c7" providerId="ADAL" clId="{C88FAF71-232A-440D-BEC5-BB7C06B7767F}" dt="2021-04-13T07:44:52.025" v="1545" actId="1076"/>
          <ac:spMkLst>
            <pc:docMk/>
            <pc:sldMk cId="324093181" sldId="266"/>
            <ac:spMk id="12" creationId="{FDB5D1A4-E9CF-4677-9F83-41E2CEE0E9F1}"/>
          </ac:spMkLst>
        </pc:spChg>
        <pc:spChg chg="add del mod">
          <ac:chgData name="Sanders Wang" userId="089d73b8-785c-4012-b931-81c632b6c9c7" providerId="ADAL" clId="{C88FAF71-232A-440D-BEC5-BB7C06B7767F}" dt="2021-04-13T08:23:30.310" v="1617" actId="478"/>
          <ac:spMkLst>
            <pc:docMk/>
            <pc:sldMk cId="324093181" sldId="266"/>
            <ac:spMk id="13" creationId="{BBC19C2B-F4AF-43CF-B3A7-7F9A29ABF429}"/>
          </ac:spMkLst>
        </pc:spChg>
        <pc:spChg chg="mod">
          <ac:chgData name="Sanders Wang" userId="089d73b8-785c-4012-b931-81c632b6c9c7" providerId="ADAL" clId="{C88FAF71-232A-440D-BEC5-BB7C06B7767F}" dt="2021-04-13T08:33:01.459" v="1648" actId="1076"/>
          <ac:spMkLst>
            <pc:docMk/>
            <pc:sldMk cId="324093181" sldId="266"/>
            <ac:spMk id="14" creationId="{FD776260-88C5-4508-8EF1-22528F1107E2}"/>
          </ac:spMkLst>
        </pc:spChg>
        <pc:spChg chg="add del mod">
          <ac:chgData name="Sanders Wang" userId="089d73b8-785c-4012-b931-81c632b6c9c7" providerId="ADAL" clId="{C88FAF71-232A-440D-BEC5-BB7C06B7767F}" dt="2021-04-13T07:33:41.597" v="1493" actId="478"/>
          <ac:spMkLst>
            <pc:docMk/>
            <pc:sldMk cId="324093181" sldId="266"/>
            <ac:spMk id="16" creationId="{A084B33E-9186-4251-ADCD-FF1A75E1AAE5}"/>
          </ac:spMkLst>
        </pc:spChg>
        <pc:spChg chg="add del mod">
          <ac:chgData name="Sanders Wang" userId="089d73b8-785c-4012-b931-81c632b6c9c7" providerId="ADAL" clId="{C88FAF71-232A-440D-BEC5-BB7C06B7767F}" dt="2021-04-13T08:30:25.082" v="1634"/>
          <ac:spMkLst>
            <pc:docMk/>
            <pc:sldMk cId="324093181" sldId="266"/>
            <ac:spMk id="16" creationId="{B5BB4BA2-1459-4178-8282-EFE6861512A7}"/>
          </ac:spMkLst>
        </pc:spChg>
        <pc:spChg chg="add del mod">
          <ac:chgData name="Sanders Wang" userId="089d73b8-785c-4012-b931-81c632b6c9c7" providerId="ADAL" clId="{C88FAF71-232A-440D-BEC5-BB7C06B7767F}" dt="2021-04-13T07:44:25.739" v="1540"/>
          <ac:spMkLst>
            <pc:docMk/>
            <pc:sldMk cId="324093181" sldId="266"/>
            <ac:spMk id="17" creationId="{1595BF72-6E8D-4EB7-AD24-663D25E80C3C}"/>
          </ac:spMkLst>
        </pc:spChg>
        <pc:spChg chg="add mod">
          <ac:chgData name="Sanders Wang" userId="089d73b8-785c-4012-b931-81c632b6c9c7" providerId="ADAL" clId="{C88FAF71-232A-440D-BEC5-BB7C06B7767F}" dt="2021-04-13T08:33:22.706" v="1652" actId="1076"/>
          <ac:spMkLst>
            <pc:docMk/>
            <pc:sldMk cId="324093181" sldId="266"/>
            <ac:spMk id="17" creationId="{64C31ADC-1680-4B9F-B93C-B57D900B3A9E}"/>
          </ac:spMkLst>
        </pc:spChg>
        <pc:spChg chg="add mod">
          <ac:chgData name="Sanders Wang" userId="089d73b8-785c-4012-b931-81c632b6c9c7" providerId="ADAL" clId="{C88FAF71-232A-440D-BEC5-BB7C06B7767F}" dt="2021-04-13T07:45:52.561" v="1560" actId="1036"/>
          <ac:spMkLst>
            <pc:docMk/>
            <pc:sldMk cId="324093181" sldId="266"/>
            <ac:spMk id="18" creationId="{B6E936C2-9A21-43C3-9CCF-1F1C78B12B0A}"/>
          </ac:spMkLst>
        </pc:spChg>
        <pc:spChg chg="add del mod">
          <ac:chgData name="Sanders Wang" userId="089d73b8-785c-4012-b931-81c632b6c9c7" providerId="ADAL" clId="{C88FAF71-232A-440D-BEC5-BB7C06B7767F}" dt="2021-04-13T08:33:30.429" v="1654"/>
          <ac:spMkLst>
            <pc:docMk/>
            <pc:sldMk cId="324093181" sldId="266"/>
            <ac:spMk id="23" creationId="{1F26C497-35DA-42C1-B14C-AE002DC085AE}"/>
          </ac:spMkLst>
        </pc:spChg>
        <pc:spChg chg="add mod">
          <ac:chgData name="Sanders Wang" userId="089d73b8-785c-4012-b931-81c632b6c9c7" providerId="ADAL" clId="{C88FAF71-232A-440D-BEC5-BB7C06B7767F}" dt="2021-04-13T07:45:33.235" v="1550" actId="1076"/>
          <ac:spMkLst>
            <pc:docMk/>
            <pc:sldMk cId="324093181" sldId="266"/>
            <ac:spMk id="26" creationId="{AAE4D45B-63DB-46FE-A9D6-1FF8841CFAE7}"/>
          </ac:spMkLst>
        </pc:spChg>
        <pc:spChg chg="add mod">
          <ac:chgData name="Sanders Wang" userId="089d73b8-785c-4012-b931-81c632b6c9c7" providerId="ADAL" clId="{C88FAF71-232A-440D-BEC5-BB7C06B7767F}" dt="2021-04-13T08:39:49.239" v="1726" actId="14100"/>
          <ac:spMkLst>
            <pc:docMk/>
            <pc:sldMk cId="324093181" sldId="266"/>
            <ac:spMk id="28" creationId="{519F0EA5-A74F-43A9-A41F-3FBC058CBF50}"/>
          </ac:spMkLst>
        </pc:spChg>
        <pc:spChg chg="add del mod">
          <ac:chgData name="Sanders Wang" userId="089d73b8-785c-4012-b931-81c632b6c9c7" providerId="ADAL" clId="{C88FAF71-232A-440D-BEC5-BB7C06B7767F}" dt="2021-04-13T08:34:53.051" v="1666"/>
          <ac:spMkLst>
            <pc:docMk/>
            <pc:sldMk cId="324093181" sldId="266"/>
            <ac:spMk id="29" creationId="{FC586D14-D74A-489D-9120-AB7041AB9958}"/>
          </ac:spMkLst>
        </pc:spChg>
        <pc:spChg chg="add del mod">
          <ac:chgData name="Sanders Wang" userId="089d73b8-785c-4012-b931-81c632b6c9c7" providerId="ADAL" clId="{C88FAF71-232A-440D-BEC5-BB7C06B7767F}" dt="2021-04-13T08:34:57.523" v="1669" actId="478"/>
          <ac:spMkLst>
            <pc:docMk/>
            <pc:sldMk cId="324093181" sldId="266"/>
            <ac:spMk id="31" creationId="{4C95D181-4431-478D-8F71-A468E1A4BA77}"/>
          </ac:spMkLst>
        </pc:spChg>
        <pc:spChg chg="add del mod">
          <ac:chgData name="Sanders Wang" userId="089d73b8-785c-4012-b931-81c632b6c9c7" providerId="ADAL" clId="{C88FAF71-232A-440D-BEC5-BB7C06B7767F}" dt="2021-04-13T08:35:12.938" v="1671"/>
          <ac:spMkLst>
            <pc:docMk/>
            <pc:sldMk cId="324093181" sldId="266"/>
            <ac:spMk id="32" creationId="{F1609ABB-0319-49E3-946E-F940B586565B}"/>
          </ac:spMkLst>
        </pc:spChg>
        <pc:spChg chg="add mod">
          <ac:chgData name="Sanders Wang" userId="089d73b8-785c-4012-b931-81c632b6c9c7" providerId="ADAL" clId="{C88FAF71-232A-440D-BEC5-BB7C06B7767F}" dt="2021-04-13T08:33:57.033" v="1660" actId="1076"/>
          <ac:spMkLst>
            <pc:docMk/>
            <pc:sldMk cId="324093181" sldId="266"/>
            <ac:spMk id="33" creationId="{20CEBBFA-A6FB-4B3D-A234-209062AE29AB}"/>
          </ac:spMkLst>
        </pc:spChg>
        <pc:spChg chg="add mod">
          <ac:chgData name="Sanders Wang" userId="089d73b8-785c-4012-b931-81c632b6c9c7" providerId="ADAL" clId="{C88FAF71-232A-440D-BEC5-BB7C06B7767F}" dt="2021-04-13T08:34:46.684" v="1664" actId="1076"/>
          <ac:spMkLst>
            <pc:docMk/>
            <pc:sldMk cId="324093181" sldId="266"/>
            <ac:spMk id="34" creationId="{F4FCC745-CE94-4BE5-817C-484B58F4EFA4}"/>
          </ac:spMkLst>
        </pc:spChg>
        <pc:spChg chg="add mod">
          <ac:chgData name="Sanders Wang" userId="089d73b8-785c-4012-b931-81c632b6c9c7" providerId="ADAL" clId="{C88FAF71-232A-440D-BEC5-BB7C06B7767F}" dt="2021-04-13T08:25:49.853" v="1622" actId="571"/>
          <ac:spMkLst>
            <pc:docMk/>
            <pc:sldMk cId="324093181" sldId="266"/>
            <ac:spMk id="35" creationId="{DF48087A-3AF1-4836-82AF-E75E9DC8240E}"/>
          </ac:spMkLst>
        </pc:spChg>
        <pc:spChg chg="add mod">
          <ac:chgData name="Sanders Wang" userId="089d73b8-785c-4012-b931-81c632b6c9c7" providerId="ADAL" clId="{C88FAF71-232A-440D-BEC5-BB7C06B7767F}" dt="2021-04-13T08:35:28.076" v="1675" actId="1076"/>
          <ac:spMkLst>
            <pc:docMk/>
            <pc:sldMk cId="324093181" sldId="266"/>
            <ac:spMk id="36" creationId="{619E69CC-7DCD-46D5-913A-CB64A160E37E}"/>
          </ac:spMkLst>
        </pc:spChg>
        <pc:spChg chg="add del mod">
          <ac:chgData name="Sanders Wang" userId="089d73b8-785c-4012-b931-81c632b6c9c7" providerId="ADAL" clId="{C88FAF71-232A-440D-BEC5-BB7C06B7767F}" dt="2021-04-13T08:36:23.462" v="1680"/>
          <ac:spMkLst>
            <pc:docMk/>
            <pc:sldMk cId="324093181" sldId="266"/>
            <ac:spMk id="37" creationId="{75827BC7-E1DC-4DE5-8152-14DD821C7D54}"/>
          </ac:spMkLst>
        </pc:spChg>
        <pc:spChg chg="add mod">
          <ac:chgData name="Sanders Wang" userId="089d73b8-785c-4012-b931-81c632b6c9c7" providerId="ADAL" clId="{C88FAF71-232A-440D-BEC5-BB7C06B7767F}" dt="2021-04-13T08:33:22.706" v="1652" actId="1076"/>
          <ac:spMkLst>
            <pc:docMk/>
            <pc:sldMk cId="324093181" sldId="266"/>
            <ac:spMk id="39" creationId="{BF0FA696-A54E-4520-BBDF-2CA547724D76}"/>
          </ac:spMkLst>
        </pc:spChg>
        <pc:spChg chg="add mod">
          <ac:chgData name="Sanders Wang" userId="089d73b8-785c-4012-b931-81c632b6c9c7" providerId="ADAL" clId="{C88FAF71-232A-440D-BEC5-BB7C06B7767F}" dt="2021-04-13T08:37:54.172" v="1701" actId="1076"/>
          <ac:spMkLst>
            <pc:docMk/>
            <pc:sldMk cId="324093181" sldId="266"/>
            <ac:spMk id="40" creationId="{77E6A7C8-E836-4969-9853-91FE17B0425A}"/>
          </ac:spMkLst>
        </pc:spChg>
        <pc:spChg chg="add del mod">
          <ac:chgData name="Sanders Wang" userId="089d73b8-785c-4012-b931-81c632b6c9c7" providerId="ADAL" clId="{C88FAF71-232A-440D-BEC5-BB7C06B7767F}" dt="2021-04-13T08:39:15.416" v="1709"/>
          <ac:spMkLst>
            <pc:docMk/>
            <pc:sldMk cId="324093181" sldId="266"/>
            <ac:spMk id="42" creationId="{34AE84D2-F815-4A16-B97B-A2892A56A27D}"/>
          </ac:spMkLst>
        </pc:spChg>
        <pc:spChg chg="add mod">
          <ac:chgData name="Sanders Wang" userId="089d73b8-785c-4012-b931-81c632b6c9c7" providerId="ADAL" clId="{C88FAF71-232A-440D-BEC5-BB7C06B7767F}" dt="2021-04-13T08:39:31.276" v="1716" actId="1076"/>
          <ac:spMkLst>
            <pc:docMk/>
            <pc:sldMk cId="324093181" sldId="266"/>
            <ac:spMk id="43" creationId="{0E02ECA7-9992-4C04-8062-3E4E4D5D5C3A}"/>
          </ac:spMkLst>
        </pc:spChg>
        <pc:spChg chg="add mod">
          <ac:chgData name="Sanders Wang" userId="089d73b8-785c-4012-b931-81c632b6c9c7" providerId="ADAL" clId="{C88FAF71-232A-440D-BEC5-BB7C06B7767F}" dt="2021-04-13T08:33:51.575" v="1659" actId="571"/>
          <ac:spMkLst>
            <pc:docMk/>
            <pc:sldMk cId="324093181" sldId="266"/>
            <ac:spMk id="44" creationId="{0900C62B-5D40-44D9-B759-FE8DAB8EDA7E}"/>
          </ac:spMkLst>
        </pc:spChg>
        <pc:spChg chg="add del mod">
          <ac:chgData name="Sanders Wang" userId="089d73b8-785c-4012-b931-81c632b6c9c7" providerId="ADAL" clId="{C88FAF71-232A-440D-BEC5-BB7C06B7767F}" dt="2021-04-13T08:40:52.405" v="1728"/>
          <ac:spMkLst>
            <pc:docMk/>
            <pc:sldMk cId="324093181" sldId="266"/>
            <ac:spMk id="45" creationId="{867F22D4-3295-4A08-A696-93373640259E}"/>
          </ac:spMkLst>
        </pc:spChg>
        <pc:spChg chg="add mod">
          <ac:chgData name="Sanders Wang" userId="089d73b8-785c-4012-b931-81c632b6c9c7" providerId="ADAL" clId="{C88FAF71-232A-440D-BEC5-BB7C06B7767F}" dt="2021-04-13T08:41:02.467" v="1732" actId="1076"/>
          <ac:spMkLst>
            <pc:docMk/>
            <pc:sldMk cId="324093181" sldId="266"/>
            <ac:spMk id="46" creationId="{D4DD7945-9984-4BD9-95B3-6F9569A2313B}"/>
          </ac:spMkLst>
        </pc:spChg>
        <pc:spChg chg="add mod">
          <ac:chgData name="Sanders Wang" userId="089d73b8-785c-4012-b931-81c632b6c9c7" providerId="ADAL" clId="{C88FAF71-232A-440D-BEC5-BB7C06B7767F}" dt="2021-04-13T10:11:04.967" v="1822" actId="1076"/>
          <ac:spMkLst>
            <pc:docMk/>
            <pc:sldMk cId="324093181" sldId="266"/>
            <ac:spMk id="47" creationId="{82CF67DF-EFD1-44A5-8166-B79CAF6FAD21}"/>
          </ac:spMkLst>
        </pc:spChg>
        <pc:spChg chg="add mod">
          <ac:chgData name="Sanders Wang" userId="089d73b8-785c-4012-b931-81c632b6c9c7" providerId="ADAL" clId="{C88FAF71-232A-440D-BEC5-BB7C06B7767F}" dt="2021-04-13T08:35:39.255" v="1678" actId="1076"/>
          <ac:spMkLst>
            <pc:docMk/>
            <pc:sldMk cId="324093181" sldId="266"/>
            <ac:spMk id="49" creationId="{4FE6FAD9-667A-45ED-A102-34BABBEA613B}"/>
          </ac:spMkLst>
        </pc:spChg>
        <pc:spChg chg="add mod">
          <ac:chgData name="Sanders Wang" userId="089d73b8-785c-4012-b931-81c632b6c9c7" providerId="ADAL" clId="{C88FAF71-232A-440D-BEC5-BB7C06B7767F}" dt="2021-04-13T11:38:33.789" v="2064" actId="1076"/>
          <ac:spMkLst>
            <pc:docMk/>
            <pc:sldMk cId="324093181" sldId="266"/>
            <ac:spMk id="50" creationId="{AB3CD94D-0B5D-4635-9374-0AA8B5F0051C}"/>
          </ac:spMkLst>
        </pc:spChg>
        <pc:spChg chg="add del mod">
          <ac:chgData name="Sanders Wang" userId="089d73b8-785c-4012-b931-81c632b6c9c7" providerId="ADAL" clId="{C88FAF71-232A-440D-BEC5-BB7C06B7767F}" dt="2021-04-13T07:48:31.549" v="1575"/>
          <ac:spMkLst>
            <pc:docMk/>
            <pc:sldMk cId="324093181" sldId="266"/>
            <ac:spMk id="8193" creationId="{BE0C61DE-B361-4B89-9F63-7633E369E978}"/>
          </ac:spMkLst>
        </pc:spChg>
        <pc:spChg chg="add mod">
          <ac:chgData name="Sanders Wang" userId="089d73b8-785c-4012-b931-81c632b6c9c7" providerId="ADAL" clId="{C88FAF71-232A-440D-BEC5-BB7C06B7767F}" dt="2021-04-13T14:58:12.850" v="2358" actId="113"/>
          <ac:spMkLst>
            <pc:docMk/>
            <pc:sldMk cId="324093181" sldId="266"/>
            <ac:spMk id="8195" creationId="{2212D777-4176-4DF7-8B0E-6466E9E6F59D}"/>
          </ac:spMkLst>
        </pc:spChg>
        <pc:spChg chg="add del mod">
          <ac:chgData name="Sanders Wang" userId="089d73b8-785c-4012-b931-81c632b6c9c7" providerId="ADAL" clId="{C88FAF71-232A-440D-BEC5-BB7C06B7767F}" dt="2021-04-13T07:55:36.541" v="1595"/>
          <ac:spMkLst>
            <pc:docMk/>
            <pc:sldMk cId="324093181" sldId="266"/>
            <ac:spMk id="8201" creationId="{0780EA8E-E738-4748-B73A-4A2652F12A7B}"/>
          </ac:spMkLst>
        </pc:spChg>
        <pc:spChg chg="add del mod">
          <ac:chgData name="Sanders Wang" userId="089d73b8-785c-4012-b931-81c632b6c9c7" providerId="ADAL" clId="{C88FAF71-232A-440D-BEC5-BB7C06B7767F}" dt="2021-04-13T07:55:39.604" v="1597"/>
          <ac:spMkLst>
            <pc:docMk/>
            <pc:sldMk cId="324093181" sldId="266"/>
            <ac:spMk id="8202" creationId="{975A8809-AE40-45E1-96C3-DEFDC69DB695}"/>
          </ac:spMkLst>
        </pc:spChg>
        <pc:spChg chg="add mod">
          <ac:chgData name="Sanders Wang" userId="089d73b8-785c-4012-b931-81c632b6c9c7" providerId="ADAL" clId="{C88FAF71-232A-440D-BEC5-BB7C06B7767F}" dt="2021-04-13T07:55:52.863" v="1601" actId="1076"/>
          <ac:spMkLst>
            <pc:docMk/>
            <pc:sldMk cId="324093181" sldId="266"/>
            <ac:spMk id="8203" creationId="{3A956CFA-07C4-4A90-835D-A3DFD62F5F92}"/>
          </ac:spMkLst>
        </pc:spChg>
        <pc:picChg chg="mod">
          <ac:chgData name="Sanders Wang" userId="089d73b8-785c-4012-b931-81c632b6c9c7" providerId="ADAL" clId="{C88FAF71-232A-440D-BEC5-BB7C06B7767F}" dt="2021-04-13T11:38:28.703" v="2063" actId="1076"/>
          <ac:picMkLst>
            <pc:docMk/>
            <pc:sldMk cId="324093181" sldId="266"/>
            <ac:picMk id="4" creationId="{905B1DD1-BDF1-476E-B00F-98A7863ED139}"/>
          </ac:picMkLst>
        </pc:picChg>
        <pc:picChg chg="add mod">
          <ac:chgData name="Sanders Wang" userId="089d73b8-785c-4012-b931-81c632b6c9c7" providerId="ADAL" clId="{C88FAF71-232A-440D-BEC5-BB7C06B7767F}" dt="2021-04-13T07:44:52.025" v="1545" actId="1076"/>
          <ac:picMkLst>
            <pc:docMk/>
            <pc:sldMk cId="324093181" sldId="266"/>
            <ac:picMk id="8" creationId="{1ADC1FF8-E8C2-4DA3-BCD2-A78876FCCA06}"/>
          </ac:picMkLst>
        </pc:picChg>
        <pc:picChg chg="add mod">
          <ac:chgData name="Sanders Wang" userId="089d73b8-785c-4012-b931-81c632b6c9c7" providerId="ADAL" clId="{C88FAF71-232A-440D-BEC5-BB7C06B7767F}" dt="2021-04-13T07:45:52.561" v="1560" actId="1036"/>
          <ac:picMkLst>
            <pc:docMk/>
            <pc:sldMk cId="324093181" sldId="266"/>
            <ac:picMk id="15" creationId="{65478B3F-D079-4E40-B6A0-184585A5AC8D}"/>
          </ac:picMkLst>
        </pc:picChg>
        <pc:picChg chg="add mod ord">
          <ac:chgData name="Sanders Wang" userId="089d73b8-785c-4012-b931-81c632b6c9c7" providerId="ADAL" clId="{C88FAF71-232A-440D-BEC5-BB7C06B7767F}" dt="2021-04-13T08:33:22.706" v="1652" actId="1076"/>
          <ac:picMkLst>
            <pc:docMk/>
            <pc:sldMk cId="324093181" sldId="266"/>
            <ac:picMk id="20" creationId="{5BA65FED-4DAB-402B-90F8-776BC524D84D}"/>
          </ac:picMkLst>
        </pc:picChg>
        <pc:picChg chg="add mod">
          <ac:chgData name="Sanders Wang" userId="089d73b8-785c-4012-b931-81c632b6c9c7" providerId="ADAL" clId="{C88FAF71-232A-440D-BEC5-BB7C06B7767F}" dt="2021-04-13T07:45:33.235" v="1550" actId="1076"/>
          <ac:picMkLst>
            <pc:docMk/>
            <pc:sldMk cId="324093181" sldId="266"/>
            <ac:picMk id="24" creationId="{5CF487B1-DE7D-4D25-B7C6-5E2C2BFF51E7}"/>
          </ac:picMkLst>
        </pc:picChg>
        <pc:picChg chg="add mod">
          <ac:chgData name="Sanders Wang" userId="089d73b8-785c-4012-b931-81c632b6c9c7" providerId="ADAL" clId="{C88FAF71-232A-440D-BEC5-BB7C06B7767F}" dt="2021-04-13T07:45:33.235" v="1550" actId="1076"/>
          <ac:picMkLst>
            <pc:docMk/>
            <pc:sldMk cId="324093181" sldId="266"/>
            <ac:picMk id="25" creationId="{D4E7BD40-6476-4449-AFEE-7E7F5F1982FE}"/>
          </ac:picMkLst>
        </pc:picChg>
        <pc:picChg chg="add mod">
          <ac:chgData name="Sanders Wang" userId="089d73b8-785c-4012-b931-81c632b6c9c7" providerId="ADAL" clId="{C88FAF71-232A-440D-BEC5-BB7C06B7767F}" dt="2021-04-13T08:38:19.368" v="1706" actId="1076"/>
          <ac:picMkLst>
            <pc:docMk/>
            <pc:sldMk cId="324093181" sldId="266"/>
            <ac:picMk id="41" creationId="{8CE7222F-9F49-4089-B3AC-95FB95CCC1E1}"/>
          </ac:picMkLst>
        </pc:picChg>
        <pc:picChg chg="add mod">
          <ac:chgData name="Sanders Wang" userId="089d73b8-785c-4012-b931-81c632b6c9c7" providerId="ADAL" clId="{C88FAF71-232A-440D-BEC5-BB7C06B7767F}" dt="2021-04-13T10:11:01.363" v="1821" actId="1076"/>
          <ac:picMkLst>
            <pc:docMk/>
            <pc:sldMk cId="324093181" sldId="266"/>
            <ac:picMk id="45" creationId="{792FD400-3BE3-478D-97E4-C275E33D5B07}"/>
          </ac:picMkLst>
        </pc:picChg>
        <pc:picChg chg="add mod">
          <ac:chgData name="Sanders Wang" userId="089d73b8-785c-4012-b931-81c632b6c9c7" providerId="ADAL" clId="{C88FAF71-232A-440D-BEC5-BB7C06B7767F}" dt="2021-04-13T08:35:39.255" v="1678" actId="1076"/>
          <ac:picMkLst>
            <pc:docMk/>
            <pc:sldMk cId="324093181" sldId="266"/>
            <ac:picMk id="48" creationId="{BFB37365-E842-40D1-BE8A-AFB26AB7978F}"/>
          </ac:picMkLst>
        </pc:picChg>
        <pc:picChg chg="add mod">
          <ac:chgData name="Sanders Wang" userId="089d73b8-785c-4012-b931-81c632b6c9c7" providerId="ADAL" clId="{C88FAF71-232A-440D-BEC5-BB7C06B7767F}" dt="2021-04-13T07:47:47.963" v="1573" actId="1076"/>
          <ac:picMkLst>
            <pc:docMk/>
            <pc:sldMk cId="324093181" sldId="266"/>
            <ac:picMk id="1026" creationId="{BBED6B46-243C-498D-8823-22B394A12D23}"/>
          </ac:picMkLst>
        </pc:picChg>
        <pc:picChg chg="add mod">
          <ac:chgData name="Sanders Wang" userId="089d73b8-785c-4012-b931-81c632b6c9c7" providerId="ADAL" clId="{C88FAF71-232A-440D-BEC5-BB7C06B7767F}" dt="2021-04-13T08:33:12.147" v="1651" actId="167"/>
          <ac:picMkLst>
            <pc:docMk/>
            <pc:sldMk cId="324093181" sldId="266"/>
            <ac:picMk id="1028" creationId="{6E6AA88A-0C94-4B66-943F-B2AA6357D79D}"/>
          </ac:picMkLst>
        </pc:picChg>
        <pc:picChg chg="add mod">
          <ac:chgData name="Sanders Wang" userId="089d73b8-785c-4012-b931-81c632b6c9c7" providerId="ADAL" clId="{C88FAF71-232A-440D-BEC5-BB7C06B7767F}" dt="2021-04-13T07:56:10.359" v="1604" actId="1076"/>
          <ac:picMkLst>
            <pc:docMk/>
            <pc:sldMk cId="324093181" sldId="266"/>
            <ac:picMk id="1030" creationId="{DF91E3D8-EF3A-4DCA-8D37-595A9D003AB7}"/>
          </ac:picMkLst>
        </pc:picChg>
        <pc:picChg chg="mod">
          <ac:chgData name="Sanders Wang" userId="089d73b8-785c-4012-b931-81c632b6c9c7" providerId="ADAL" clId="{C88FAF71-232A-440D-BEC5-BB7C06B7767F}" dt="2021-04-13T08:35:32.593" v="1676" actId="1076"/>
          <ac:picMkLst>
            <pc:docMk/>
            <pc:sldMk cId="324093181" sldId="266"/>
            <ac:picMk id="8194" creationId="{EDA8970E-6544-4FD3-8210-50E2AC1AFE6B}"/>
          </ac:picMkLst>
        </pc:picChg>
        <pc:picChg chg="del mod">
          <ac:chgData name="Sanders Wang" userId="089d73b8-785c-4012-b931-81c632b6c9c7" providerId="ADAL" clId="{C88FAF71-232A-440D-BEC5-BB7C06B7767F}" dt="2021-04-13T08:38:22.273" v="1707" actId="478"/>
          <ac:picMkLst>
            <pc:docMk/>
            <pc:sldMk cId="324093181" sldId="266"/>
            <ac:picMk id="8196" creationId="{EE070F22-BA0E-4FFB-A490-79860935C842}"/>
          </ac:picMkLst>
        </pc:picChg>
        <pc:cxnChg chg="add mod">
          <ac:chgData name="Sanders Wang" userId="089d73b8-785c-4012-b931-81c632b6c9c7" providerId="ADAL" clId="{C88FAF71-232A-440D-BEC5-BB7C06B7767F}" dt="2021-04-13T07:45:52.561" v="1560" actId="1036"/>
          <ac:cxnSpMkLst>
            <pc:docMk/>
            <pc:sldMk cId="324093181" sldId="266"/>
            <ac:cxnSpMk id="21" creationId="{C176B3F0-B76A-4899-BCF2-004CBD7FF513}"/>
          </ac:cxnSpMkLst>
        </pc:cxnChg>
        <pc:cxnChg chg="add mod">
          <ac:chgData name="Sanders Wang" userId="089d73b8-785c-4012-b931-81c632b6c9c7" providerId="ADAL" clId="{C88FAF71-232A-440D-BEC5-BB7C06B7767F}" dt="2021-04-13T08:33:01.459" v="1648" actId="1076"/>
          <ac:cxnSpMkLst>
            <pc:docMk/>
            <pc:sldMk cId="324093181" sldId="266"/>
            <ac:cxnSpMk id="27" creationId="{666D7AD8-5B7A-4A0E-8CE7-7380032E9FCE}"/>
          </ac:cxnSpMkLst>
        </pc:cxnChg>
        <pc:cxnChg chg="add mod">
          <ac:chgData name="Sanders Wang" userId="089d73b8-785c-4012-b931-81c632b6c9c7" providerId="ADAL" clId="{C88FAF71-232A-440D-BEC5-BB7C06B7767F}" dt="2021-04-13T07:46:32.964" v="1565" actId="14100"/>
          <ac:cxnSpMkLst>
            <pc:docMk/>
            <pc:sldMk cId="324093181" sldId="266"/>
            <ac:cxnSpMk id="30" creationId="{681B0862-2491-4FA3-B490-75ED20FA6449}"/>
          </ac:cxnSpMkLst>
        </pc:cxnChg>
        <pc:cxnChg chg="add mod">
          <ac:chgData name="Sanders Wang" userId="089d73b8-785c-4012-b931-81c632b6c9c7" providerId="ADAL" clId="{C88FAF71-232A-440D-BEC5-BB7C06B7767F}" dt="2021-04-13T07:51:55.400" v="1589" actId="14100"/>
          <ac:cxnSpMkLst>
            <pc:docMk/>
            <pc:sldMk cId="324093181" sldId="266"/>
            <ac:cxnSpMk id="38" creationId="{5324DFA1-9A51-4010-901F-CE27C9FE0F25}"/>
          </ac:cxnSpMkLst>
        </pc:cxnChg>
      </pc:sldChg>
      <pc:sldChg chg="addSp delSp modSp new mod ord">
        <pc:chgData name="Sanders Wang" userId="089d73b8-785c-4012-b931-81c632b6c9c7" providerId="ADAL" clId="{C88FAF71-232A-440D-BEC5-BB7C06B7767F}" dt="2021-04-14T14:19:55.464" v="4499"/>
        <pc:sldMkLst>
          <pc:docMk/>
          <pc:sldMk cId="1542700027" sldId="267"/>
        </pc:sldMkLst>
        <pc:spChg chg="add del mod">
          <ac:chgData name="Sanders Wang" userId="089d73b8-785c-4012-b931-81c632b6c9c7" providerId="ADAL" clId="{C88FAF71-232A-440D-BEC5-BB7C06B7767F}" dt="2021-04-13T06:11:12.805" v="1461"/>
          <ac:spMkLst>
            <pc:docMk/>
            <pc:sldMk cId="1542700027" sldId="267"/>
            <ac:spMk id="3" creationId="{9483091E-A7C5-4503-84BE-23D29068A579}"/>
          </ac:spMkLst>
        </pc:spChg>
        <pc:spChg chg="add mod">
          <ac:chgData name="Sanders Wang" userId="089d73b8-785c-4012-b931-81c632b6c9c7" providerId="ADAL" clId="{C88FAF71-232A-440D-BEC5-BB7C06B7767F}" dt="2021-04-13T06:11:27.005" v="1465" actId="113"/>
          <ac:spMkLst>
            <pc:docMk/>
            <pc:sldMk cId="1542700027" sldId="267"/>
            <ac:spMk id="4" creationId="{B9CE6F52-6C00-4041-916F-31960D5C4D34}"/>
          </ac:spMkLst>
        </pc:spChg>
        <pc:spChg chg="add mod">
          <ac:chgData name="Sanders Wang" userId="089d73b8-785c-4012-b931-81c632b6c9c7" providerId="ADAL" clId="{C88FAF71-232A-440D-BEC5-BB7C06B7767F}" dt="2021-04-13T15:55:17.433" v="2632" actId="692"/>
          <ac:spMkLst>
            <pc:docMk/>
            <pc:sldMk cId="1542700027" sldId="267"/>
            <ac:spMk id="23" creationId="{CF564977-AC22-4D48-B194-5C3F29A161CD}"/>
          </ac:spMkLst>
        </pc:spChg>
        <pc:spChg chg="add del mod">
          <ac:chgData name="Sanders Wang" userId="089d73b8-785c-4012-b931-81c632b6c9c7" providerId="ADAL" clId="{C88FAF71-232A-440D-BEC5-BB7C06B7767F}" dt="2021-04-14T11:46:58.706" v="3810" actId="21"/>
          <ac:spMkLst>
            <pc:docMk/>
            <pc:sldMk cId="1542700027" sldId="267"/>
            <ac:spMk id="24" creationId="{B774D19E-C735-4A3D-8AF3-F4E6F29157A2}"/>
          </ac:spMkLst>
        </pc:spChg>
        <pc:spChg chg="add del mod">
          <ac:chgData name="Sanders Wang" userId="089d73b8-785c-4012-b931-81c632b6c9c7" providerId="ADAL" clId="{C88FAF71-232A-440D-BEC5-BB7C06B7767F}" dt="2021-04-14T11:31:51.816" v="3707" actId="478"/>
          <ac:spMkLst>
            <pc:docMk/>
            <pc:sldMk cId="1542700027" sldId="267"/>
            <ac:spMk id="26" creationId="{C8AD12C6-1612-4114-AE09-A5B9DA2289C1}"/>
          </ac:spMkLst>
        </pc:spChg>
        <pc:spChg chg="add del mod">
          <ac:chgData name="Sanders Wang" userId="089d73b8-785c-4012-b931-81c632b6c9c7" providerId="ADAL" clId="{C88FAF71-232A-440D-BEC5-BB7C06B7767F}" dt="2021-04-14T11:46:58.706" v="3810" actId="21"/>
          <ac:spMkLst>
            <pc:docMk/>
            <pc:sldMk cId="1542700027" sldId="267"/>
            <ac:spMk id="27" creationId="{BC0C28FD-9383-4464-BA5E-77F1B83E46FC}"/>
          </ac:spMkLst>
        </pc:spChg>
        <pc:spChg chg="add del mod">
          <ac:chgData name="Sanders Wang" userId="089d73b8-785c-4012-b931-81c632b6c9c7" providerId="ADAL" clId="{C88FAF71-232A-440D-BEC5-BB7C06B7767F}" dt="2021-04-14T11:26:44.256" v="3686" actId="478"/>
          <ac:spMkLst>
            <pc:docMk/>
            <pc:sldMk cId="1542700027" sldId="267"/>
            <ac:spMk id="30" creationId="{1DC8BB22-E73F-4D5A-9787-142A346BF662}"/>
          </ac:spMkLst>
        </pc:spChg>
        <pc:spChg chg="add del mod">
          <ac:chgData name="Sanders Wang" userId="089d73b8-785c-4012-b931-81c632b6c9c7" providerId="ADAL" clId="{C88FAF71-232A-440D-BEC5-BB7C06B7767F}" dt="2021-04-14T11:46:58.706" v="3810" actId="21"/>
          <ac:spMkLst>
            <pc:docMk/>
            <pc:sldMk cId="1542700027" sldId="267"/>
            <ac:spMk id="36" creationId="{4F5D8021-BC7E-414E-A2B1-AEB657B7EAD6}"/>
          </ac:spMkLst>
        </pc:spChg>
        <pc:spChg chg="add del mod">
          <ac:chgData name="Sanders Wang" userId="089d73b8-785c-4012-b931-81c632b6c9c7" providerId="ADAL" clId="{C88FAF71-232A-440D-BEC5-BB7C06B7767F}" dt="2021-04-14T11:46:58.706" v="3810" actId="21"/>
          <ac:spMkLst>
            <pc:docMk/>
            <pc:sldMk cId="1542700027" sldId="267"/>
            <ac:spMk id="51" creationId="{5AF2AA64-7F2D-4D59-A722-679FA079938E}"/>
          </ac:spMkLst>
        </pc:spChg>
        <pc:spChg chg="add del mod">
          <ac:chgData name="Sanders Wang" userId="089d73b8-785c-4012-b931-81c632b6c9c7" providerId="ADAL" clId="{C88FAF71-232A-440D-BEC5-BB7C06B7767F}" dt="2021-04-14T11:46:58.706" v="3810" actId="21"/>
          <ac:spMkLst>
            <pc:docMk/>
            <pc:sldMk cId="1542700027" sldId="267"/>
            <ac:spMk id="54" creationId="{E4F89993-62A6-4970-A761-ED8E56A61BAC}"/>
          </ac:spMkLst>
        </pc:spChg>
        <pc:spChg chg="add del mod">
          <ac:chgData name="Sanders Wang" userId="089d73b8-785c-4012-b931-81c632b6c9c7" providerId="ADAL" clId="{C88FAF71-232A-440D-BEC5-BB7C06B7767F}" dt="2021-04-14T11:46:58.706" v="3810" actId="21"/>
          <ac:spMkLst>
            <pc:docMk/>
            <pc:sldMk cId="1542700027" sldId="267"/>
            <ac:spMk id="57" creationId="{582917F3-9DCE-4C95-AB98-187B36A4F890}"/>
          </ac:spMkLst>
        </pc:spChg>
        <pc:spChg chg="add del mod">
          <ac:chgData name="Sanders Wang" userId="089d73b8-785c-4012-b931-81c632b6c9c7" providerId="ADAL" clId="{C88FAF71-232A-440D-BEC5-BB7C06B7767F}" dt="2021-04-14T11:46:58.706" v="3810" actId="21"/>
          <ac:spMkLst>
            <pc:docMk/>
            <pc:sldMk cId="1542700027" sldId="267"/>
            <ac:spMk id="65" creationId="{714FCD89-21E7-4436-B1B5-92BAFA860782}"/>
          </ac:spMkLst>
        </pc:spChg>
        <pc:spChg chg="add del mod">
          <ac:chgData name="Sanders Wang" userId="089d73b8-785c-4012-b931-81c632b6c9c7" providerId="ADAL" clId="{C88FAF71-232A-440D-BEC5-BB7C06B7767F}" dt="2021-04-14T11:46:58.706" v="3810" actId="21"/>
          <ac:spMkLst>
            <pc:docMk/>
            <pc:sldMk cId="1542700027" sldId="267"/>
            <ac:spMk id="72" creationId="{4F33994D-7F8D-4CEF-B720-6D2E00EAD6AF}"/>
          </ac:spMkLst>
        </pc:spChg>
        <pc:spChg chg="add del mod">
          <ac:chgData name="Sanders Wang" userId="089d73b8-785c-4012-b931-81c632b6c9c7" providerId="ADAL" clId="{C88FAF71-232A-440D-BEC5-BB7C06B7767F}" dt="2021-04-14T11:46:58.706" v="3810" actId="21"/>
          <ac:spMkLst>
            <pc:docMk/>
            <pc:sldMk cId="1542700027" sldId="267"/>
            <ac:spMk id="78" creationId="{D54E0ECC-F326-4DB2-89C4-E2497FBAB1EC}"/>
          </ac:spMkLst>
        </pc:spChg>
        <pc:spChg chg="add del mod">
          <ac:chgData name="Sanders Wang" userId="089d73b8-785c-4012-b931-81c632b6c9c7" providerId="ADAL" clId="{C88FAF71-232A-440D-BEC5-BB7C06B7767F}" dt="2021-04-14T11:46:58.706" v="3810" actId="21"/>
          <ac:spMkLst>
            <pc:docMk/>
            <pc:sldMk cId="1542700027" sldId="267"/>
            <ac:spMk id="80" creationId="{4DF8B0FB-F575-4F9E-80EB-E874BE0BB13C}"/>
          </ac:spMkLst>
        </pc:spChg>
        <pc:spChg chg="add del mod">
          <ac:chgData name="Sanders Wang" userId="089d73b8-785c-4012-b931-81c632b6c9c7" providerId="ADAL" clId="{C88FAF71-232A-440D-BEC5-BB7C06B7767F}" dt="2021-04-14T11:46:58.706" v="3810" actId="21"/>
          <ac:spMkLst>
            <pc:docMk/>
            <pc:sldMk cId="1542700027" sldId="267"/>
            <ac:spMk id="84" creationId="{DE6702CA-D84A-4A91-A2B4-FEDF51641B81}"/>
          </ac:spMkLst>
        </pc:spChg>
        <pc:spChg chg="add del mod">
          <ac:chgData name="Sanders Wang" userId="089d73b8-785c-4012-b931-81c632b6c9c7" providerId="ADAL" clId="{C88FAF71-232A-440D-BEC5-BB7C06B7767F}" dt="2021-04-14T12:55:50.809" v="4073" actId="21"/>
          <ac:spMkLst>
            <pc:docMk/>
            <pc:sldMk cId="1542700027" sldId="267"/>
            <ac:spMk id="86" creationId="{52F23355-7916-424E-AF79-4C5CA6699B1E}"/>
          </ac:spMkLst>
        </pc:spChg>
        <pc:spChg chg="add del mod">
          <ac:chgData name="Sanders Wang" userId="089d73b8-785c-4012-b931-81c632b6c9c7" providerId="ADAL" clId="{C88FAF71-232A-440D-BEC5-BB7C06B7767F}" dt="2021-04-14T12:55:50.809" v="4073" actId="21"/>
          <ac:spMkLst>
            <pc:docMk/>
            <pc:sldMk cId="1542700027" sldId="267"/>
            <ac:spMk id="88" creationId="{584CA9B7-8C02-4C25-9FD5-5837A655C964}"/>
          </ac:spMkLst>
        </pc:spChg>
        <pc:spChg chg="add del mod">
          <ac:chgData name="Sanders Wang" userId="089d73b8-785c-4012-b931-81c632b6c9c7" providerId="ADAL" clId="{C88FAF71-232A-440D-BEC5-BB7C06B7767F}" dt="2021-04-14T12:55:50.809" v="4073" actId="21"/>
          <ac:spMkLst>
            <pc:docMk/>
            <pc:sldMk cId="1542700027" sldId="267"/>
            <ac:spMk id="90" creationId="{07709C34-8356-4329-AD97-62251BC90E6E}"/>
          </ac:spMkLst>
        </pc:spChg>
        <pc:spChg chg="add del mod">
          <ac:chgData name="Sanders Wang" userId="089d73b8-785c-4012-b931-81c632b6c9c7" providerId="ADAL" clId="{C88FAF71-232A-440D-BEC5-BB7C06B7767F}" dt="2021-04-14T12:47:56.314" v="4047"/>
          <ac:spMkLst>
            <pc:docMk/>
            <pc:sldMk cId="1542700027" sldId="267"/>
            <ac:spMk id="93" creationId="{F65F9846-F592-4542-BE3B-F08579BBB4D1}"/>
          </ac:spMkLst>
        </pc:spChg>
        <pc:spChg chg="add del mod">
          <ac:chgData name="Sanders Wang" userId="089d73b8-785c-4012-b931-81c632b6c9c7" providerId="ADAL" clId="{C88FAF71-232A-440D-BEC5-BB7C06B7767F}" dt="2021-04-14T12:47:56.314" v="4047"/>
          <ac:spMkLst>
            <pc:docMk/>
            <pc:sldMk cId="1542700027" sldId="267"/>
            <ac:spMk id="95" creationId="{9414F04D-BCB0-4C40-9948-C632130C524F}"/>
          </ac:spMkLst>
        </pc:spChg>
        <pc:spChg chg="add del mod">
          <ac:chgData name="Sanders Wang" userId="089d73b8-785c-4012-b931-81c632b6c9c7" providerId="ADAL" clId="{C88FAF71-232A-440D-BEC5-BB7C06B7767F}" dt="2021-04-14T12:55:50.809" v="4073" actId="21"/>
          <ac:spMkLst>
            <pc:docMk/>
            <pc:sldMk cId="1542700027" sldId="267"/>
            <ac:spMk id="98" creationId="{8DA32CDA-61A3-4908-BC8A-4AA2AFCC837A}"/>
          </ac:spMkLst>
        </pc:spChg>
        <pc:spChg chg="add del mod">
          <ac:chgData name="Sanders Wang" userId="089d73b8-785c-4012-b931-81c632b6c9c7" providerId="ADAL" clId="{C88FAF71-232A-440D-BEC5-BB7C06B7767F}" dt="2021-04-14T13:02:15.494" v="4150" actId="21"/>
          <ac:spMkLst>
            <pc:docMk/>
            <pc:sldMk cId="1542700027" sldId="267"/>
            <ac:spMk id="104" creationId="{6A56B081-6B0F-412E-A222-B7DD438CCBF5}"/>
          </ac:spMkLst>
        </pc:spChg>
        <pc:spChg chg="add del mod">
          <ac:chgData name="Sanders Wang" userId="089d73b8-785c-4012-b931-81c632b6c9c7" providerId="ADAL" clId="{C88FAF71-232A-440D-BEC5-BB7C06B7767F}" dt="2021-04-14T13:04:05.187" v="4171" actId="21"/>
          <ac:spMkLst>
            <pc:docMk/>
            <pc:sldMk cId="1542700027" sldId="267"/>
            <ac:spMk id="106" creationId="{FD34B612-E8B7-46C2-A41A-F9DFF5C3C701}"/>
          </ac:spMkLst>
        </pc:spChg>
        <pc:spChg chg="add del mod">
          <ac:chgData name="Sanders Wang" userId="089d73b8-785c-4012-b931-81c632b6c9c7" providerId="ADAL" clId="{C88FAF71-232A-440D-BEC5-BB7C06B7767F}" dt="2021-04-14T13:07:10.375" v="4205" actId="21"/>
          <ac:spMkLst>
            <pc:docMk/>
            <pc:sldMk cId="1542700027" sldId="267"/>
            <ac:spMk id="107" creationId="{4AF6FAC2-6CDD-4F04-908A-A20D96DCAC1A}"/>
          </ac:spMkLst>
        </pc:spChg>
        <pc:picChg chg="add mod">
          <ac:chgData name="Sanders Wang" userId="089d73b8-785c-4012-b931-81c632b6c9c7" providerId="ADAL" clId="{C88FAF71-232A-440D-BEC5-BB7C06B7767F}" dt="2021-04-14T11:44:32.101" v="3772" actId="1076"/>
          <ac:picMkLst>
            <pc:docMk/>
            <pc:sldMk cId="1542700027" sldId="267"/>
            <ac:picMk id="2" creationId="{3DAA0963-E4C4-4FEB-8491-BADFB682478F}"/>
          </ac:picMkLst>
        </pc:picChg>
        <pc:picChg chg="add mod">
          <ac:chgData name="Sanders Wang" userId="089d73b8-785c-4012-b931-81c632b6c9c7" providerId="ADAL" clId="{C88FAF71-232A-440D-BEC5-BB7C06B7767F}" dt="2021-04-13T06:12:03.492" v="1469" actId="1076"/>
          <ac:picMkLst>
            <pc:docMk/>
            <pc:sldMk cId="1542700027" sldId="267"/>
            <ac:picMk id="5" creationId="{EE453AF0-3546-4D7B-A6B2-503B36B56D05}"/>
          </ac:picMkLst>
        </pc:picChg>
        <pc:picChg chg="add mod">
          <ac:chgData name="Sanders Wang" userId="089d73b8-785c-4012-b931-81c632b6c9c7" providerId="ADAL" clId="{C88FAF71-232A-440D-BEC5-BB7C06B7767F}" dt="2021-04-13T06:12:13.388" v="1472" actId="14100"/>
          <ac:picMkLst>
            <pc:docMk/>
            <pc:sldMk cId="1542700027" sldId="267"/>
            <ac:picMk id="6" creationId="{91F7BA14-3D5E-47FD-B40C-BFD8F6DBBDA2}"/>
          </ac:picMkLst>
        </pc:picChg>
        <pc:picChg chg="add mod">
          <ac:chgData name="Sanders Wang" userId="089d73b8-785c-4012-b931-81c632b6c9c7" providerId="ADAL" clId="{C88FAF71-232A-440D-BEC5-BB7C06B7767F}" dt="2021-04-13T06:15:51.138" v="1484" actId="1076"/>
          <ac:picMkLst>
            <pc:docMk/>
            <pc:sldMk cId="1542700027" sldId="267"/>
            <ac:picMk id="7" creationId="{8A16BB3E-EDD7-44A4-897F-E2FE88B6C825}"/>
          </ac:picMkLst>
        </pc:picChg>
        <pc:picChg chg="add mod">
          <ac:chgData name="Sanders Wang" userId="089d73b8-785c-4012-b931-81c632b6c9c7" providerId="ADAL" clId="{C88FAF71-232A-440D-BEC5-BB7C06B7767F}" dt="2021-04-14T11:28:08.759" v="3704" actId="1076"/>
          <ac:picMkLst>
            <pc:docMk/>
            <pc:sldMk cId="1542700027" sldId="267"/>
            <ac:picMk id="8" creationId="{CA3A00D0-34D2-4964-9AAE-A80AA1F2941F}"/>
          </ac:picMkLst>
        </pc:picChg>
        <pc:picChg chg="add mod">
          <ac:chgData name="Sanders Wang" userId="089d73b8-785c-4012-b931-81c632b6c9c7" providerId="ADAL" clId="{C88FAF71-232A-440D-BEC5-BB7C06B7767F}" dt="2021-04-13T06:13:26.530" v="1480" actId="1076"/>
          <ac:picMkLst>
            <pc:docMk/>
            <pc:sldMk cId="1542700027" sldId="267"/>
            <ac:picMk id="9" creationId="{E6BD968A-4341-4B52-933D-C8CC283CFE66}"/>
          </ac:picMkLst>
        </pc:picChg>
        <pc:picChg chg="add mod">
          <ac:chgData name="Sanders Wang" userId="089d73b8-785c-4012-b931-81c632b6c9c7" providerId="ADAL" clId="{C88FAF71-232A-440D-BEC5-BB7C06B7767F}" dt="2021-04-13T06:15:59.145" v="1485" actId="571"/>
          <ac:picMkLst>
            <pc:docMk/>
            <pc:sldMk cId="1542700027" sldId="267"/>
            <ac:picMk id="10" creationId="{90B59F00-866F-48FA-8BB9-7FC0D20BEBF0}"/>
          </ac:picMkLst>
        </pc:picChg>
        <pc:picChg chg="add mod">
          <ac:chgData name="Sanders Wang" userId="089d73b8-785c-4012-b931-81c632b6c9c7" providerId="ADAL" clId="{C88FAF71-232A-440D-BEC5-BB7C06B7767F}" dt="2021-04-14T11:33:26.753" v="3725" actId="1076"/>
          <ac:picMkLst>
            <pc:docMk/>
            <pc:sldMk cId="1542700027" sldId="267"/>
            <ac:picMk id="11" creationId="{B24C4934-F883-499F-AD39-4DD9EF3F947E}"/>
          </ac:picMkLst>
        </pc:picChg>
        <pc:picChg chg="add mod">
          <ac:chgData name="Sanders Wang" userId="089d73b8-785c-4012-b931-81c632b6c9c7" providerId="ADAL" clId="{C88FAF71-232A-440D-BEC5-BB7C06B7767F}" dt="2021-04-13T07:34:00.365" v="1499" actId="1076"/>
          <ac:picMkLst>
            <pc:docMk/>
            <pc:sldMk cId="1542700027" sldId="267"/>
            <ac:picMk id="12" creationId="{F25D6423-C3C3-4F4C-9F82-256F9C7EFCE2}"/>
          </ac:picMkLst>
        </pc:picChg>
        <pc:picChg chg="add mod">
          <ac:chgData name="Sanders Wang" userId="089d73b8-785c-4012-b931-81c632b6c9c7" providerId="ADAL" clId="{C88FAF71-232A-440D-BEC5-BB7C06B7767F}" dt="2021-04-13T07:34:29.392" v="1503" actId="14100"/>
          <ac:picMkLst>
            <pc:docMk/>
            <pc:sldMk cId="1542700027" sldId="267"/>
            <ac:picMk id="13" creationId="{F764BF94-5CE7-403A-97D3-859C89BE6E4F}"/>
          </ac:picMkLst>
        </pc:picChg>
        <pc:picChg chg="add mod">
          <ac:chgData name="Sanders Wang" userId="089d73b8-785c-4012-b931-81c632b6c9c7" providerId="ADAL" clId="{C88FAF71-232A-440D-BEC5-BB7C06B7767F}" dt="2021-04-13T07:34:53.802" v="1506" actId="1076"/>
          <ac:picMkLst>
            <pc:docMk/>
            <pc:sldMk cId="1542700027" sldId="267"/>
            <ac:picMk id="14" creationId="{8FEFDD36-41BF-435A-BBA3-D158E88854FB}"/>
          </ac:picMkLst>
        </pc:picChg>
        <pc:picChg chg="add mod">
          <ac:chgData name="Sanders Wang" userId="089d73b8-785c-4012-b931-81c632b6c9c7" providerId="ADAL" clId="{C88FAF71-232A-440D-BEC5-BB7C06B7767F}" dt="2021-04-13T07:35:20.913" v="1510" actId="14100"/>
          <ac:picMkLst>
            <pc:docMk/>
            <pc:sldMk cId="1542700027" sldId="267"/>
            <ac:picMk id="15" creationId="{2555724B-E3D5-4A5C-833D-D5E5FB96CBDA}"/>
          </ac:picMkLst>
        </pc:picChg>
        <pc:picChg chg="add mod">
          <ac:chgData name="Sanders Wang" userId="089d73b8-785c-4012-b931-81c632b6c9c7" providerId="ADAL" clId="{C88FAF71-232A-440D-BEC5-BB7C06B7767F}" dt="2021-04-13T07:37:51.132" v="1529" actId="1076"/>
          <ac:picMkLst>
            <pc:docMk/>
            <pc:sldMk cId="1542700027" sldId="267"/>
            <ac:picMk id="16" creationId="{787B32B9-419A-462B-A943-1BA25C381986}"/>
          </ac:picMkLst>
        </pc:picChg>
        <pc:picChg chg="add mod">
          <ac:chgData name="Sanders Wang" userId="089d73b8-785c-4012-b931-81c632b6c9c7" providerId="ADAL" clId="{C88FAF71-232A-440D-BEC5-BB7C06B7767F}" dt="2021-04-13T07:37:43.391" v="1527" actId="1076"/>
          <ac:picMkLst>
            <pc:docMk/>
            <pc:sldMk cId="1542700027" sldId="267"/>
            <ac:picMk id="17" creationId="{31EFFE53-282C-47AE-92DA-6EA58A5D712A}"/>
          </ac:picMkLst>
        </pc:picChg>
        <pc:picChg chg="add mod">
          <ac:chgData name="Sanders Wang" userId="089d73b8-785c-4012-b931-81c632b6c9c7" providerId="ADAL" clId="{C88FAF71-232A-440D-BEC5-BB7C06B7767F}" dt="2021-04-13T07:37:32.306" v="1525" actId="1076"/>
          <ac:picMkLst>
            <pc:docMk/>
            <pc:sldMk cId="1542700027" sldId="267"/>
            <ac:picMk id="18" creationId="{D4016056-FFFF-4937-A9FA-DFECB05BA1EC}"/>
          </ac:picMkLst>
        </pc:picChg>
        <pc:picChg chg="add del mod">
          <ac:chgData name="Sanders Wang" userId="089d73b8-785c-4012-b931-81c632b6c9c7" providerId="ADAL" clId="{C88FAF71-232A-440D-BEC5-BB7C06B7767F}" dt="2021-04-14T08:36:22.322" v="3455" actId="478"/>
          <ac:picMkLst>
            <pc:docMk/>
            <pc:sldMk cId="1542700027" sldId="267"/>
            <ac:picMk id="19" creationId="{1DF40B1F-F2ED-450B-9E5E-FBFC9978D1E7}"/>
          </ac:picMkLst>
        </pc:picChg>
        <pc:picChg chg="add mod">
          <ac:chgData name="Sanders Wang" userId="089d73b8-785c-4012-b931-81c632b6c9c7" providerId="ADAL" clId="{C88FAF71-232A-440D-BEC5-BB7C06B7767F}" dt="2021-04-13T07:43:14.326" v="1538" actId="1076"/>
          <ac:picMkLst>
            <pc:docMk/>
            <pc:sldMk cId="1542700027" sldId="267"/>
            <ac:picMk id="20" creationId="{091C14B5-ED44-4FEE-8EE7-F1888A63BA7A}"/>
          </ac:picMkLst>
        </pc:picChg>
        <pc:picChg chg="add mod">
          <ac:chgData name="Sanders Wang" userId="089d73b8-785c-4012-b931-81c632b6c9c7" providerId="ADAL" clId="{C88FAF71-232A-440D-BEC5-BB7C06B7767F}" dt="2021-04-13T11:46:45.315" v="2108" actId="1076"/>
          <ac:picMkLst>
            <pc:docMk/>
            <pc:sldMk cId="1542700027" sldId="267"/>
            <ac:picMk id="21" creationId="{C21BAF6E-687A-4346-89D1-E65B9C8E69AB}"/>
          </ac:picMkLst>
        </pc:picChg>
        <pc:picChg chg="add mod">
          <ac:chgData name="Sanders Wang" userId="089d73b8-785c-4012-b931-81c632b6c9c7" providerId="ADAL" clId="{C88FAF71-232A-440D-BEC5-BB7C06B7767F}" dt="2021-04-13T15:55:46.224" v="2635" actId="1076"/>
          <ac:picMkLst>
            <pc:docMk/>
            <pc:sldMk cId="1542700027" sldId="267"/>
            <ac:picMk id="25" creationId="{C25FF60D-BB23-48BE-B2B5-B0123F658248}"/>
          </ac:picMkLst>
        </pc:picChg>
        <pc:picChg chg="add del mod">
          <ac:chgData name="Sanders Wang" userId="089d73b8-785c-4012-b931-81c632b6c9c7" providerId="ADAL" clId="{C88FAF71-232A-440D-BEC5-BB7C06B7767F}" dt="2021-04-14T11:46:58.706" v="3810" actId="21"/>
          <ac:picMkLst>
            <pc:docMk/>
            <pc:sldMk cId="1542700027" sldId="267"/>
            <ac:picMk id="34" creationId="{183892B4-9AFA-4660-8C1B-0EE17725E7AE}"/>
          </ac:picMkLst>
        </pc:picChg>
        <pc:picChg chg="add del mod">
          <ac:chgData name="Sanders Wang" userId="089d73b8-785c-4012-b931-81c632b6c9c7" providerId="ADAL" clId="{C88FAF71-232A-440D-BEC5-BB7C06B7767F}" dt="2021-04-14T11:46:58.706" v="3810" actId="21"/>
          <ac:picMkLst>
            <pc:docMk/>
            <pc:sldMk cId="1542700027" sldId="267"/>
            <ac:picMk id="35" creationId="{E2EE74CA-A258-4D1D-9EAE-0FE03DDB252B}"/>
          </ac:picMkLst>
        </pc:picChg>
        <pc:picChg chg="add del mod">
          <ac:chgData name="Sanders Wang" userId="089d73b8-785c-4012-b931-81c632b6c9c7" providerId="ADAL" clId="{C88FAF71-232A-440D-BEC5-BB7C06B7767F}" dt="2021-04-14T11:46:58.706" v="3810" actId="21"/>
          <ac:picMkLst>
            <pc:docMk/>
            <pc:sldMk cId="1542700027" sldId="267"/>
            <ac:picMk id="58" creationId="{80E94DBF-FCEC-485C-8A28-AA0FB2761325}"/>
          </ac:picMkLst>
        </pc:picChg>
        <pc:picChg chg="add del mod">
          <ac:chgData name="Sanders Wang" userId="089d73b8-785c-4012-b931-81c632b6c9c7" providerId="ADAL" clId="{C88FAF71-232A-440D-BEC5-BB7C06B7767F}" dt="2021-04-14T11:46:58.706" v="3810" actId="21"/>
          <ac:picMkLst>
            <pc:docMk/>
            <pc:sldMk cId="1542700027" sldId="267"/>
            <ac:picMk id="62" creationId="{D0E32095-CC69-4096-903A-77B84FFA090D}"/>
          </ac:picMkLst>
        </pc:picChg>
        <pc:picChg chg="add del mod ord">
          <ac:chgData name="Sanders Wang" userId="089d73b8-785c-4012-b931-81c632b6c9c7" providerId="ADAL" clId="{C88FAF71-232A-440D-BEC5-BB7C06B7767F}" dt="2021-04-14T11:46:58.706" v="3810" actId="21"/>
          <ac:picMkLst>
            <pc:docMk/>
            <pc:sldMk cId="1542700027" sldId="267"/>
            <ac:picMk id="63" creationId="{2B893840-BC25-4F7F-8D16-6663060A85DE}"/>
          </ac:picMkLst>
        </pc:picChg>
        <pc:picChg chg="add del mod">
          <ac:chgData name="Sanders Wang" userId="089d73b8-785c-4012-b931-81c632b6c9c7" providerId="ADAL" clId="{C88FAF71-232A-440D-BEC5-BB7C06B7767F}" dt="2021-04-14T11:46:58.706" v="3810" actId="21"/>
          <ac:picMkLst>
            <pc:docMk/>
            <pc:sldMk cId="1542700027" sldId="267"/>
            <ac:picMk id="66" creationId="{9882C9D9-4B3A-425B-ACB7-84C0B28FC590}"/>
          </ac:picMkLst>
        </pc:picChg>
        <pc:picChg chg="add del mod">
          <ac:chgData name="Sanders Wang" userId="089d73b8-785c-4012-b931-81c632b6c9c7" providerId="ADAL" clId="{C88FAF71-232A-440D-BEC5-BB7C06B7767F}" dt="2021-04-14T11:46:58.706" v="3810" actId="21"/>
          <ac:picMkLst>
            <pc:docMk/>
            <pc:sldMk cId="1542700027" sldId="267"/>
            <ac:picMk id="74" creationId="{3AD33439-4207-4785-8B13-CE78ABAA50F7}"/>
          </ac:picMkLst>
        </pc:picChg>
        <pc:picChg chg="add del mod">
          <ac:chgData name="Sanders Wang" userId="089d73b8-785c-4012-b931-81c632b6c9c7" providerId="ADAL" clId="{C88FAF71-232A-440D-BEC5-BB7C06B7767F}" dt="2021-04-14T11:46:58.706" v="3810" actId="21"/>
          <ac:picMkLst>
            <pc:docMk/>
            <pc:sldMk cId="1542700027" sldId="267"/>
            <ac:picMk id="79" creationId="{CB8F0F7C-4013-457F-918E-45E8EC82256B}"/>
          </ac:picMkLst>
        </pc:picChg>
        <pc:picChg chg="add del mod ord">
          <ac:chgData name="Sanders Wang" userId="089d73b8-785c-4012-b931-81c632b6c9c7" providerId="ADAL" clId="{C88FAF71-232A-440D-BEC5-BB7C06B7767F}" dt="2021-04-14T11:46:58.706" v="3810" actId="21"/>
          <ac:picMkLst>
            <pc:docMk/>
            <pc:sldMk cId="1542700027" sldId="267"/>
            <ac:picMk id="81" creationId="{5EB3D5B1-B7F2-492C-AE49-39749E24A789}"/>
          </ac:picMkLst>
        </pc:picChg>
        <pc:picChg chg="add del mod">
          <ac:chgData name="Sanders Wang" userId="089d73b8-785c-4012-b931-81c632b6c9c7" providerId="ADAL" clId="{C88FAF71-232A-440D-BEC5-BB7C06B7767F}" dt="2021-04-14T11:46:58.706" v="3810" actId="21"/>
          <ac:picMkLst>
            <pc:docMk/>
            <pc:sldMk cId="1542700027" sldId="267"/>
            <ac:picMk id="85" creationId="{25D090C2-5344-4812-9792-A39A1A4EFD36}"/>
          </ac:picMkLst>
        </pc:picChg>
        <pc:picChg chg="add del mod ord">
          <ac:chgData name="Sanders Wang" userId="089d73b8-785c-4012-b931-81c632b6c9c7" providerId="ADAL" clId="{C88FAF71-232A-440D-BEC5-BB7C06B7767F}" dt="2021-04-14T12:55:50.809" v="4073" actId="21"/>
          <ac:picMkLst>
            <pc:docMk/>
            <pc:sldMk cId="1542700027" sldId="267"/>
            <ac:picMk id="87" creationId="{1BA1A475-4192-46B6-B6C7-20D60CA2D283}"/>
          </ac:picMkLst>
        </pc:picChg>
        <pc:picChg chg="add del mod">
          <ac:chgData name="Sanders Wang" userId="089d73b8-785c-4012-b931-81c632b6c9c7" providerId="ADAL" clId="{C88FAF71-232A-440D-BEC5-BB7C06B7767F}" dt="2021-04-14T12:06:07.365" v="4026" actId="478"/>
          <ac:picMkLst>
            <pc:docMk/>
            <pc:sldMk cId="1542700027" sldId="267"/>
            <ac:picMk id="91" creationId="{DF1EF5C5-188E-41DC-BB22-A41D692BA079}"/>
          </ac:picMkLst>
        </pc:picChg>
        <pc:picChg chg="add del mod">
          <ac:chgData name="Sanders Wang" userId="089d73b8-785c-4012-b931-81c632b6c9c7" providerId="ADAL" clId="{C88FAF71-232A-440D-BEC5-BB7C06B7767F}" dt="2021-04-14T12:47:56.314" v="4047"/>
          <ac:picMkLst>
            <pc:docMk/>
            <pc:sldMk cId="1542700027" sldId="267"/>
            <ac:picMk id="96" creationId="{D1A0B127-25D4-4277-8F43-D44914CC7B78}"/>
          </ac:picMkLst>
        </pc:picChg>
        <pc:picChg chg="add del mod ord">
          <ac:chgData name="Sanders Wang" userId="089d73b8-785c-4012-b931-81c632b6c9c7" providerId="ADAL" clId="{C88FAF71-232A-440D-BEC5-BB7C06B7767F}" dt="2021-04-14T12:55:50.809" v="4073" actId="21"/>
          <ac:picMkLst>
            <pc:docMk/>
            <pc:sldMk cId="1542700027" sldId="267"/>
            <ac:picMk id="102" creationId="{77DEF410-A2E8-4980-AC7B-597D3D648E9E}"/>
          </ac:picMkLst>
        </pc:picChg>
        <pc:picChg chg="add del mod">
          <ac:chgData name="Sanders Wang" userId="089d73b8-785c-4012-b931-81c632b6c9c7" providerId="ADAL" clId="{C88FAF71-232A-440D-BEC5-BB7C06B7767F}" dt="2021-04-14T12:55:50.809" v="4073" actId="21"/>
          <ac:picMkLst>
            <pc:docMk/>
            <pc:sldMk cId="1542700027" sldId="267"/>
            <ac:picMk id="103" creationId="{290132CB-B98E-4F37-B1A0-105B102DCA07}"/>
          </ac:picMkLst>
        </pc:picChg>
        <pc:picChg chg="add del mod">
          <ac:chgData name="Sanders Wang" userId="089d73b8-785c-4012-b931-81c632b6c9c7" providerId="ADAL" clId="{C88FAF71-232A-440D-BEC5-BB7C06B7767F}" dt="2021-04-14T13:02:15.494" v="4150" actId="21"/>
          <ac:picMkLst>
            <pc:docMk/>
            <pc:sldMk cId="1542700027" sldId="267"/>
            <ac:picMk id="105" creationId="{0D145822-F7F7-46A5-88C2-3EBF72ADBC2D}"/>
          </ac:picMkLst>
        </pc:picChg>
        <pc:cxnChg chg="add mod">
          <ac:chgData name="Sanders Wang" userId="089d73b8-785c-4012-b931-81c632b6c9c7" providerId="ADAL" clId="{C88FAF71-232A-440D-BEC5-BB7C06B7767F}" dt="2021-04-13T15:54:22.858" v="2624" actId="14100"/>
          <ac:cxnSpMkLst>
            <pc:docMk/>
            <pc:sldMk cId="1542700027" sldId="267"/>
            <ac:cxnSpMk id="22" creationId="{B05D66A6-67A4-4B2D-83B8-D739AC08B19A}"/>
          </ac:cxnSpMkLst>
        </pc:cxnChg>
        <pc:cxnChg chg="add del mod">
          <ac:chgData name="Sanders Wang" userId="089d73b8-785c-4012-b931-81c632b6c9c7" providerId="ADAL" clId="{C88FAF71-232A-440D-BEC5-BB7C06B7767F}" dt="2021-04-14T11:46:58.706" v="3810" actId="21"/>
          <ac:cxnSpMkLst>
            <pc:docMk/>
            <pc:sldMk cId="1542700027" sldId="267"/>
            <ac:cxnSpMk id="28" creationId="{EE4E2D26-69ED-4553-9C2F-0831C2ECFFA8}"/>
          </ac:cxnSpMkLst>
        </pc:cxnChg>
        <pc:cxnChg chg="add del mod">
          <ac:chgData name="Sanders Wang" userId="089d73b8-785c-4012-b931-81c632b6c9c7" providerId="ADAL" clId="{C88FAF71-232A-440D-BEC5-BB7C06B7767F}" dt="2021-04-14T11:46:58.706" v="3810" actId="21"/>
          <ac:cxnSpMkLst>
            <pc:docMk/>
            <pc:sldMk cId="1542700027" sldId="267"/>
            <ac:cxnSpMk id="29" creationId="{48416200-FA57-4A41-A35D-27BF8A7B1A06}"/>
          </ac:cxnSpMkLst>
        </pc:cxnChg>
        <pc:cxnChg chg="add del mod">
          <ac:chgData name="Sanders Wang" userId="089d73b8-785c-4012-b931-81c632b6c9c7" providerId="ADAL" clId="{C88FAF71-232A-440D-BEC5-BB7C06B7767F}" dt="2021-04-14T11:26:47.779" v="3687" actId="478"/>
          <ac:cxnSpMkLst>
            <pc:docMk/>
            <pc:sldMk cId="1542700027" sldId="267"/>
            <ac:cxnSpMk id="31" creationId="{AC220E57-BFCB-46B0-ACEA-5B8AB4896DB5}"/>
          </ac:cxnSpMkLst>
        </pc:cxnChg>
        <pc:cxnChg chg="add del mod">
          <ac:chgData name="Sanders Wang" userId="089d73b8-785c-4012-b931-81c632b6c9c7" providerId="ADAL" clId="{C88FAF71-232A-440D-BEC5-BB7C06B7767F}" dt="2021-04-14T11:26:34.866" v="3685" actId="478"/>
          <ac:cxnSpMkLst>
            <pc:docMk/>
            <pc:sldMk cId="1542700027" sldId="267"/>
            <ac:cxnSpMk id="32" creationId="{FD7B41CA-92DF-44A9-939B-B86E9709F588}"/>
          </ac:cxnSpMkLst>
        </pc:cxnChg>
        <pc:cxnChg chg="add del mod">
          <ac:chgData name="Sanders Wang" userId="089d73b8-785c-4012-b931-81c632b6c9c7" providerId="ADAL" clId="{C88FAF71-232A-440D-BEC5-BB7C06B7767F}" dt="2021-04-14T11:26:44.256" v="3686" actId="478"/>
          <ac:cxnSpMkLst>
            <pc:docMk/>
            <pc:sldMk cId="1542700027" sldId="267"/>
            <ac:cxnSpMk id="33" creationId="{9C1B61D9-811B-42B3-9528-E09EAA6D4A22}"/>
          </ac:cxnSpMkLst>
        </pc:cxnChg>
        <pc:cxnChg chg="add del mod">
          <ac:chgData name="Sanders Wang" userId="089d73b8-785c-4012-b931-81c632b6c9c7" providerId="ADAL" clId="{C88FAF71-232A-440D-BEC5-BB7C06B7767F}" dt="2021-04-14T11:46:58.706" v="3810" actId="21"/>
          <ac:cxnSpMkLst>
            <pc:docMk/>
            <pc:sldMk cId="1542700027" sldId="267"/>
            <ac:cxnSpMk id="42" creationId="{CAD9470E-E40B-4953-97C3-5CA03B2936FA}"/>
          </ac:cxnSpMkLst>
        </pc:cxnChg>
        <pc:cxnChg chg="add del mod">
          <ac:chgData name="Sanders Wang" userId="089d73b8-785c-4012-b931-81c632b6c9c7" providerId="ADAL" clId="{C88FAF71-232A-440D-BEC5-BB7C06B7767F}" dt="2021-04-14T11:33:50.059" v="3726" actId="478"/>
          <ac:cxnSpMkLst>
            <pc:docMk/>
            <pc:sldMk cId="1542700027" sldId="267"/>
            <ac:cxnSpMk id="43" creationId="{B9EAEE24-E95A-425E-91A4-575ADFDB7417}"/>
          </ac:cxnSpMkLst>
        </pc:cxnChg>
        <pc:cxnChg chg="add del mod">
          <ac:chgData name="Sanders Wang" userId="089d73b8-785c-4012-b931-81c632b6c9c7" providerId="ADAL" clId="{C88FAF71-232A-440D-BEC5-BB7C06B7767F}" dt="2021-04-14T11:46:58.706" v="3810" actId="21"/>
          <ac:cxnSpMkLst>
            <pc:docMk/>
            <pc:sldMk cId="1542700027" sldId="267"/>
            <ac:cxnSpMk id="46" creationId="{09CF80C9-13C7-4576-9930-9D1C09E17ADC}"/>
          </ac:cxnSpMkLst>
        </pc:cxnChg>
        <pc:cxnChg chg="add del mod">
          <ac:chgData name="Sanders Wang" userId="089d73b8-785c-4012-b931-81c632b6c9c7" providerId="ADAL" clId="{C88FAF71-232A-440D-BEC5-BB7C06B7767F}" dt="2021-04-14T11:46:58.706" v="3810" actId="21"/>
          <ac:cxnSpMkLst>
            <pc:docMk/>
            <pc:sldMk cId="1542700027" sldId="267"/>
            <ac:cxnSpMk id="49" creationId="{E3F5D94B-E1CA-4437-9EF7-32FAC4399703}"/>
          </ac:cxnSpMkLst>
        </pc:cxnChg>
        <pc:cxnChg chg="add del mod">
          <ac:chgData name="Sanders Wang" userId="089d73b8-785c-4012-b931-81c632b6c9c7" providerId="ADAL" clId="{C88FAF71-232A-440D-BEC5-BB7C06B7767F}" dt="2021-04-14T11:46:58.706" v="3810" actId="21"/>
          <ac:cxnSpMkLst>
            <pc:docMk/>
            <pc:sldMk cId="1542700027" sldId="267"/>
            <ac:cxnSpMk id="59" creationId="{C5B21F73-BF5B-4FAC-B4CB-FFC5464E8C9F}"/>
          </ac:cxnSpMkLst>
        </pc:cxnChg>
        <pc:cxnChg chg="add del mod">
          <ac:chgData name="Sanders Wang" userId="089d73b8-785c-4012-b931-81c632b6c9c7" providerId="ADAL" clId="{C88FAF71-232A-440D-BEC5-BB7C06B7767F}" dt="2021-04-14T11:46:58.706" v="3810" actId="21"/>
          <ac:cxnSpMkLst>
            <pc:docMk/>
            <pc:sldMk cId="1542700027" sldId="267"/>
            <ac:cxnSpMk id="67" creationId="{9FDF97E2-64AE-4898-B5D4-CEB25AB46802}"/>
          </ac:cxnSpMkLst>
        </pc:cxnChg>
        <pc:cxnChg chg="add del mod">
          <ac:chgData name="Sanders Wang" userId="089d73b8-785c-4012-b931-81c632b6c9c7" providerId="ADAL" clId="{C88FAF71-232A-440D-BEC5-BB7C06B7767F}" dt="2021-04-14T12:55:50.809" v="4073" actId="21"/>
          <ac:cxnSpMkLst>
            <pc:docMk/>
            <pc:sldMk cId="1542700027" sldId="267"/>
            <ac:cxnSpMk id="89" creationId="{8FC50B53-2EB4-40D5-88E4-8DDA32005251}"/>
          </ac:cxnSpMkLst>
        </pc:cxnChg>
        <pc:cxnChg chg="add del mod">
          <ac:chgData name="Sanders Wang" userId="089d73b8-785c-4012-b931-81c632b6c9c7" providerId="ADAL" clId="{C88FAF71-232A-440D-BEC5-BB7C06B7767F}" dt="2021-04-14T12:55:50.809" v="4073" actId="21"/>
          <ac:cxnSpMkLst>
            <pc:docMk/>
            <pc:sldMk cId="1542700027" sldId="267"/>
            <ac:cxnSpMk id="92" creationId="{FAFCE7D1-FBB4-4829-9EA3-89854CFFF28B}"/>
          </ac:cxnSpMkLst>
        </pc:cxnChg>
        <pc:cxnChg chg="add del mod">
          <ac:chgData name="Sanders Wang" userId="089d73b8-785c-4012-b931-81c632b6c9c7" providerId="ADAL" clId="{C88FAF71-232A-440D-BEC5-BB7C06B7767F}" dt="2021-04-14T12:47:56.314" v="4047"/>
          <ac:cxnSpMkLst>
            <pc:docMk/>
            <pc:sldMk cId="1542700027" sldId="267"/>
            <ac:cxnSpMk id="94" creationId="{DDE0567D-2B9E-418E-ABCE-35622B05D66A}"/>
          </ac:cxnSpMkLst>
        </pc:cxnChg>
        <pc:cxnChg chg="add del mod">
          <ac:chgData name="Sanders Wang" userId="089d73b8-785c-4012-b931-81c632b6c9c7" providerId="ADAL" clId="{C88FAF71-232A-440D-BEC5-BB7C06B7767F}" dt="2021-04-14T12:47:56.314" v="4047"/>
          <ac:cxnSpMkLst>
            <pc:docMk/>
            <pc:sldMk cId="1542700027" sldId="267"/>
            <ac:cxnSpMk id="97" creationId="{1025F331-0EF4-4425-9512-103C6C690588}"/>
          </ac:cxnSpMkLst>
        </pc:cxnChg>
        <pc:cxnChg chg="add del mod">
          <ac:chgData name="Sanders Wang" userId="089d73b8-785c-4012-b931-81c632b6c9c7" providerId="ADAL" clId="{C88FAF71-232A-440D-BEC5-BB7C06B7767F}" dt="2021-04-14T12:55:50.809" v="4073" actId="21"/>
          <ac:cxnSpMkLst>
            <pc:docMk/>
            <pc:sldMk cId="1542700027" sldId="267"/>
            <ac:cxnSpMk id="99" creationId="{E8C317D9-F363-412A-937C-8704449A1FEC}"/>
          </ac:cxnSpMkLst>
        </pc:cxnChg>
      </pc:sldChg>
      <pc:sldChg chg="addSp delSp modSp new mod">
        <pc:chgData name="Sanders Wang" userId="089d73b8-785c-4012-b931-81c632b6c9c7" providerId="ADAL" clId="{C88FAF71-232A-440D-BEC5-BB7C06B7767F}" dt="2021-04-13T14:49:01.884" v="2298" actId="1076"/>
        <pc:sldMkLst>
          <pc:docMk/>
          <pc:sldMk cId="3069161955" sldId="268"/>
        </pc:sldMkLst>
        <pc:spChg chg="add mod">
          <ac:chgData name="Sanders Wang" userId="089d73b8-785c-4012-b931-81c632b6c9c7" providerId="ADAL" clId="{C88FAF71-232A-440D-BEC5-BB7C06B7767F}" dt="2021-04-13T08:28:57.566" v="1627"/>
          <ac:spMkLst>
            <pc:docMk/>
            <pc:sldMk cId="3069161955" sldId="268"/>
            <ac:spMk id="3" creationId="{C44E4FD8-015F-4CB9-96FC-C3EC9C185D59}"/>
          </ac:spMkLst>
        </pc:spChg>
        <pc:spChg chg="add del mod">
          <ac:chgData name="Sanders Wang" userId="089d73b8-785c-4012-b931-81c632b6c9c7" providerId="ADAL" clId="{C88FAF71-232A-440D-BEC5-BB7C06B7767F}" dt="2021-04-13T08:56:24.342" v="1789" actId="21"/>
          <ac:spMkLst>
            <pc:docMk/>
            <pc:sldMk cId="3069161955" sldId="268"/>
            <ac:spMk id="5" creationId="{2B835401-B900-4FA1-BF78-02D0F7191C01}"/>
          </ac:spMkLst>
        </pc:spChg>
        <pc:spChg chg="add mod">
          <ac:chgData name="Sanders Wang" userId="089d73b8-785c-4012-b931-81c632b6c9c7" providerId="ADAL" clId="{C88FAF71-232A-440D-BEC5-BB7C06B7767F}" dt="2021-04-13T08:47:11.755" v="1745" actId="692"/>
          <ac:spMkLst>
            <pc:docMk/>
            <pc:sldMk cId="3069161955" sldId="268"/>
            <ac:spMk id="6" creationId="{9B1EA6DB-7FDD-4858-A2A0-B471C86B745B}"/>
          </ac:spMkLst>
        </pc:spChg>
        <pc:spChg chg="add del mod">
          <ac:chgData name="Sanders Wang" userId="089d73b8-785c-4012-b931-81c632b6c9c7" providerId="ADAL" clId="{C88FAF71-232A-440D-BEC5-BB7C06B7767F}" dt="2021-04-13T08:47:51.965" v="1748"/>
          <ac:spMkLst>
            <pc:docMk/>
            <pc:sldMk cId="3069161955" sldId="268"/>
            <ac:spMk id="7" creationId="{B5BECBE8-4332-4F31-A53E-92D79AA2328E}"/>
          </ac:spMkLst>
        </pc:spChg>
        <pc:spChg chg="add mod">
          <ac:chgData name="Sanders Wang" userId="089d73b8-785c-4012-b931-81c632b6c9c7" providerId="ADAL" clId="{C88FAF71-232A-440D-BEC5-BB7C06B7767F}" dt="2021-04-13T08:47:17.531" v="1746" actId="571"/>
          <ac:spMkLst>
            <pc:docMk/>
            <pc:sldMk cId="3069161955" sldId="268"/>
            <ac:spMk id="8" creationId="{A211B07E-B961-414F-A0CE-BFBDA7374689}"/>
          </ac:spMkLst>
        </pc:spChg>
        <pc:spChg chg="add mod">
          <ac:chgData name="Sanders Wang" userId="089d73b8-785c-4012-b931-81c632b6c9c7" providerId="ADAL" clId="{C88FAF71-232A-440D-BEC5-BB7C06B7767F}" dt="2021-04-13T08:48:27.800" v="1754" actId="1076"/>
          <ac:spMkLst>
            <pc:docMk/>
            <pc:sldMk cId="3069161955" sldId="268"/>
            <ac:spMk id="9" creationId="{E290D0AD-008B-46C1-BED5-95F9DF29E920}"/>
          </ac:spMkLst>
        </pc:spChg>
        <pc:spChg chg="add mod">
          <ac:chgData name="Sanders Wang" userId="089d73b8-785c-4012-b931-81c632b6c9c7" providerId="ADAL" clId="{C88FAF71-232A-440D-BEC5-BB7C06B7767F}" dt="2021-04-13T08:50:47.807" v="1766" actId="1076"/>
          <ac:spMkLst>
            <pc:docMk/>
            <pc:sldMk cId="3069161955" sldId="268"/>
            <ac:spMk id="10" creationId="{60661E29-E44A-47C9-9E6D-CAF296AE66D1}"/>
          </ac:spMkLst>
        </pc:spChg>
        <pc:spChg chg="add del mod">
          <ac:chgData name="Sanders Wang" userId="089d73b8-785c-4012-b931-81c632b6c9c7" providerId="ADAL" clId="{C88FAF71-232A-440D-BEC5-BB7C06B7767F}" dt="2021-04-13T08:53:25.139" v="1773"/>
          <ac:spMkLst>
            <pc:docMk/>
            <pc:sldMk cId="3069161955" sldId="268"/>
            <ac:spMk id="11" creationId="{A4B2A43A-74C1-4841-8597-F5E766FD2010}"/>
          </ac:spMkLst>
        </pc:spChg>
        <pc:spChg chg="add mod">
          <ac:chgData name="Sanders Wang" userId="089d73b8-785c-4012-b931-81c632b6c9c7" providerId="ADAL" clId="{C88FAF71-232A-440D-BEC5-BB7C06B7767F}" dt="2021-04-13T08:56:54.225" v="1796" actId="1076"/>
          <ac:spMkLst>
            <pc:docMk/>
            <pc:sldMk cId="3069161955" sldId="268"/>
            <ac:spMk id="12" creationId="{F502A312-FF60-4D23-B0D2-5FE2FB05D6B5}"/>
          </ac:spMkLst>
        </pc:spChg>
        <pc:spChg chg="add mod">
          <ac:chgData name="Sanders Wang" userId="089d73b8-785c-4012-b931-81c632b6c9c7" providerId="ADAL" clId="{C88FAF71-232A-440D-BEC5-BB7C06B7767F}" dt="2021-04-13T10:10:02.489" v="1811" actId="14100"/>
          <ac:spMkLst>
            <pc:docMk/>
            <pc:sldMk cId="3069161955" sldId="268"/>
            <ac:spMk id="13" creationId="{4B499C94-5A29-40BA-83EF-DF01A82C6D6E}"/>
          </ac:spMkLst>
        </pc:spChg>
        <pc:spChg chg="add del mod">
          <ac:chgData name="Sanders Wang" userId="089d73b8-785c-4012-b931-81c632b6c9c7" providerId="ADAL" clId="{C88FAF71-232A-440D-BEC5-BB7C06B7767F}" dt="2021-04-13T08:56:05.273" v="1784" actId="478"/>
          <ac:spMkLst>
            <pc:docMk/>
            <pc:sldMk cId="3069161955" sldId="268"/>
            <ac:spMk id="13" creationId="{AF5EC5F1-D13A-469A-B6B0-2EBC8C1C07C7}"/>
          </ac:spMkLst>
        </pc:spChg>
        <pc:spChg chg="add mod">
          <ac:chgData name="Sanders Wang" userId="089d73b8-785c-4012-b931-81c632b6c9c7" providerId="ADAL" clId="{C88FAF71-232A-440D-BEC5-BB7C06B7767F}" dt="2021-04-13T10:08:06.632" v="1807" actId="113"/>
          <ac:spMkLst>
            <pc:docMk/>
            <pc:sldMk cId="3069161955" sldId="268"/>
            <ac:spMk id="14" creationId="{109C43E1-283E-4A48-A861-E11CD62288A8}"/>
          </ac:spMkLst>
        </pc:spChg>
        <pc:spChg chg="add mod">
          <ac:chgData name="Sanders Wang" userId="089d73b8-785c-4012-b931-81c632b6c9c7" providerId="ADAL" clId="{C88FAF71-232A-440D-BEC5-BB7C06B7767F}" dt="2021-04-13T14:49:01.884" v="2298" actId="1076"/>
          <ac:spMkLst>
            <pc:docMk/>
            <pc:sldMk cId="3069161955" sldId="268"/>
            <ac:spMk id="16" creationId="{246A6878-6F01-4FAD-B0F4-4FCEADFFA8F3}"/>
          </ac:spMkLst>
        </pc:spChg>
        <pc:spChg chg="add del mod">
          <ac:chgData name="Sanders Wang" userId="089d73b8-785c-4012-b931-81c632b6c9c7" providerId="ADAL" clId="{C88FAF71-232A-440D-BEC5-BB7C06B7767F}" dt="2021-04-13T08:58:40.158" v="1801" actId="478"/>
          <ac:spMkLst>
            <pc:docMk/>
            <pc:sldMk cId="3069161955" sldId="268"/>
            <ac:spMk id="16" creationId="{ADAEFA77-FD96-44F4-8BAD-CF6CE2BD59BF}"/>
          </ac:spMkLst>
        </pc:spChg>
        <pc:spChg chg="add del mod">
          <ac:chgData name="Sanders Wang" userId="089d73b8-785c-4012-b931-81c632b6c9c7" providerId="ADAL" clId="{C88FAF71-232A-440D-BEC5-BB7C06B7767F}" dt="2021-04-13T10:10:46.498" v="1817" actId="21"/>
          <ac:spMkLst>
            <pc:docMk/>
            <pc:sldMk cId="3069161955" sldId="268"/>
            <ac:spMk id="18" creationId="{8791E39A-CEE1-4855-B220-F01754341D49}"/>
          </ac:spMkLst>
        </pc:spChg>
        <pc:picChg chg="add mod">
          <ac:chgData name="Sanders Wang" userId="089d73b8-785c-4012-b931-81c632b6c9c7" providerId="ADAL" clId="{C88FAF71-232A-440D-BEC5-BB7C06B7767F}" dt="2021-04-13T10:09:54.523" v="1809" actId="1076"/>
          <ac:picMkLst>
            <pc:docMk/>
            <pc:sldMk cId="3069161955" sldId="268"/>
            <ac:picMk id="2" creationId="{C7F07BAE-2AD7-414F-92A1-845F1E8D88C6}"/>
          </ac:picMkLst>
        </pc:picChg>
        <pc:picChg chg="add del mod">
          <ac:chgData name="Sanders Wang" userId="089d73b8-785c-4012-b931-81c632b6c9c7" providerId="ADAL" clId="{C88FAF71-232A-440D-BEC5-BB7C06B7767F}" dt="2021-04-13T08:56:24.342" v="1789" actId="21"/>
          <ac:picMkLst>
            <pc:docMk/>
            <pc:sldMk cId="3069161955" sldId="268"/>
            <ac:picMk id="4" creationId="{EF81E1F3-1CC3-4AFF-A867-2C5F5E10DC87}"/>
          </ac:picMkLst>
        </pc:picChg>
        <pc:picChg chg="add del mod">
          <ac:chgData name="Sanders Wang" userId="089d73b8-785c-4012-b931-81c632b6c9c7" providerId="ADAL" clId="{C88FAF71-232A-440D-BEC5-BB7C06B7767F}" dt="2021-04-13T10:10:46.498" v="1817" actId="21"/>
          <ac:picMkLst>
            <pc:docMk/>
            <pc:sldMk cId="3069161955" sldId="268"/>
            <ac:picMk id="17" creationId="{DA9A43D6-4AC4-44FA-A7B1-751C4FB6DD92}"/>
          </ac:picMkLst>
        </pc:picChg>
        <pc:picChg chg="add mod">
          <ac:chgData name="Sanders Wang" userId="089d73b8-785c-4012-b931-81c632b6c9c7" providerId="ADAL" clId="{C88FAF71-232A-440D-BEC5-BB7C06B7767F}" dt="2021-04-13T08:46:34.989" v="1736" actId="1076"/>
          <ac:picMkLst>
            <pc:docMk/>
            <pc:sldMk cId="3069161955" sldId="268"/>
            <ac:picMk id="2050" creationId="{EB803547-E380-4C4A-88C0-7719F6CF1785}"/>
          </ac:picMkLst>
        </pc:picChg>
        <pc:picChg chg="add mod">
          <ac:chgData name="Sanders Wang" userId="089d73b8-785c-4012-b931-81c632b6c9c7" providerId="ADAL" clId="{C88FAF71-232A-440D-BEC5-BB7C06B7767F}" dt="2021-04-13T08:56:50.199" v="1795" actId="1076"/>
          <ac:picMkLst>
            <pc:docMk/>
            <pc:sldMk cId="3069161955" sldId="268"/>
            <ac:picMk id="2052" creationId="{74A9216D-6DC1-4CE0-968D-288DF83E45DC}"/>
          </ac:picMkLst>
        </pc:picChg>
        <pc:picChg chg="add mod">
          <ac:chgData name="Sanders Wang" userId="089d73b8-785c-4012-b931-81c632b6c9c7" providerId="ADAL" clId="{C88FAF71-232A-440D-BEC5-BB7C06B7767F}" dt="2021-04-13T08:58:23.232" v="1800" actId="1076"/>
          <ac:picMkLst>
            <pc:docMk/>
            <pc:sldMk cId="3069161955" sldId="268"/>
            <ac:picMk id="2054" creationId="{3B2A25C7-DA76-4F51-BDFF-9E41F609900E}"/>
          </ac:picMkLst>
        </pc:picChg>
        <pc:cxnChg chg="add mod">
          <ac:chgData name="Sanders Wang" userId="089d73b8-785c-4012-b931-81c632b6c9c7" providerId="ADAL" clId="{C88FAF71-232A-440D-BEC5-BB7C06B7767F}" dt="2021-04-13T10:10:20.058" v="1814" actId="14100"/>
          <ac:cxnSpMkLst>
            <pc:docMk/>
            <pc:sldMk cId="3069161955" sldId="268"/>
            <ac:cxnSpMk id="15" creationId="{294C3F71-94FE-4726-882E-B23DAD5EF831}"/>
          </ac:cxnSpMkLst>
        </pc:cxnChg>
      </pc:sldChg>
      <pc:sldChg chg="addSp delSp modSp new mod ord">
        <pc:chgData name="Sanders Wang" userId="089d73b8-785c-4012-b931-81c632b6c9c7" providerId="ADAL" clId="{C88FAF71-232A-440D-BEC5-BB7C06B7767F}" dt="2021-04-13T14:35:26.989" v="2234" actId="1076"/>
        <pc:sldMkLst>
          <pc:docMk/>
          <pc:sldMk cId="1065257406" sldId="269"/>
        </pc:sldMkLst>
        <pc:spChg chg="add del mod">
          <ac:chgData name="Sanders Wang" userId="089d73b8-785c-4012-b931-81c632b6c9c7" providerId="ADAL" clId="{C88FAF71-232A-440D-BEC5-BB7C06B7767F}" dt="2021-04-13T11:00:38.983" v="1832"/>
          <ac:spMkLst>
            <pc:docMk/>
            <pc:sldMk cId="1065257406" sldId="269"/>
            <ac:spMk id="2" creationId="{25E0747D-C466-421E-83F4-2BE3F69D8E98}"/>
          </ac:spMkLst>
        </pc:spChg>
        <pc:spChg chg="add del mod">
          <ac:chgData name="Sanders Wang" userId="089d73b8-785c-4012-b931-81c632b6c9c7" providerId="ADAL" clId="{C88FAF71-232A-440D-BEC5-BB7C06B7767F}" dt="2021-04-13T08:56:10.369" v="1786"/>
          <ac:spMkLst>
            <pc:docMk/>
            <pc:sldMk cId="1065257406" sldId="269"/>
            <ac:spMk id="2" creationId="{7F0AEE22-292D-40BE-AF3B-9AC79FB8045B}"/>
          </ac:spMkLst>
        </pc:spChg>
        <pc:spChg chg="add mod">
          <ac:chgData name="Sanders Wang" userId="089d73b8-785c-4012-b931-81c632b6c9c7" providerId="ADAL" clId="{C88FAF71-232A-440D-BEC5-BB7C06B7767F}" dt="2021-04-13T11:02:42.679" v="1849" actId="1076"/>
          <ac:spMkLst>
            <pc:docMk/>
            <pc:sldMk cId="1065257406" sldId="269"/>
            <ac:spMk id="3" creationId="{45295FCB-CC51-474C-982C-F2B64D2D370C}"/>
          </ac:spMkLst>
        </pc:spChg>
        <pc:spChg chg="add del mod">
          <ac:chgData name="Sanders Wang" userId="089d73b8-785c-4012-b931-81c632b6c9c7" providerId="ADAL" clId="{C88FAF71-232A-440D-BEC5-BB7C06B7767F}" dt="2021-04-13T08:56:34.655" v="1792" actId="21"/>
          <ac:spMkLst>
            <pc:docMk/>
            <pc:sldMk cId="1065257406" sldId="269"/>
            <ac:spMk id="3" creationId="{D14240FC-72A4-45AC-A46C-47553AB258BE}"/>
          </ac:spMkLst>
        </pc:spChg>
        <pc:spChg chg="add del mod">
          <ac:chgData name="Sanders Wang" userId="089d73b8-785c-4012-b931-81c632b6c9c7" providerId="ADAL" clId="{C88FAF71-232A-440D-BEC5-BB7C06B7767F}" dt="2021-04-13T10:10:36.334" v="1815" actId="21"/>
          <ac:spMkLst>
            <pc:docMk/>
            <pc:sldMk cId="1065257406" sldId="269"/>
            <ac:spMk id="5" creationId="{8F3A9E01-46E7-4551-969B-A52D7748E1A9}"/>
          </ac:spMkLst>
        </pc:spChg>
        <pc:spChg chg="add mod">
          <ac:chgData name="Sanders Wang" userId="089d73b8-785c-4012-b931-81c632b6c9c7" providerId="ADAL" clId="{C88FAF71-232A-440D-BEC5-BB7C06B7767F}" dt="2021-04-13T11:19:50.934" v="1946" actId="1076"/>
          <ac:spMkLst>
            <pc:docMk/>
            <pc:sldMk cId="1065257406" sldId="269"/>
            <ac:spMk id="7" creationId="{4A2523CB-4B66-49B5-8706-453BB249FD44}"/>
          </ac:spMkLst>
        </pc:spChg>
        <pc:spChg chg="add mod">
          <ac:chgData name="Sanders Wang" userId="089d73b8-785c-4012-b931-81c632b6c9c7" providerId="ADAL" clId="{C88FAF71-232A-440D-BEC5-BB7C06B7767F}" dt="2021-04-13T11:19:19.149" v="1944" actId="1036"/>
          <ac:spMkLst>
            <pc:docMk/>
            <pc:sldMk cId="1065257406" sldId="269"/>
            <ac:spMk id="8" creationId="{8C1EC352-26B5-48FD-9959-DC9E12A4DAA2}"/>
          </ac:spMkLst>
        </pc:spChg>
        <pc:spChg chg="add del mod">
          <ac:chgData name="Sanders Wang" userId="089d73b8-785c-4012-b931-81c632b6c9c7" providerId="ADAL" clId="{C88FAF71-232A-440D-BEC5-BB7C06B7767F}" dt="2021-04-13T11:02:31.538" v="1846" actId="478"/>
          <ac:spMkLst>
            <pc:docMk/>
            <pc:sldMk cId="1065257406" sldId="269"/>
            <ac:spMk id="13" creationId="{7D0A2164-8DA0-4D90-95DF-EDE84E0C8FB3}"/>
          </ac:spMkLst>
        </pc:spChg>
        <pc:spChg chg="add del mod">
          <ac:chgData name="Sanders Wang" userId="089d73b8-785c-4012-b931-81c632b6c9c7" providerId="ADAL" clId="{C88FAF71-232A-440D-BEC5-BB7C06B7767F}" dt="2021-04-13T11:03:52.473" v="1852"/>
          <ac:spMkLst>
            <pc:docMk/>
            <pc:sldMk cId="1065257406" sldId="269"/>
            <ac:spMk id="14" creationId="{D0A63595-8CA7-4159-8532-F6A963A148F9}"/>
          </ac:spMkLst>
        </pc:spChg>
        <pc:spChg chg="add mod">
          <ac:chgData name="Sanders Wang" userId="089d73b8-785c-4012-b931-81c632b6c9c7" providerId="ADAL" clId="{C88FAF71-232A-440D-BEC5-BB7C06B7767F}" dt="2021-04-13T11:04:04.373" v="1856" actId="1076"/>
          <ac:spMkLst>
            <pc:docMk/>
            <pc:sldMk cId="1065257406" sldId="269"/>
            <ac:spMk id="15" creationId="{8FEC29A0-98D9-4F00-A729-0A7D8D2C7004}"/>
          </ac:spMkLst>
        </pc:spChg>
        <pc:spChg chg="add mod">
          <ac:chgData name="Sanders Wang" userId="089d73b8-785c-4012-b931-81c632b6c9c7" providerId="ADAL" clId="{C88FAF71-232A-440D-BEC5-BB7C06B7767F}" dt="2021-04-13T11:05:01.640" v="1861" actId="1076"/>
          <ac:spMkLst>
            <pc:docMk/>
            <pc:sldMk cId="1065257406" sldId="269"/>
            <ac:spMk id="20" creationId="{C38A5FCF-844E-4EF7-AD97-41E522681AA6}"/>
          </ac:spMkLst>
        </pc:spChg>
        <pc:spChg chg="add del mod">
          <ac:chgData name="Sanders Wang" userId="089d73b8-785c-4012-b931-81c632b6c9c7" providerId="ADAL" clId="{C88FAF71-232A-440D-BEC5-BB7C06B7767F}" dt="2021-04-13T11:08:46.954" v="1867" actId="478"/>
          <ac:spMkLst>
            <pc:docMk/>
            <pc:sldMk cId="1065257406" sldId="269"/>
            <ac:spMk id="27" creationId="{2A2EBA6C-E2F1-45B9-8D89-9A6337B4247D}"/>
          </ac:spMkLst>
        </pc:spChg>
        <pc:spChg chg="add mod">
          <ac:chgData name="Sanders Wang" userId="089d73b8-785c-4012-b931-81c632b6c9c7" providerId="ADAL" clId="{C88FAF71-232A-440D-BEC5-BB7C06B7767F}" dt="2021-04-13T11:09:20.047" v="1874" actId="1076"/>
          <ac:spMkLst>
            <pc:docMk/>
            <pc:sldMk cId="1065257406" sldId="269"/>
            <ac:spMk id="28" creationId="{3705353C-6B03-4BF9-8F80-33E06FD5FEC3}"/>
          </ac:spMkLst>
        </pc:spChg>
        <pc:spChg chg="add mod">
          <ac:chgData name="Sanders Wang" userId="089d73b8-785c-4012-b931-81c632b6c9c7" providerId="ADAL" clId="{C88FAF71-232A-440D-BEC5-BB7C06B7767F}" dt="2021-04-13T11:14:43.446" v="1916" actId="1076"/>
          <ac:spMkLst>
            <pc:docMk/>
            <pc:sldMk cId="1065257406" sldId="269"/>
            <ac:spMk id="34" creationId="{6C9845C4-BC1F-40AD-8614-A34484094509}"/>
          </ac:spMkLst>
        </pc:spChg>
        <pc:spChg chg="add mod">
          <ac:chgData name="Sanders Wang" userId="089d73b8-785c-4012-b931-81c632b6c9c7" providerId="ADAL" clId="{C88FAF71-232A-440D-BEC5-BB7C06B7767F}" dt="2021-04-13T11:15:06.523" v="1922" actId="1076"/>
          <ac:spMkLst>
            <pc:docMk/>
            <pc:sldMk cId="1065257406" sldId="269"/>
            <ac:spMk id="35" creationId="{BD7221C8-DAC8-4F22-BB77-E5A33536E126}"/>
          </ac:spMkLst>
        </pc:spChg>
        <pc:spChg chg="add mod">
          <ac:chgData name="Sanders Wang" userId="089d73b8-785c-4012-b931-81c632b6c9c7" providerId="ADAL" clId="{C88FAF71-232A-440D-BEC5-BB7C06B7767F}" dt="2021-04-13T11:16:12.432" v="1929" actId="1076"/>
          <ac:spMkLst>
            <pc:docMk/>
            <pc:sldMk cId="1065257406" sldId="269"/>
            <ac:spMk id="40" creationId="{5F32F1C3-F731-4EC1-9E18-95A1511AC322}"/>
          </ac:spMkLst>
        </pc:spChg>
        <pc:spChg chg="add del mod">
          <ac:chgData name="Sanders Wang" userId="089d73b8-785c-4012-b931-81c632b6c9c7" providerId="ADAL" clId="{C88FAF71-232A-440D-BEC5-BB7C06B7767F}" dt="2021-04-13T11:17:52.738" v="1935"/>
          <ac:spMkLst>
            <pc:docMk/>
            <pc:sldMk cId="1065257406" sldId="269"/>
            <ac:spMk id="43" creationId="{90FB7471-0E5E-4B1D-8287-591A71BB1D14}"/>
          </ac:spMkLst>
        </pc:spChg>
        <pc:spChg chg="add mod">
          <ac:chgData name="Sanders Wang" userId="089d73b8-785c-4012-b931-81c632b6c9c7" providerId="ADAL" clId="{C88FAF71-232A-440D-BEC5-BB7C06B7767F}" dt="2021-04-13T11:17:58.536" v="1938" actId="113"/>
          <ac:spMkLst>
            <pc:docMk/>
            <pc:sldMk cId="1065257406" sldId="269"/>
            <ac:spMk id="44" creationId="{46CF8D60-8EB9-42C3-965B-D9E2DF8D2B1D}"/>
          </ac:spMkLst>
        </pc:spChg>
        <pc:spChg chg="add mod">
          <ac:chgData name="Sanders Wang" userId="089d73b8-785c-4012-b931-81c632b6c9c7" providerId="ADAL" clId="{C88FAF71-232A-440D-BEC5-BB7C06B7767F}" dt="2021-04-13T11:19:44.382" v="1945" actId="571"/>
          <ac:spMkLst>
            <pc:docMk/>
            <pc:sldMk cId="1065257406" sldId="269"/>
            <ac:spMk id="45" creationId="{554475F1-075E-4946-BEC1-A676E84ED118}"/>
          </ac:spMkLst>
        </pc:spChg>
        <pc:spChg chg="add mod">
          <ac:chgData name="Sanders Wang" userId="089d73b8-785c-4012-b931-81c632b6c9c7" providerId="ADAL" clId="{C88FAF71-232A-440D-BEC5-BB7C06B7767F}" dt="2021-04-13T11:20:00.476" v="1957" actId="20577"/>
          <ac:spMkLst>
            <pc:docMk/>
            <pc:sldMk cId="1065257406" sldId="269"/>
            <ac:spMk id="46" creationId="{4513E545-C1D8-4CC3-9F6D-A23776428341}"/>
          </ac:spMkLst>
        </pc:spChg>
        <pc:spChg chg="add del mod">
          <ac:chgData name="Sanders Wang" userId="089d73b8-785c-4012-b931-81c632b6c9c7" providerId="ADAL" clId="{C88FAF71-232A-440D-BEC5-BB7C06B7767F}" dt="2021-04-13T11:21:19.568" v="1959"/>
          <ac:spMkLst>
            <pc:docMk/>
            <pc:sldMk cId="1065257406" sldId="269"/>
            <ac:spMk id="47" creationId="{6D20EEC9-1065-4895-B3C8-6C387236154C}"/>
          </ac:spMkLst>
        </pc:spChg>
        <pc:spChg chg="add mod">
          <ac:chgData name="Sanders Wang" userId="089d73b8-785c-4012-b931-81c632b6c9c7" providerId="ADAL" clId="{C88FAF71-232A-440D-BEC5-BB7C06B7767F}" dt="2021-04-13T11:26:44.556" v="1998" actId="14100"/>
          <ac:spMkLst>
            <pc:docMk/>
            <pc:sldMk cId="1065257406" sldId="269"/>
            <ac:spMk id="48" creationId="{3B010168-947C-4E48-8C45-1DAA4A47121F}"/>
          </ac:spMkLst>
        </pc:spChg>
        <pc:spChg chg="add del mod">
          <ac:chgData name="Sanders Wang" userId="089d73b8-785c-4012-b931-81c632b6c9c7" providerId="ADAL" clId="{C88FAF71-232A-440D-BEC5-BB7C06B7767F}" dt="2021-04-13T11:26:33.179" v="1993"/>
          <ac:spMkLst>
            <pc:docMk/>
            <pc:sldMk cId="1065257406" sldId="269"/>
            <ac:spMk id="49" creationId="{E6065DD9-EB47-4796-AC12-2713973E0032}"/>
          </ac:spMkLst>
        </pc:spChg>
        <pc:spChg chg="add mod">
          <ac:chgData name="Sanders Wang" userId="089d73b8-785c-4012-b931-81c632b6c9c7" providerId="ADAL" clId="{C88FAF71-232A-440D-BEC5-BB7C06B7767F}" dt="2021-04-13T11:26:50.097" v="2000" actId="113"/>
          <ac:spMkLst>
            <pc:docMk/>
            <pc:sldMk cId="1065257406" sldId="269"/>
            <ac:spMk id="50" creationId="{21935533-2ED3-4A17-A35C-8ABCB54C48F1}"/>
          </ac:spMkLst>
        </pc:spChg>
        <pc:spChg chg="add mod">
          <ac:chgData name="Sanders Wang" userId="089d73b8-785c-4012-b931-81c632b6c9c7" providerId="ADAL" clId="{C88FAF71-232A-440D-BEC5-BB7C06B7767F}" dt="2021-04-13T14:35:26.989" v="2234" actId="1076"/>
          <ac:spMkLst>
            <pc:docMk/>
            <pc:sldMk cId="1065257406" sldId="269"/>
            <ac:spMk id="51" creationId="{3C082C21-A134-4518-BFFC-A52F64874CCC}"/>
          </ac:spMkLst>
        </pc:spChg>
        <pc:picChg chg="add del mod">
          <ac:chgData name="Sanders Wang" userId="089d73b8-785c-4012-b931-81c632b6c9c7" providerId="ADAL" clId="{C88FAF71-232A-440D-BEC5-BB7C06B7767F}" dt="2021-04-13T10:10:36.334" v="1815" actId="21"/>
          <ac:picMkLst>
            <pc:docMk/>
            <pc:sldMk cId="1065257406" sldId="269"/>
            <ac:picMk id="4" creationId="{A7DBBE38-9BDE-4F77-9185-E3559CECAC80}"/>
          </ac:picMkLst>
        </pc:picChg>
        <pc:picChg chg="add mod">
          <ac:chgData name="Sanders Wang" userId="089d73b8-785c-4012-b931-81c632b6c9c7" providerId="ADAL" clId="{C88FAF71-232A-440D-BEC5-BB7C06B7767F}" dt="2021-04-13T10:14:50.206" v="1825" actId="1076"/>
          <ac:picMkLst>
            <pc:docMk/>
            <pc:sldMk cId="1065257406" sldId="269"/>
            <ac:picMk id="6" creationId="{0CAE8942-DEBE-4F95-9044-0917883FB368}"/>
          </ac:picMkLst>
        </pc:picChg>
        <pc:picChg chg="add mod">
          <ac:chgData name="Sanders Wang" userId="089d73b8-785c-4012-b931-81c632b6c9c7" providerId="ADAL" clId="{C88FAF71-232A-440D-BEC5-BB7C06B7767F}" dt="2021-04-13T11:02:42.679" v="1849" actId="1076"/>
          <ac:picMkLst>
            <pc:docMk/>
            <pc:sldMk cId="1065257406" sldId="269"/>
            <ac:picMk id="10" creationId="{8A1D5CF5-F974-48A5-AF98-50628BA8D2A3}"/>
          </ac:picMkLst>
        </pc:picChg>
        <pc:picChg chg="add mod">
          <ac:chgData name="Sanders Wang" userId="089d73b8-785c-4012-b931-81c632b6c9c7" providerId="ADAL" clId="{C88FAF71-232A-440D-BEC5-BB7C06B7767F}" dt="2021-04-13T11:02:44.909" v="1850" actId="1076"/>
          <ac:picMkLst>
            <pc:docMk/>
            <pc:sldMk cId="1065257406" sldId="269"/>
            <ac:picMk id="12" creationId="{228C1457-6994-42A8-84CA-16D65C3AF9B5}"/>
          </ac:picMkLst>
        </pc:picChg>
        <pc:picChg chg="add mod">
          <ac:chgData name="Sanders Wang" userId="089d73b8-785c-4012-b931-81c632b6c9c7" providerId="ADAL" clId="{C88FAF71-232A-440D-BEC5-BB7C06B7767F}" dt="2021-04-13T11:05:01.640" v="1861" actId="1076"/>
          <ac:picMkLst>
            <pc:docMk/>
            <pc:sldMk cId="1065257406" sldId="269"/>
            <ac:picMk id="19" creationId="{DF46F0CC-B709-4CE4-BD55-72DB9DD07573}"/>
          </ac:picMkLst>
        </pc:picChg>
        <pc:picChg chg="add mod">
          <ac:chgData name="Sanders Wang" userId="089d73b8-785c-4012-b931-81c632b6c9c7" providerId="ADAL" clId="{C88FAF71-232A-440D-BEC5-BB7C06B7767F}" dt="2021-04-13T11:05:01.640" v="1861" actId="1076"/>
          <ac:picMkLst>
            <pc:docMk/>
            <pc:sldMk cId="1065257406" sldId="269"/>
            <ac:picMk id="21" creationId="{7D47EE9F-C2AD-4FBC-909C-B85058419526}"/>
          </ac:picMkLst>
        </pc:picChg>
        <pc:picChg chg="add mod">
          <ac:chgData name="Sanders Wang" userId="089d73b8-785c-4012-b931-81c632b6c9c7" providerId="ADAL" clId="{C88FAF71-232A-440D-BEC5-BB7C06B7767F}" dt="2021-04-13T11:09:20.047" v="1874" actId="1076"/>
          <ac:picMkLst>
            <pc:docMk/>
            <pc:sldMk cId="1065257406" sldId="269"/>
            <ac:picMk id="26" creationId="{74145E6A-879F-48CE-B350-6D22B5DDF3BE}"/>
          </ac:picMkLst>
        </pc:picChg>
        <pc:picChg chg="add mod">
          <ac:chgData name="Sanders Wang" userId="089d73b8-785c-4012-b931-81c632b6c9c7" providerId="ADAL" clId="{C88FAF71-232A-440D-BEC5-BB7C06B7767F}" dt="2021-04-13T11:14:28.056" v="1911" actId="1076"/>
          <ac:picMkLst>
            <pc:docMk/>
            <pc:sldMk cId="1065257406" sldId="269"/>
            <ac:picMk id="33" creationId="{3492D764-40F8-473B-9EB9-BF33EA3E0F28}"/>
          </ac:picMkLst>
        </pc:picChg>
        <pc:picChg chg="add mod">
          <ac:chgData name="Sanders Wang" userId="089d73b8-785c-4012-b931-81c632b6c9c7" providerId="ADAL" clId="{C88FAF71-232A-440D-BEC5-BB7C06B7767F}" dt="2021-04-13T11:16:12.432" v="1929" actId="1076"/>
          <ac:picMkLst>
            <pc:docMk/>
            <pc:sldMk cId="1065257406" sldId="269"/>
            <ac:picMk id="39" creationId="{7B1DA5A5-7703-423C-9479-8C9B5D20B414}"/>
          </ac:picMkLst>
        </pc:picChg>
        <pc:picChg chg="add mod">
          <ac:chgData name="Sanders Wang" userId="089d73b8-785c-4012-b931-81c632b6c9c7" providerId="ADAL" clId="{C88FAF71-232A-440D-BEC5-BB7C06B7767F}" dt="2021-04-13T11:17:08.836" v="1933" actId="1076"/>
          <ac:picMkLst>
            <pc:docMk/>
            <pc:sldMk cId="1065257406" sldId="269"/>
            <ac:picMk id="42" creationId="{E882B6E2-BFA8-4943-A9C0-133FA63151D9}"/>
          </ac:picMkLst>
        </pc:picChg>
        <pc:cxnChg chg="add mod">
          <ac:chgData name="Sanders Wang" userId="089d73b8-785c-4012-b931-81c632b6c9c7" providerId="ADAL" clId="{C88FAF71-232A-440D-BEC5-BB7C06B7767F}" dt="2021-04-13T11:04:26.806" v="1859" actId="14100"/>
          <ac:cxnSpMkLst>
            <pc:docMk/>
            <pc:sldMk cId="1065257406" sldId="269"/>
            <ac:cxnSpMk id="16" creationId="{2891A481-DAB2-4953-AE1B-C658A4F9FED1}"/>
          </ac:cxnSpMkLst>
        </pc:cxnChg>
        <pc:cxnChg chg="add mod">
          <ac:chgData name="Sanders Wang" userId="089d73b8-785c-4012-b931-81c632b6c9c7" providerId="ADAL" clId="{C88FAF71-232A-440D-BEC5-BB7C06B7767F}" dt="2021-04-13T11:05:29.007" v="1865" actId="692"/>
          <ac:cxnSpMkLst>
            <pc:docMk/>
            <pc:sldMk cId="1065257406" sldId="269"/>
            <ac:cxnSpMk id="22" creationId="{76452476-45B7-43F9-950C-D46C16619109}"/>
          </ac:cxnSpMkLst>
        </pc:cxnChg>
        <pc:cxnChg chg="add mod">
          <ac:chgData name="Sanders Wang" userId="089d73b8-785c-4012-b931-81c632b6c9c7" providerId="ADAL" clId="{C88FAF71-232A-440D-BEC5-BB7C06B7767F}" dt="2021-04-13T11:09:35.284" v="1877" actId="14100"/>
          <ac:cxnSpMkLst>
            <pc:docMk/>
            <pc:sldMk cId="1065257406" sldId="269"/>
            <ac:cxnSpMk id="29" creationId="{F3E5CBBA-48AE-435D-8B09-1DB31EA91B25}"/>
          </ac:cxnSpMkLst>
        </pc:cxnChg>
        <pc:cxnChg chg="add mod">
          <ac:chgData name="Sanders Wang" userId="089d73b8-785c-4012-b931-81c632b6c9c7" providerId="ADAL" clId="{C88FAF71-232A-440D-BEC5-BB7C06B7767F}" dt="2021-04-13T11:15:17.837" v="1925" actId="14100"/>
          <ac:cxnSpMkLst>
            <pc:docMk/>
            <pc:sldMk cId="1065257406" sldId="269"/>
            <ac:cxnSpMk id="36" creationId="{9888E9BC-9A0D-42C6-B8E0-638E43F7AC6A}"/>
          </ac:cxnSpMkLst>
        </pc:cxnChg>
      </pc:sldChg>
      <pc:sldChg chg="addSp delSp modSp new mod">
        <pc:chgData name="Sanders Wang" userId="089d73b8-785c-4012-b931-81c632b6c9c7" providerId="ADAL" clId="{C88FAF71-232A-440D-BEC5-BB7C06B7767F}" dt="2021-04-13T11:24:46.968" v="1991" actId="1076"/>
        <pc:sldMkLst>
          <pc:docMk/>
          <pc:sldMk cId="4144350648" sldId="270"/>
        </pc:sldMkLst>
        <pc:spChg chg="add del mod">
          <ac:chgData name="Sanders Wang" userId="089d73b8-785c-4012-b931-81c632b6c9c7" providerId="ADAL" clId="{C88FAF71-232A-440D-BEC5-BB7C06B7767F}" dt="2021-04-13T11:10:49.586" v="1883"/>
          <ac:spMkLst>
            <pc:docMk/>
            <pc:sldMk cId="4144350648" sldId="270"/>
            <ac:spMk id="3" creationId="{01C745E2-ECED-45EF-86DE-3CD8C4C4AA49}"/>
          </ac:spMkLst>
        </pc:spChg>
        <pc:spChg chg="add mod">
          <ac:chgData name="Sanders Wang" userId="089d73b8-785c-4012-b931-81c632b6c9c7" providerId="ADAL" clId="{C88FAF71-232A-440D-BEC5-BB7C06B7767F}" dt="2021-04-13T11:10:54.155" v="1886" actId="113"/>
          <ac:spMkLst>
            <pc:docMk/>
            <pc:sldMk cId="4144350648" sldId="270"/>
            <ac:spMk id="4" creationId="{33021D17-9C1D-40D6-83C6-845B57D7B2BF}"/>
          </ac:spMkLst>
        </pc:spChg>
        <pc:picChg chg="add mod">
          <ac:chgData name="Sanders Wang" userId="089d73b8-785c-4012-b931-81c632b6c9c7" providerId="ADAL" clId="{C88FAF71-232A-440D-BEC5-BB7C06B7767F}" dt="2021-04-13T11:24:46.968" v="1991" actId="1076"/>
          <ac:picMkLst>
            <pc:docMk/>
            <pc:sldMk cId="4144350648" sldId="270"/>
            <ac:picMk id="2" creationId="{7BCBA0F5-5464-4EA9-BB44-C9CED371AC3A}"/>
          </ac:picMkLst>
        </pc:picChg>
        <pc:picChg chg="add mod">
          <ac:chgData name="Sanders Wang" userId="089d73b8-785c-4012-b931-81c632b6c9c7" providerId="ADAL" clId="{C88FAF71-232A-440D-BEC5-BB7C06B7767F}" dt="2021-04-13T11:24:46.968" v="1991" actId="1076"/>
          <ac:picMkLst>
            <pc:docMk/>
            <pc:sldMk cId="4144350648" sldId="270"/>
            <ac:picMk id="5" creationId="{69953EAD-ECD9-4E26-AEAC-44FC8D66B90E}"/>
          </ac:picMkLst>
        </pc:picChg>
        <pc:picChg chg="add mod">
          <ac:chgData name="Sanders Wang" userId="089d73b8-785c-4012-b931-81c632b6c9c7" providerId="ADAL" clId="{C88FAF71-232A-440D-BEC5-BB7C06B7767F}" dt="2021-04-13T11:24:46.968" v="1991" actId="1076"/>
          <ac:picMkLst>
            <pc:docMk/>
            <pc:sldMk cId="4144350648" sldId="270"/>
            <ac:picMk id="6" creationId="{E319797A-8AAB-41B3-8B74-FDC6C1727C95}"/>
          </ac:picMkLst>
        </pc:picChg>
        <pc:picChg chg="add mod">
          <ac:chgData name="Sanders Wang" userId="089d73b8-785c-4012-b931-81c632b6c9c7" providerId="ADAL" clId="{C88FAF71-232A-440D-BEC5-BB7C06B7767F}" dt="2021-04-13T11:24:46.968" v="1991" actId="1076"/>
          <ac:picMkLst>
            <pc:docMk/>
            <pc:sldMk cId="4144350648" sldId="270"/>
            <ac:picMk id="7" creationId="{71C62739-A93B-4F0C-8EFB-2BC93EC17524}"/>
          </ac:picMkLst>
        </pc:picChg>
        <pc:picChg chg="add mod">
          <ac:chgData name="Sanders Wang" userId="089d73b8-785c-4012-b931-81c632b6c9c7" providerId="ADAL" clId="{C88FAF71-232A-440D-BEC5-BB7C06B7767F}" dt="2021-04-13T11:24:46.968" v="1991" actId="1076"/>
          <ac:picMkLst>
            <pc:docMk/>
            <pc:sldMk cId="4144350648" sldId="270"/>
            <ac:picMk id="8" creationId="{B3B1ED2F-44E8-4A10-B2F2-433C777D4F71}"/>
          </ac:picMkLst>
        </pc:picChg>
        <pc:picChg chg="add mod">
          <ac:chgData name="Sanders Wang" userId="089d73b8-785c-4012-b931-81c632b6c9c7" providerId="ADAL" clId="{C88FAF71-232A-440D-BEC5-BB7C06B7767F}" dt="2021-04-13T11:24:46.968" v="1991" actId="1076"/>
          <ac:picMkLst>
            <pc:docMk/>
            <pc:sldMk cId="4144350648" sldId="270"/>
            <ac:picMk id="13" creationId="{57765A2E-08A7-46A4-83A7-CF3FDE7E0D97}"/>
          </ac:picMkLst>
        </pc:picChg>
        <pc:picChg chg="add mod">
          <ac:chgData name="Sanders Wang" userId="089d73b8-785c-4012-b931-81c632b6c9c7" providerId="ADAL" clId="{C88FAF71-232A-440D-BEC5-BB7C06B7767F}" dt="2021-04-13T11:24:46.968" v="1991" actId="1076"/>
          <ac:picMkLst>
            <pc:docMk/>
            <pc:sldMk cId="4144350648" sldId="270"/>
            <ac:picMk id="14" creationId="{E6FFB1D6-213A-4937-B003-5A690F3F0636}"/>
          </ac:picMkLst>
        </pc:picChg>
        <pc:cxnChg chg="add mod">
          <ac:chgData name="Sanders Wang" userId="089d73b8-785c-4012-b931-81c632b6c9c7" providerId="ADAL" clId="{C88FAF71-232A-440D-BEC5-BB7C06B7767F}" dt="2021-04-13T11:24:46.968" v="1991" actId="1076"/>
          <ac:cxnSpMkLst>
            <pc:docMk/>
            <pc:sldMk cId="4144350648" sldId="270"/>
            <ac:cxnSpMk id="10" creationId="{364A9A22-6215-4362-86E0-F451D5A4668A}"/>
          </ac:cxnSpMkLst>
        </pc:cxnChg>
        <pc:cxnChg chg="add mod">
          <ac:chgData name="Sanders Wang" userId="089d73b8-785c-4012-b931-81c632b6c9c7" providerId="ADAL" clId="{C88FAF71-232A-440D-BEC5-BB7C06B7767F}" dt="2021-04-13T11:24:46.968" v="1991" actId="1076"/>
          <ac:cxnSpMkLst>
            <pc:docMk/>
            <pc:sldMk cId="4144350648" sldId="270"/>
            <ac:cxnSpMk id="11" creationId="{FB1EF28A-11C7-4661-BDE9-9427EF7D7A2C}"/>
          </ac:cxnSpMkLst>
        </pc:cxnChg>
      </pc:sldChg>
      <pc:sldChg chg="addSp delSp modSp new mod">
        <pc:chgData name="Sanders Wang" userId="089d73b8-785c-4012-b931-81c632b6c9c7" providerId="ADAL" clId="{C88FAF71-232A-440D-BEC5-BB7C06B7767F}" dt="2021-04-14T14:04:05.849" v="4452" actId="14100"/>
        <pc:sldMkLst>
          <pc:docMk/>
          <pc:sldMk cId="775941455" sldId="271"/>
        </pc:sldMkLst>
        <pc:spChg chg="add del mod">
          <ac:chgData name="Sanders Wang" userId="089d73b8-785c-4012-b931-81c632b6c9c7" providerId="ADAL" clId="{C88FAF71-232A-440D-BEC5-BB7C06B7767F}" dt="2021-04-13T11:30:59.335" v="2007"/>
          <ac:spMkLst>
            <pc:docMk/>
            <pc:sldMk cId="775941455" sldId="271"/>
            <ac:spMk id="2" creationId="{69001641-B7FE-47A1-9804-0A6450F259BF}"/>
          </ac:spMkLst>
        </pc:spChg>
        <pc:spChg chg="add del mod">
          <ac:chgData name="Sanders Wang" userId="089d73b8-785c-4012-b931-81c632b6c9c7" providerId="ADAL" clId="{C88FAF71-232A-440D-BEC5-BB7C06B7767F}" dt="2021-04-13T11:31:02.259" v="2009"/>
          <ac:spMkLst>
            <pc:docMk/>
            <pc:sldMk cId="775941455" sldId="271"/>
            <ac:spMk id="3" creationId="{BBC30A5E-2DAB-4970-8AF9-8C784B3DF09A}"/>
          </ac:spMkLst>
        </pc:spChg>
        <pc:spChg chg="add mod">
          <ac:chgData name="Sanders Wang" userId="089d73b8-785c-4012-b931-81c632b6c9c7" providerId="ADAL" clId="{C88FAF71-232A-440D-BEC5-BB7C06B7767F}" dt="2021-04-13T11:34:30.722" v="2042"/>
          <ac:spMkLst>
            <pc:docMk/>
            <pc:sldMk cId="775941455" sldId="271"/>
            <ac:spMk id="4" creationId="{CA3928C6-3053-49F1-BFC3-FC2A09E7FBFD}"/>
          </ac:spMkLst>
        </pc:spChg>
        <pc:spChg chg="add mod">
          <ac:chgData name="Sanders Wang" userId="089d73b8-785c-4012-b931-81c632b6c9c7" providerId="ADAL" clId="{C88FAF71-232A-440D-BEC5-BB7C06B7767F}" dt="2021-04-13T12:06:16.505" v="2166" actId="1076"/>
          <ac:spMkLst>
            <pc:docMk/>
            <pc:sldMk cId="775941455" sldId="271"/>
            <ac:spMk id="5" creationId="{DC2CF00C-E8CB-49E7-B9FC-4B88B08DA3C5}"/>
          </ac:spMkLst>
        </pc:spChg>
        <pc:spChg chg="add mod">
          <ac:chgData name="Sanders Wang" userId="089d73b8-785c-4012-b931-81c632b6c9c7" providerId="ADAL" clId="{C88FAF71-232A-440D-BEC5-BB7C06B7767F}" dt="2021-04-13T11:35:46.568" v="2052" actId="1076"/>
          <ac:spMkLst>
            <pc:docMk/>
            <pc:sldMk cId="775941455" sldId="271"/>
            <ac:spMk id="6" creationId="{1842C845-6DC9-4458-A4E3-E3E64605E5CC}"/>
          </ac:spMkLst>
        </pc:spChg>
        <pc:spChg chg="add mod">
          <ac:chgData name="Sanders Wang" userId="089d73b8-785c-4012-b931-81c632b6c9c7" providerId="ADAL" clId="{C88FAF71-232A-440D-BEC5-BB7C06B7767F}" dt="2021-04-13T11:34:18.409" v="2035"/>
          <ac:spMkLst>
            <pc:docMk/>
            <pc:sldMk cId="775941455" sldId="271"/>
            <ac:spMk id="9" creationId="{A0ED14E2-978C-4276-9A56-D2FC24125A7C}"/>
          </ac:spMkLst>
        </pc:spChg>
        <pc:spChg chg="add mod">
          <ac:chgData name="Sanders Wang" userId="089d73b8-785c-4012-b931-81c632b6c9c7" providerId="ADAL" clId="{C88FAF71-232A-440D-BEC5-BB7C06B7767F}" dt="2021-04-13T11:35:27.132" v="2048" actId="1076"/>
          <ac:spMkLst>
            <pc:docMk/>
            <pc:sldMk cId="775941455" sldId="271"/>
            <ac:spMk id="10" creationId="{1770BF57-8930-4D69-B9BB-944F7E4D94AD}"/>
          </ac:spMkLst>
        </pc:spChg>
        <pc:spChg chg="add mod">
          <ac:chgData name="Sanders Wang" userId="089d73b8-785c-4012-b931-81c632b6c9c7" providerId="ADAL" clId="{C88FAF71-232A-440D-BEC5-BB7C06B7767F}" dt="2021-04-13T11:37:16.803" v="2055"/>
          <ac:spMkLst>
            <pc:docMk/>
            <pc:sldMk cId="775941455" sldId="271"/>
            <ac:spMk id="16" creationId="{53D7C608-611B-4D7E-A1C2-C8B2E70249B8}"/>
          </ac:spMkLst>
        </pc:spChg>
        <pc:spChg chg="add del mod">
          <ac:chgData name="Sanders Wang" userId="089d73b8-785c-4012-b931-81c632b6c9c7" providerId="ADAL" clId="{C88FAF71-232A-440D-BEC5-BB7C06B7767F}" dt="2021-04-13T12:09:31.778" v="2202" actId="478"/>
          <ac:spMkLst>
            <pc:docMk/>
            <pc:sldMk cId="775941455" sldId="271"/>
            <ac:spMk id="17" creationId="{F8ED4C9B-3020-44B4-9E0C-3C84D9E61A44}"/>
          </ac:spMkLst>
        </pc:spChg>
        <pc:spChg chg="add del mod">
          <ac:chgData name="Sanders Wang" userId="089d73b8-785c-4012-b931-81c632b6c9c7" providerId="ADAL" clId="{C88FAF71-232A-440D-BEC5-BB7C06B7767F}" dt="2021-04-13T11:38:05.325" v="2058" actId="478"/>
          <ac:spMkLst>
            <pc:docMk/>
            <pc:sldMk cId="775941455" sldId="271"/>
            <ac:spMk id="19" creationId="{6472615B-8272-4E7E-8691-677D261E6118}"/>
          </ac:spMkLst>
        </pc:spChg>
        <pc:spChg chg="add mod">
          <ac:chgData name="Sanders Wang" userId="089d73b8-785c-4012-b931-81c632b6c9c7" providerId="ADAL" clId="{C88FAF71-232A-440D-BEC5-BB7C06B7767F}" dt="2021-04-13T11:38:11.383" v="2059" actId="1076"/>
          <ac:spMkLst>
            <pc:docMk/>
            <pc:sldMk cId="775941455" sldId="271"/>
            <ac:spMk id="20" creationId="{15F63DCC-53AB-426B-859F-64ECC9EF4BB8}"/>
          </ac:spMkLst>
        </pc:spChg>
        <pc:spChg chg="add mod">
          <ac:chgData name="Sanders Wang" userId="089d73b8-785c-4012-b931-81c632b6c9c7" providerId="ADAL" clId="{C88FAF71-232A-440D-BEC5-BB7C06B7767F}" dt="2021-04-13T12:09:01.024" v="2194" actId="14100"/>
          <ac:spMkLst>
            <pc:docMk/>
            <pc:sldMk cId="775941455" sldId="271"/>
            <ac:spMk id="21" creationId="{4828716B-B49B-4EA5-ACD4-56FC815AC49A}"/>
          </ac:spMkLst>
        </pc:spChg>
        <pc:spChg chg="add del mod">
          <ac:chgData name="Sanders Wang" userId="089d73b8-785c-4012-b931-81c632b6c9c7" providerId="ADAL" clId="{C88FAF71-232A-440D-BEC5-BB7C06B7767F}" dt="2021-04-13T11:43:44.883" v="2079"/>
          <ac:spMkLst>
            <pc:docMk/>
            <pc:sldMk cId="775941455" sldId="271"/>
            <ac:spMk id="24" creationId="{8EA96905-2139-4366-885D-52CED3A8D283}"/>
          </ac:spMkLst>
        </pc:spChg>
        <pc:spChg chg="add mod">
          <ac:chgData name="Sanders Wang" userId="089d73b8-785c-4012-b931-81c632b6c9c7" providerId="ADAL" clId="{C88FAF71-232A-440D-BEC5-BB7C06B7767F}" dt="2021-04-13T12:08:40.881" v="2187" actId="1076"/>
          <ac:spMkLst>
            <pc:docMk/>
            <pc:sldMk cId="775941455" sldId="271"/>
            <ac:spMk id="25" creationId="{13DE2D95-4158-413E-9DE6-A2A0DB779F94}"/>
          </ac:spMkLst>
        </pc:spChg>
        <pc:spChg chg="add del mod">
          <ac:chgData name="Sanders Wang" userId="089d73b8-785c-4012-b931-81c632b6c9c7" providerId="ADAL" clId="{C88FAF71-232A-440D-BEC5-BB7C06B7767F}" dt="2021-04-13T11:48:59.101" v="2116"/>
          <ac:spMkLst>
            <pc:docMk/>
            <pc:sldMk cId="775941455" sldId="271"/>
            <ac:spMk id="26" creationId="{053D3D06-63A8-4737-A835-87E8F567E40D}"/>
          </ac:spMkLst>
        </pc:spChg>
        <pc:spChg chg="add mod">
          <ac:chgData name="Sanders Wang" userId="089d73b8-785c-4012-b931-81c632b6c9c7" providerId="ADAL" clId="{C88FAF71-232A-440D-BEC5-BB7C06B7767F}" dt="2021-04-13T12:08:35.999" v="2186" actId="1076"/>
          <ac:spMkLst>
            <pc:docMk/>
            <pc:sldMk cId="775941455" sldId="271"/>
            <ac:spMk id="27" creationId="{44C4E805-65FF-4AD4-88D6-04ED344FA6C4}"/>
          </ac:spMkLst>
        </pc:spChg>
        <pc:spChg chg="add del mod">
          <ac:chgData name="Sanders Wang" userId="089d73b8-785c-4012-b931-81c632b6c9c7" providerId="ADAL" clId="{C88FAF71-232A-440D-BEC5-BB7C06B7767F}" dt="2021-04-13T11:52:18.332" v="2123"/>
          <ac:spMkLst>
            <pc:docMk/>
            <pc:sldMk cId="775941455" sldId="271"/>
            <ac:spMk id="28" creationId="{107480B3-6BD9-46DE-BF09-D499F1456851}"/>
          </ac:spMkLst>
        </pc:spChg>
        <pc:spChg chg="add del mod">
          <ac:chgData name="Sanders Wang" userId="089d73b8-785c-4012-b931-81c632b6c9c7" providerId="ADAL" clId="{C88FAF71-232A-440D-BEC5-BB7C06B7767F}" dt="2021-04-13T11:52:29.423" v="2125"/>
          <ac:spMkLst>
            <pc:docMk/>
            <pc:sldMk cId="775941455" sldId="271"/>
            <ac:spMk id="29" creationId="{7E97A362-0067-4FEF-AE5B-F675A046221A}"/>
          </ac:spMkLst>
        </pc:spChg>
        <pc:spChg chg="add del mod">
          <ac:chgData name="Sanders Wang" userId="089d73b8-785c-4012-b931-81c632b6c9c7" providerId="ADAL" clId="{C88FAF71-232A-440D-BEC5-BB7C06B7767F}" dt="2021-04-13T11:52:35.390" v="2127"/>
          <ac:spMkLst>
            <pc:docMk/>
            <pc:sldMk cId="775941455" sldId="271"/>
            <ac:spMk id="30" creationId="{9F63C93D-42C1-4C49-88EB-55495C49D00E}"/>
          </ac:spMkLst>
        </pc:spChg>
        <pc:spChg chg="add del mod">
          <ac:chgData name="Sanders Wang" userId="089d73b8-785c-4012-b931-81c632b6c9c7" providerId="ADAL" clId="{C88FAF71-232A-440D-BEC5-BB7C06B7767F}" dt="2021-04-13T11:53:54.276" v="2134"/>
          <ac:spMkLst>
            <pc:docMk/>
            <pc:sldMk cId="775941455" sldId="271"/>
            <ac:spMk id="31" creationId="{600753B3-5EBB-45E3-81B3-8C8353ADAE0A}"/>
          </ac:spMkLst>
        </pc:spChg>
        <pc:spChg chg="add mod">
          <ac:chgData name="Sanders Wang" userId="089d73b8-785c-4012-b931-81c632b6c9c7" providerId="ADAL" clId="{C88FAF71-232A-440D-BEC5-BB7C06B7767F}" dt="2021-04-13T12:06:50.070" v="2173" actId="571"/>
          <ac:spMkLst>
            <pc:docMk/>
            <pc:sldMk cId="775941455" sldId="271"/>
            <ac:spMk id="46" creationId="{3E656A67-88EE-4D51-A1E2-C4A42946A989}"/>
          </ac:spMkLst>
        </pc:spChg>
        <pc:spChg chg="add mod">
          <ac:chgData name="Sanders Wang" userId="089d73b8-785c-4012-b931-81c632b6c9c7" providerId="ADAL" clId="{C88FAF71-232A-440D-BEC5-BB7C06B7767F}" dt="2021-04-13T12:09:09.520" v="2196" actId="14100"/>
          <ac:spMkLst>
            <pc:docMk/>
            <pc:sldMk cId="775941455" sldId="271"/>
            <ac:spMk id="52" creationId="{B13A0DAE-21C8-4A20-AFDE-31A485FD2701}"/>
          </ac:spMkLst>
        </pc:spChg>
        <pc:spChg chg="add mod">
          <ac:chgData name="Sanders Wang" userId="089d73b8-785c-4012-b931-81c632b6c9c7" providerId="ADAL" clId="{C88FAF71-232A-440D-BEC5-BB7C06B7767F}" dt="2021-04-13T12:09:46.194" v="2205" actId="14100"/>
          <ac:spMkLst>
            <pc:docMk/>
            <pc:sldMk cId="775941455" sldId="271"/>
            <ac:spMk id="55" creationId="{58010923-4FAF-4882-8E63-AD732A60A616}"/>
          </ac:spMkLst>
        </pc:spChg>
        <pc:spChg chg="add mod">
          <ac:chgData name="Sanders Wang" userId="089d73b8-785c-4012-b931-81c632b6c9c7" providerId="ADAL" clId="{C88FAF71-232A-440D-BEC5-BB7C06B7767F}" dt="2021-04-13T12:08:35.999" v="2186" actId="1076"/>
          <ac:spMkLst>
            <pc:docMk/>
            <pc:sldMk cId="775941455" sldId="271"/>
            <ac:spMk id="1024" creationId="{4DF056C6-38FC-4426-B55B-0F1A9C810BBF}"/>
          </ac:spMkLst>
        </pc:spChg>
        <pc:spChg chg="add mod">
          <ac:chgData name="Sanders Wang" userId="089d73b8-785c-4012-b931-81c632b6c9c7" providerId="ADAL" clId="{C88FAF71-232A-440D-BEC5-BB7C06B7767F}" dt="2021-04-13T12:10:18.730" v="2208" actId="1076"/>
          <ac:spMkLst>
            <pc:docMk/>
            <pc:sldMk cId="775941455" sldId="271"/>
            <ac:spMk id="1025" creationId="{0E8C103C-AF2B-4918-86EE-38A4B0569264}"/>
          </ac:spMkLst>
        </pc:spChg>
        <pc:spChg chg="add del mod">
          <ac:chgData name="Sanders Wang" userId="089d73b8-785c-4012-b931-81c632b6c9c7" providerId="ADAL" clId="{C88FAF71-232A-440D-BEC5-BB7C06B7767F}" dt="2021-04-13T12:05:07.147" v="2161"/>
          <ac:spMkLst>
            <pc:docMk/>
            <pc:sldMk cId="775941455" sldId="271"/>
            <ac:spMk id="1031" creationId="{1002481A-10D6-47EB-8ACB-B6BD1D5E2037}"/>
          </ac:spMkLst>
        </pc:spChg>
        <pc:spChg chg="add mod">
          <ac:chgData name="Sanders Wang" userId="089d73b8-785c-4012-b931-81c632b6c9c7" providerId="ADAL" clId="{C88FAF71-232A-440D-BEC5-BB7C06B7767F}" dt="2021-04-13T12:09:19.252" v="2199" actId="1076"/>
          <ac:spMkLst>
            <pc:docMk/>
            <pc:sldMk cId="775941455" sldId="271"/>
            <ac:spMk id="1033" creationId="{CCDD56AD-3F29-46B0-A8D1-641225733A0F}"/>
          </ac:spMkLst>
        </pc:spChg>
        <pc:picChg chg="add mod">
          <ac:chgData name="Sanders Wang" userId="089d73b8-785c-4012-b931-81c632b6c9c7" providerId="ADAL" clId="{C88FAF71-232A-440D-BEC5-BB7C06B7767F}" dt="2021-04-13T11:35:27.132" v="2048" actId="1076"/>
          <ac:picMkLst>
            <pc:docMk/>
            <pc:sldMk cId="775941455" sldId="271"/>
            <ac:picMk id="11" creationId="{43179F98-86B1-4FE0-A787-A97D3E0BA027}"/>
          </ac:picMkLst>
        </pc:picChg>
        <pc:picChg chg="add del mod">
          <ac:chgData name="Sanders Wang" userId="089d73b8-785c-4012-b931-81c632b6c9c7" providerId="ADAL" clId="{C88FAF71-232A-440D-BEC5-BB7C06B7767F}" dt="2021-04-13T12:07:51.090" v="2177" actId="478"/>
          <ac:picMkLst>
            <pc:docMk/>
            <pc:sldMk cId="775941455" sldId="271"/>
            <ac:picMk id="15" creationId="{44B99D56-997A-47DF-B89A-8A975231918E}"/>
          </ac:picMkLst>
        </pc:picChg>
        <pc:picChg chg="add mod">
          <ac:chgData name="Sanders Wang" userId="089d73b8-785c-4012-b931-81c632b6c9c7" providerId="ADAL" clId="{C88FAF71-232A-440D-BEC5-BB7C06B7767F}" dt="2021-04-13T11:35:42.834" v="2051" actId="1076"/>
          <ac:picMkLst>
            <pc:docMk/>
            <pc:sldMk cId="775941455" sldId="271"/>
            <ac:picMk id="1026" creationId="{8B71B60F-E88E-495C-A0B8-2F520ABC4891}"/>
          </ac:picMkLst>
        </pc:picChg>
        <pc:picChg chg="add mod">
          <ac:chgData name="Sanders Wang" userId="089d73b8-785c-4012-b931-81c632b6c9c7" providerId="ADAL" clId="{C88FAF71-232A-440D-BEC5-BB7C06B7767F}" dt="2021-04-13T11:32:06.404" v="2016" actId="1076"/>
          <ac:picMkLst>
            <pc:docMk/>
            <pc:sldMk cId="775941455" sldId="271"/>
            <ac:picMk id="1028" creationId="{C39D6E8B-D3E9-4A7A-9358-22B42D13651D}"/>
          </ac:picMkLst>
        </pc:picChg>
        <pc:picChg chg="add mod">
          <ac:chgData name="Sanders Wang" userId="089d73b8-785c-4012-b931-81c632b6c9c7" providerId="ADAL" clId="{C88FAF71-232A-440D-BEC5-BB7C06B7767F}" dt="2021-04-13T12:08:35.999" v="2186" actId="1076"/>
          <ac:picMkLst>
            <pc:docMk/>
            <pc:sldMk cId="775941455" sldId="271"/>
            <ac:picMk id="1030" creationId="{5E86C849-231D-4541-A24A-14F4205530B2}"/>
          </ac:picMkLst>
        </pc:picChg>
        <pc:picChg chg="add mod">
          <ac:chgData name="Sanders Wang" userId="089d73b8-785c-4012-b931-81c632b6c9c7" providerId="ADAL" clId="{C88FAF71-232A-440D-BEC5-BB7C06B7767F}" dt="2021-04-14T14:04:05.849" v="4452" actId="14100"/>
          <ac:picMkLst>
            <pc:docMk/>
            <pc:sldMk cId="775941455" sldId="271"/>
            <ac:picMk id="1032" creationId="{A70071C3-06E1-4B15-9C8A-DD2F7CC17E76}"/>
          </ac:picMkLst>
        </pc:picChg>
        <pc:picChg chg="add mod">
          <ac:chgData name="Sanders Wang" userId="089d73b8-785c-4012-b931-81c632b6c9c7" providerId="ADAL" clId="{C88FAF71-232A-440D-BEC5-BB7C06B7767F}" dt="2021-04-13T11:56:31.502" v="2147" actId="1076"/>
          <ac:picMkLst>
            <pc:docMk/>
            <pc:sldMk cId="775941455" sldId="271"/>
            <ac:picMk id="1034" creationId="{BD6C589A-78D6-4A50-95B1-240157623652}"/>
          </ac:picMkLst>
        </pc:picChg>
        <pc:picChg chg="add del mod">
          <ac:chgData name="Sanders Wang" userId="089d73b8-785c-4012-b931-81c632b6c9c7" providerId="ADAL" clId="{C88FAF71-232A-440D-BEC5-BB7C06B7767F}" dt="2021-04-13T12:07:49.377" v="2176" actId="478"/>
          <ac:picMkLst>
            <pc:docMk/>
            <pc:sldMk cId="775941455" sldId="271"/>
            <ac:picMk id="1035" creationId="{AFB47AC8-5AA7-4D20-9817-E96D0F5FECEC}"/>
          </ac:picMkLst>
        </pc:picChg>
        <pc:picChg chg="add mod">
          <ac:chgData name="Sanders Wang" userId="089d73b8-785c-4012-b931-81c632b6c9c7" providerId="ADAL" clId="{C88FAF71-232A-440D-BEC5-BB7C06B7767F}" dt="2021-04-13T11:58:26.257" v="2156" actId="1076"/>
          <ac:picMkLst>
            <pc:docMk/>
            <pc:sldMk cId="775941455" sldId="271"/>
            <ac:picMk id="1036" creationId="{172274A0-C5DC-4F8C-A76E-8BC6CED6CC75}"/>
          </ac:picMkLst>
        </pc:picChg>
        <pc:picChg chg="add mod ord">
          <ac:chgData name="Sanders Wang" userId="089d73b8-785c-4012-b931-81c632b6c9c7" providerId="ADAL" clId="{C88FAF71-232A-440D-BEC5-BB7C06B7767F}" dt="2021-04-13T12:09:14.786" v="2198" actId="1076"/>
          <ac:picMkLst>
            <pc:docMk/>
            <pc:sldMk cId="775941455" sldId="271"/>
            <ac:picMk id="1037" creationId="{BC395496-DFBB-4ADB-B7DE-BC9F343ADAEA}"/>
          </ac:picMkLst>
        </pc:picChg>
        <pc:cxnChg chg="add mod">
          <ac:chgData name="Sanders Wang" userId="089d73b8-785c-4012-b931-81c632b6c9c7" providerId="ADAL" clId="{C88FAF71-232A-440D-BEC5-BB7C06B7767F}" dt="2021-04-13T11:35:55.831" v="2054" actId="14100"/>
          <ac:cxnSpMkLst>
            <pc:docMk/>
            <pc:sldMk cId="775941455" sldId="271"/>
            <ac:cxnSpMk id="12" creationId="{553B5237-230D-43B7-A4F3-DD379F6CD5C2}"/>
          </ac:cxnSpMkLst>
        </pc:cxnChg>
        <pc:cxnChg chg="add del mod">
          <ac:chgData name="Sanders Wang" userId="089d73b8-785c-4012-b931-81c632b6c9c7" providerId="ADAL" clId="{C88FAF71-232A-440D-BEC5-BB7C06B7767F}" dt="2021-04-13T11:47:19.492" v="2110" actId="478"/>
          <ac:cxnSpMkLst>
            <pc:docMk/>
            <pc:sldMk cId="775941455" sldId="271"/>
            <ac:cxnSpMk id="18" creationId="{1C453EC0-8950-4CA4-BB85-F37C0C875E04}"/>
          </ac:cxnSpMkLst>
        </pc:cxnChg>
        <pc:cxnChg chg="add mod">
          <ac:chgData name="Sanders Wang" userId="089d73b8-785c-4012-b931-81c632b6c9c7" providerId="ADAL" clId="{C88FAF71-232A-440D-BEC5-BB7C06B7767F}" dt="2021-04-13T12:09:55.970" v="2207" actId="14100"/>
          <ac:cxnSpMkLst>
            <pc:docMk/>
            <pc:sldMk cId="775941455" sldId="271"/>
            <ac:cxnSpMk id="22" creationId="{B489CCDC-86EA-4B2C-BE5B-94861FC79DE7}"/>
          </ac:cxnSpMkLst>
        </pc:cxnChg>
        <pc:cxnChg chg="add mod">
          <ac:chgData name="Sanders Wang" userId="089d73b8-785c-4012-b931-81c632b6c9c7" providerId="ADAL" clId="{C88FAF71-232A-440D-BEC5-BB7C06B7767F}" dt="2021-04-13T12:09:23.133" v="2200" actId="14100"/>
          <ac:cxnSpMkLst>
            <pc:docMk/>
            <pc:sldMk cId="775941455" sldId="271"/>
            <ac:cxnSpMk id="40" creationId="{3EED0EE4-A7A5-4126-9FED-FD4123E0208F}"/>
          </ac:cxnSpMkLst>
        </pc:cxnChg>
        <pc:cxnChg chg="add mod">
          <ac:chgData name="Sanders Wang" userId="089d73b8-785c-4012-b931-81c632b6c9c7" providerId="ADAL" clId="{C88FAF71-232A-440D-BEC5-BB7C06B7767F}" dt="2021-04-13T12:11:11.639" v="2211" actId="14100"/>
          <ac:cxnSpMkLst>
            <pc:docMk/>
            <pc:sldMk cId="775941455" sldId="271"/>
            <ac:cxnSpMk id="58" creationId="{6AB536F2-C16A-49A0-A82C-B3767F110091}"/>
          </ac:cxnSpMkLst>
        </pc:cxnChg>
      </pc:sldChg>
      <pc:sldChg chg="addSp delSp modSp new mod setBg">
        <pc:chgData name="Sanders Wang" userId="089d73b8-785c-4012-b931-81c632b6c9c7" providerId="ADAL" clId="{C88FAF71-232A-440D-BEC5-BB7C06B7767F}" dt="2021-04-13T14:57:39.757" v="2356" actId="1076"/>
        <pc:sldMkLst>
          <pc:docMk/>
          <pc:sldMk cId="2546209541" sldId="272"/>
        </pc:sldMkLst>
        <pc:spChg chg="add del mod">
          <ac:chgData name="Sanders Wang" userId="089d73b8-785c-4012-b931-81c632b6c9c7" providerId="ADAL" clId="{C88FAF71-232A-440D-BEC5-BB7C06B7767F}" dt="2021-04-13T12:16:00.122" v="2213"/>
          <ac:spMkLst>
            <pc:docMk/>
            <pc:sldMk cId="2546209541" sldId="272"/>
            <ac:spMk id="2" creationId="{75637449-3E79-4E47-9BAF-84ABEC242771}"/>
          </ac:spMkLst>
        </pc:spChg>
        <pc:spChg chg="add mod">
          <ac:chgData name="Sanders Wang" userId="089d73b8-785c-4012-b931-81c632b6c9c7" providerId="ADAL" clId="{C88FAF71-232A-440D-BEC5-BB7C06B7767F}" dt="2021-04-13T12:16:07.432" v="2216" actId="1076"/>
          <ac:spMkLst>
            <pc:docMk/>
            <pc:sldMk cId="2546209541" sldId="272"/>
            <ac:spMk id="3" creationId="{1B27C06B-DD4B-4A97-8CBC-78FC39E12696}"/>
          </ac:spMkLst>
        </pc:spChg>
        <pc:spChg chg="add del mod">
          <ac:chgData name="Sanders Wang" userId="089d73b8-785c-4012-b931-81c632b6c9c7" providerId="ADAL" clId="{C88FAF71-232A-440D-BEC5-BB7C06B7767F}" dt="2021-04-13T14:22:36.895" v="2220"/>
          <ac:spMkLst>
            <pc:docMk/>
            <pc:sldMk cId="2546209541" sldId="272"/>
            <ac:spMk id="4" creationId="{ED927F26-EA43-4B8E-B3B8-5D0BDAB0A7AB}"/>
          </ac:spMkLst>
        </pc:spChg>
        <pc:spChg chg="add mod">
          <ac:chgData name="Sanders Wang" userId="089d73b8-785c-4012-b931-81c632b6c9c7" providerId="ADAL" clId="{C88FAF71-232A-440D-BEC5-BB7C06B7767F}" dt="2021-04-13T14:22:57.435" v="2228" actId="1076"/>
          <ac:spMkLst>
            <pc:docMk/>
            <pc:sldMk cId="2546209541" sldId="272"/>
            <ac:spMk id="5" creationId="{37F1CC15-EB56-4244-829C-1B48EDC5EF9A}"/>
          </ac:spMkLst>
        </pc:spChg>
        <pc:spChg chg="add mod">
          <ac:chgData name="Sanders Wang" userId="089d73b8-785c-4012-b931-81c632b6c9c7" providerId="ADAL" clId="{C88FAF71-232A-440D-BEC5-BB7C06B7767F}" dt="2021-04-13T14:23:35.145" v="2231" actId="1076"/>
          <ac:spMkLst>
            <pc:docMk/>
            <pc:sldMk cId="2546209541" sldId="272"/>
            <ac:spMk id="7" creationId="{39303BF3-031A-4518-AA77-A6160B2B4113}"/>
          </ac:spMkLst>
        </pc:spChg>
        <pc:spChg chg="add del">
          <ac:chgData name="Sanders Wang" userId="089d73b8-785c-4012-b931-81c632b6c9c7" providerId="ADAL" clId="{C88FAF71-232A-440D-BEC5-BB7C06B7767F}" dt="2021-04-13T14:53:21.033" v="2318"/>
          <ac:spMkLst>
            <pc:docMk/>
            <pc:sldMk cId="2546209541" sldId="272"/>
            <ac:spMk id="12" creationId="{09CC3E09-C475-49C7-9749-D89C8A6F6F0D}"/>
          </ac:spMkLst>
        </pc:spChg>
        <pc:spChg chg="add mod">
          <ac:chgData name="Sanders Wang" userId="089d73b8-785c-4012-b931-81c632b6c9c7" providerId="ADAL" clId="{C88FAF71-232A-440D-BEC5-BB7C06B7767F}" dt="2021-04-13T14:36:37.310" v="2246" actId="1076"/>
          <ac:spMkLst>
            <pc:docMk/>
            <pc:sldMk cId="2546209541" sldId="272"/>
            <ac:spMk id="14" creationId="{2311B59A-D888-421D-BF2E-FBBE83FCD1D4}"/>
          </ac:spMkLst>
        </pc:spChg>
        <pc:spChg chg="add del mod">
          <ac:chgData name="Sanders Wang" userId="089d73b8-785c-4012-b931-81c632b6c9c7" providerId="ADAL" clId="{C88FAF71-232A-440D-BEC5-BB7C06B7767F}" dt="2021-04-13T14:36:12.539" v="2242" actId="478"/>
          <ac:spMkLst>
            <pc:docMk/>
            <pc:sldMk cId="2546209541" sldId="272"/>
            <ac:spMk id="15" creationId="{141519AA-8E69-4BC8-A5E7-3B3AB5F1FDB6}"/>
          </ac:spMkLst>
        </pc:spChg>
        <pc:spChg chg="add mod">
          <ac:chgData name="Sanders Wang" userId="089d73b8-785c-4012-b931-81c632b6c9c7" providerId="ADAL" clId="{C88FAF71-232A-440D-BEC5-BB7C06B7767F}" dt="2021-04-13T14:57:28.760" v="2354" actId="1076"/>
          <ac:spMkLst>
            <pc:docMk/>
            <pc:sldMk cId="2546209541" sldId="272"/>
            <ac:spMk id="15" creationId="{E885B77A-77EE-40E1-B670-3E91ECF313FC}"/>
          </ac:spMkLst>
        </pc:spChg>
        <pc:spChg chg="add del mod">
          <ac:chgData name="Sanders Wang" userId="089d73b8-785c-4012-b931-81c632b6c9c7" providerId="ADAL" clId="{C88FAF71-232A-440D-BEC5-BB7C06B7767F}" dt="2021-04-13T14:35:46.992" v="2237" actId="478"/>
          <ac:spMkLst>
            <pc:docMk/>
            <pc:sldMk cId="2546209541" sldId="272"/>
            <ac:spMk id="17" creationId="{56A2F6AD-831E-4AD3-A89E-C2C94A421BFF}"/>
          </ac:spMkLst>
        </pc:spChg>
        <pc:spChg chg="add del mod">
          <ac:chgData name="Sanders Wang" userId="089d73b8-785c-4012-b931-81c632b6c9c7" providerId="ADAL" clId="{C88FAF71-232A-440D-BEC5-BB7C06B7767F}" dt="2021-04-13T14:35:46.992" v="2237" actId="478"/>
          <ac:spMkLst>
            <pc:docMk/>
            <pc:sldMk cId="2546209541" sldId="272"/>
            <ac:spMk id="18" creationId="{5FB409EC-B964-4D4F-9419-8044F2EB3630}"/>
          </ac:spMkLst>
        </pc:spChg>
        <pc:spChg chg="add del mod">
          <ac:chgData name="Sanders Wang" userId="089d73b8-785c-4012-b931-81c632b6c9c7" providerId="ADAL" clId="{C88FAF71-232A-440D-BEC5-BB7C06B7767F}" dt="2021-04-13T14:35:46.992" v="2237" actId="478"/>
          <ac:spMkLst>
            <pc:docMk/>
            <pc:sldMk cId="2546209541" sldId="272"/>
            <ac:spMk id="20" creationId="{B25153E3-CDE0-4324-9515-4D1B9064F38A}"/>
          </ac:spMkLst>
        </pc:spChg>
        <pc:spChg chg="add mod">
          <ac:chgData name="Sanders Wang" userId="089d73b8-785c-4012-b931-81c632b6c9c7" providerId="ADAL" clId="{C88FAF71-232A-440D-BEC5-BB7C06B7767F}" dt="2021-04-13T14:36:31.286" v="2245" actId="14100"/>
          <ac:spMkLst>
            <pc:docMk/>
            <pc:sldMk cId="2546209541" sldId="272"/>
            <ac:spMk id="23" creationId="{4FE66E4E-2DC9-4E6C-977B-24B1F38532F8}"/>
          </ac:spMkLst>
        </pc:spChg>
        <pc:spChg chg="add del mod">
          <ac:chgData name="Sanders Wang" userId="089d73b8-785c-4012-b931-81c632b6c9c7" providerId="ADAL" clId="{C88FAF71-232A-440D-BEC5-BB7C06B7767F}" dt="2021-04-13T14:38:12.680" v="2259" actId="20577"/>
          <ac:spMkLst>
            <pc:docMk/>
            <pc:sldMk cId="2546209541" sldId="272"/>
            <ac:spMk id="24" creationId="{D1446F25-F59B-4515-9D90-F0F2C24F6662}"/>
          </ac:spMkLst>
        </pc:spChg>
        <pc:spChg chg="add mod">
          <ac:chgData name="Sanders Wang" userId="089d73b8-785c-4012-b931-81c632b6c9c7" providerId="ADAL" clId="{C88FAF71-232A-440D-BEC5-BB7C06B7767F}" dt="2021-04-13T14:35:42.857" v="2236" actId="1076"/>
          <ac:spMkLst>
            <pc:docMk/>
            <pc:sldMk cId="2546209541" sldId="272"/>
            <ac:spMk id="25" creationId="{E5380747-4235-46AE-B052-FB18395E26F7}"/>
          </ac:spMkLst>
        </pc:spChg>
        <pc:spChg chg="add del mod">
          <ac:chgData name="Sanders Wang" userId="089d73b8-785c-4012-b931-81c632b6c9c7" providerId="ADAL" clId="{C88FAF71-232A-440D-BEC5-BB7C06B7767F}" dt="2021-04-13T14:40:49.915" v="2261"/>
          <ac:spMkLst>
            <pc:docMk/>
            <pc:sldMk cId="2546209541" sldId="272"/>
            <ac:spMk id="26" creationId="{CF62F26C-2312-4B76-B335-6B449EC65BD2}"/>
          </ac:spMkLst>
        </pc:spChg>
        <pc:spChg chg="add mod">
          <ac:chgData name="Sanders Wang" userId="089d73b8-785c-4012-b931-81c632b6c9c7" providerId="ADAL" clId="{C88FAF71-232A-440D-BEC5-BB7C06B7767F}" dt="2021-04-13T14:56:59.899" v="2348" actId="1076"/>
          <ac:spMkLst>
            <pc:docMk/>
            <pc:sldMk cId="2546209541" sldId="272"/>
            <ac:spMk id="27" creationId="{A799D946-85C1-4D99-AAFB-18A2C0432C4A}"/>
          </ac:spMkLst>
        </pc:spChg>
        <pc:spChg chg="add del mod">
          <ac:chgData name="Sanders Wang" userId="089d73b8-785c-4012-b931-81c632b6c9c7" providerId="ADAL" clId="{C88FAF71-232A-440D-BEC5-BB7C06B7767F}" dt="2021-04-13T14:41:07.164" v="2266"/>
          <ac:spMkLst>
            <pc:docMk/>
            <pc:sldMk cId="2546209541" sldId="272"/>
            <ac:spMk id="28" creationId="{F32C7DCE-0DD2-4798-9707-BDA558D6C61C}"/>
          </ac:spMkLst>
        </pc:spChg>
        <pc:spChg chg="add del mod">
          <ac:chgData name="Sanders Wang" userId="089d73b8-785c-4012-b931-81c632b6c9c7" providerId="ADAL" clId="{C88FAF71-232A-440D-BEC5-BB7C06B7767F}" dt="2021-04-13T14:41:10.586" v="2268"/>
          <ac:spMkLst>
            <pc:docMk/>
            <pc:sldMk cId="2546209541" sldId="272"/>
            <ac:spMk id="29" creationId="{755B3DEF-E417-4B1B-967F-31A783CEC00F}"/>
          </ac:spMkLst>
        </pc:spChg>
        <pc:spChg chg="add mod">
          <ac:chgData name="Sanders Wang" userId="089d73b8-785c-4012-b931-81c632b6c9c7" providerId="ADAL" clId="{C88FAF71-232A-440D-BEC5-BB7C06B7767F}" dt="2021-04-13T14:56:59.899" v="2348" actId="1076"/>
          <ac:spMkLst>
            <pc:docMk/>
            <pc:sldMk cId="2546209541" sldId="272"/>
            <ac:spMk id="30" creationId="{B428D4D1-CB48-47F8-8181-51F0D9829EE0}"/>
          </ac:spMkLst>
        </pc:spChg>
        <pc:spChg chg="add mod">
          <ac:chgData name="Sanders Wang" userId="089d73b8-785c-4012-b931-81c632b6c9c7" providerId="ADAL" clId="{C88FAF71-232A-440D-BEC5-BB7C06B7767F}" dt="2021-04-13T14:41:30.378" v="2274" actId="1076"/>
          <ac:spMkLst>
            <pc:docMk/>
            <pc:sldMk cId="2546209541" sldId="272"/>
            <ac:spMk id="31" creationId="{6DB995A5-7615-42AF-BF43-84F73A5A1C19}"/>
          </ac:spMkLst>
        </pc:spChg>
        <pc:spChg chg="add del mod">
          <ac:chgData name="Sanders Wang" userId="089d73b8-785c-4012-b931-81c632b6c9c7" providerId="ADAL" clId="{C88FAF71-232A-440D-BEC5-BB7C06B7767F}" dt="2021-04-13T14:45:35.023" v="2276"/>
          <ac:spMkLst>
            <pc:docMk/>
            <pc:sldMk cId="2546209541" sldId="272"/>
            <ac:spMk id="32" creationId="{59F09BEA-DF1A-4582-B12D-D385AE3AFBB8}"/>
          </ac:spMkLst>
        </pc:spChg>
        <pc:spChg chg="add mod">
          <ac:chgData name="Sanders Wang" userId="089d73b8-785c-4012-b931-81c632b6c9c7" providerId="ADAL" clId="{C88FAF71-232A-440D-BEC5-BB7C06B7767F}" dt="2021-04-13T14:56:59.899" v="2348" actId="1076"/>
          <ac:spMkLst>
            <pc:docMk/>
            <pc:sldMk cId="2546209541" sldId="272"/>
            <ac:spMk id="33" creationId="{34D62BAF-342E-4E3D-8B8B-C1A8C87715E1}"/>
          </ac:spMkLst>
        </pc:spChg>
        <pc:spChg chg="add mod">
          <ac:chgData name="Sanders Wang" userId="089d73b8-785c-4012-b931-81c632b6c9c7" providerId="ADAL" clId="{C88FAF71-232A-440D-BEC5-BB7C06B7767F}" dt="2021-04-13T14:57:39.757" v="2356" actId="1076"/>
          <ac:spMkLst>
            <pc:docMk/>
            <pc:sldMk cId="2546209541" sldId="272"/>
            <ac:spMk id="37" creationId="{51B4E92C-9FCD-4A78-B4A4-E0A135433BAD}"/>
          </ac:spMkLst>
        </pc:spChg>
        <pc:spChg chg="add del mod">
          <ac:chgData name="Sanders Wang" userId="089d73b8-785c-4012-b931-81c632b6c9c7" providerId="ADAL" clId="{C88FAF71-232A-440D-BEC5-BB7C06B7767F}" dt="2021-04-13T14:47:11.428" v="2288"/>
          <ac:spMkLst>
            <pc:docMk/>
            <pc:sldMk cId="2546209541" sldId="272"/>
            <ac:spMk id="38" creationId="{90B433C9-23B6-438B-8920-0F857DE5095B}"/>
          </ac:spMkLst>
        </pc:spChg>
        <pc:spChg chg="add mod">
          <ac:chgData name="Sanders Wang" userId="089d73b8-785c-4012-b931-81c632b6c9c7" providerId="ADAL" clId="{C88FAF71-232A-440D-BEC5-BB7C06B7767F}" dt="2021-04-13T14:47:53.777" v="2296" actId="207"/>
          <ac:spMkLst>
            <pc:docMk/>
            <pc:sldMk cId="2546209541" sldId="272"/>
            <ac:spMk id="39" creationId="{44236BCD-C8A3-41A4-A0D2-93B2A7B1E658}"/>
          </ac:spMkLst>
        </pc:spChg>
        <pc:spChg chg="add mod">
          <ac:chgData name="Sanders Wang" userId="089d73b8-785c-4012-b931-81c632b6c9c7" providerId="ADAL" clId="{C88FAF71-232A-440D-BEC5-BB7C06B7767F}" dt="2021-04-13T14:47:41.274" v="2295" actId="14100"/>
          <ac:spMkLst>
            <pc:docMk/>
            <pc:sldMk cId="2546209541" sldId="272"/>
            <ac:spMk id="40" creationId="{BABBF9D5-D479-4873-97B7-DB97900441AB}"/>
          </ac:spMkLst>
        </pc:spChg>
        <pc:picChg chg="add mod">
          <ac:chgData name="Sanders Wang" userId="089d73b8-785c-4012-b931-81c632b6c9c7" providerId="ADAL" clId="{C88FAF71-232A-440D-BEC5-BB7C06B7767F}" dt="2021-04-13T14:21:44.115" v="2218" actId="1076"/>
          <ac:picMkLst>
            <pc:docMk/>
            <pc:sldMk cId="2546209541" sldId="272"/>
            <ac:picMk id="2" creationId="{87E92EA4-BD1D-4EB6-B2A9-FB3C9A2DDEB4}"/>
          </ac:picMkLst>
        </pc:picChg>
        <pc:picChg chg="add mod">
          <ac:chgData name="Sanders Wang" userId="089d73b8-785c-4012-b931-81c632b6c9c7" providerId="ADAL" clId="{C88FAF71-232A-440D-BEC5-BB7C06B7767F}" dt="2021-04-13T14:56:59.899" v="2348" actId="1076"/>
          <ac:picMkLst>
            <pc:docMk/>
            <pc:sldMk cId="2546209541" sldId="272"/>
            <ac:picMk id="4" creationId="{51775098-F9CE-4459-8051-8B83552EDBAF}"/>
          </ac:picMkLst>
        </pc:picChg>
        <pc:picChg chg="add mod">
          <ac:chgData name="Sanders Wang" userId="089d73b8-785c-4012-b931-81c632b6c9c7" providerId="ADAL" clId="{C88FAF71-232A-440D-BEC5-BB7C06B7767F}" dt="2021-04-13T14:23:35.145" v="2231" actId="1076"/>
          <ac:picMkLst>
            <pc:docMk/>
            <pc:sldMk cId="2546209541" sldId="272"/>
            <ac:picMk id="6" creationId="{7F6A0B69-076E-4971-9661-173F48C38E0C}"/>
          </ac:picMkLst>
        </pc:picChg>
        <pc:picChg chg="add mod">
          <ac:chgData name="Sanders Wang" userId="089d73b8-785c-4012-b931-81c632b6c9c7" providerId="ADAL" clId="{C88FAF71-232A-440D-BEC5-BB7C06B7767F}" dt="2021-04-13T14:23:35.145" v="2231" actId="1076"/>
          <ac:picMkLst>
            <pc:docMk/>
            <pc:sldMk cId="2546209541" sldId="272"/>
            <ac:picMk id="8" creationId="{ECED5556-34E2-4389-A114-B6441C226848}"/>
          </ac:picMkLst>
        </pc:picChg>
        <pc:picChg chg="add mod">
          <ac:chgData name="Sanders Wang" userId="089d73b8-785c-4012-b931-81c632b6c9c7" providerId="ADAL" clId="{C88FAF71-232A-440D-BEC5-BB7C06B7767F}" dt="2021-04-13T14:35:42.857" v="2236" actId="1076"/>
          <ac:picMkLst>
            <pc:docMk/>
            <pc:sldMk cId="2546209541" sldId="272"/>
            <ac:picMk id="13" creationId="{90ADEF41-5E06-4105-BED3-4DDA41AD9803}"/>
          </ac:picMkLst>
        </pc:picChg>
        <pc:picChg chg="add del mod">
          <ac:chgData name="Sanders Wang" userId="089d73b8-785c-4012-b931-81c632b6c9c7" providerId="ADAL" clId="{C88FAF71-232A-440D-BEC5-BB7C06B7767F}" dt="2021-04-13T14:35:46.992" v="2237" actId="478"/>
          <ac:picMkLst>
            <pc:docMk/>
            <pc:sldMk cId="2546209541" sldId="272"/>
            <ac:picMk id="16" creationId="{D64C0440-3AC5-49ED-A3D8-5F8871D1A7D0}"/>
          </ac:picMkLst>
        </pc:picChg>
        <pc:picChg chg="add del mod">
          <ac:chgData name="Sanders Wang" userId="089d73b8-785c-4012-b931-81c632b6c9c7" providerId="ADAL" clId="{C88FAF71-232A-440D-BEC5-BB7C06B7767F}" dt="2021-04-13T14:35:46.992" v="2237" actId="478"/>
          <ac:picMkLst>
            <pc:docMk/>
            <pc:sldMk cId="2546209541" sldId="272"/>
            <ac:picMk id="19" creationId="{AE813538-AFFF-443F-BAF8-D7F422F240C5}"/>
          </ac:picMkLst>
        </pc:picChg>
        <pc:picChg chg="add mod">
          <ac:chgData name="Sanders Wang" userId="089d73b8-785c-4012-b931-81c632b6c9c7" providerId="ADAL" clId="{C88FAF71-232A-440D-BEC5-BB7C06B7767F}" dt="2021-04-13T14:57:39.757" v="2356" actId="1076"/>
          <ac:picMkLst>
            <pc:docMk/>
            <pc:sldMk cId="2546209541" sldId="272"/>
            <ac:picMk id="36" creationId="{0680BA30-BF18-4600-8C8D-31B8F50BB806}"/>
          </ac:picMkLst>
        </pc:picChg>
        <pc:picChg chg="add mod">
          <ac:chgData name="Sanders Wang" userId="089d73b8-785c-4012-b931-81c632b6c9c7" providerId="ADAL" clId="{C88FAF71-232A-440D-BEC5-BB7C06B7767F}" dt="2021-04-13T14:56:59.899" v="2348" actId="1076"/>
          <ac:picMkLst>
            <pc:docMk/>
            <pc:sldMk cId="2546209541" sldId="272"/>
            <ac:picMk id="1026" creationId="{284B2964-134B-4092-8A3E-F2A6C8D9F4EA}"/>
          </ac:picMkLst>
        </pc:picChg>
        <pc:picChg chg="add mod">
          <ac:chgData name="Sanders Wang" userId="089d73b8-785c-4012-b931-81c632b6c9c7" providerId="ADAL" clId="{C88FAF71-232A-440D-BEC5-BB7C06B7767F}" dt="2021-04-13T14:55:21.703" v="2339" actId="14100"/>
          <ac:picMkLst>
            <pc:docMk/>
            <pc:sldMk cId="2546209541" sldId="272"/>
            <ac:picMk id="1029" creationId="{EB9A9608-6F6B-4724-8C54-318B010633C8}"/>
          </ac:picMkLst>
        </pc:picChg>
        <pc:picChg chg="add mod">
          <ac:chgData name="Sanders Wang" userId="089d73b8-785c-4012-b931-81c632b6c9c7" providerId="ADAL" clId="{C88FAF71-232A-440D-BEC5-BB7C06B7767F}" dt="2021-04-13T14:57:09.504" v="2350" actId="14100"/>
          <ac:picMkLst>
            <pc:docMk/>
            <pc:sldMk cId="2546209541" sldId="272"/>
            <ac:picMk id="1031" creationId="{AC6BAC1E-9A6F-4DC6-BABB-5AE1A3C73053}"/>
          </ac:picMkLst>
        </pc:picChg>
        <pc:cxnChg chg="add del mod">
          <ac:chgData name="Sanders Wang" userId="089d73b8-785c-4012-b931-81c632b6c9c7" providerId="ADAL" clId="{C88FAF71-232A-440D-BEC5-BB7C06B7767F}" dt="2021-04-13T14:23:29.151" v="2230" actId="478"/>
          <ac:cxnSpMkLst>
            <pc:docMk/>
            <pc:sldMk cId="2546209541" sldId="272"/>
            <ac:cxnSpMk id="9" creationId="{A70174BD-3C02-4B65-B9E2-8B41B213EC3E}"/>
          </ac:cxnSpMkLst>
        </pc:cxnChg>
        <pc:cxnChg chg="add mod">
          <ac:chgData name="Sanders Wang" userId="089d73b8-785c-4012-b931-81c632b6c9c7" providerId="ADAL" clId="{C88FAF71-232A-440D-BEC5-BB7C06B7767F}" dt="2021-04-13T14:23:42.688" v="2233" actId="14100"/>
          <ac:cxnSpMkLst>
            <pc:docMk/>
            <pc:sldMk cId="2546209541" sldId="272"/>
            <ac:cxnSpMk id="10" creationId="{D29E77C1-FB1F-4A8A-A3A5-E17E12016C21}"/>
          </ac:cxnSpMkLst>
        </pc:cxnChg>
        <pc:cxnChg chg="add del mod">
          <ac:chgData name="Sanders Wang" userId="089d73b8-785c-4012-b931-81c632b6c9c7" providerId="ADAL" clId="{C88FAF71-232A-440D-BEC5-BB7C06B7767F}" dt="2021-04-13T14:35:46.992" v="2237" actId="478"/>
          <ac:cxnSpMkLst>
            <pc:docMk/>
            <pc:sldMk cId="2546209541" sldId="272"/>
            <ac:cxnSpMk id="21" creationId="{E3D51216-76D0-4870-B7F2-64E4CF762DEA}"/>
          </ac:cxnSpMkLst>
        </pc:cxnChg>
        <pc:cxnChg chg="add del mod">
          <ac:chgData name="Sanders Wang" userId="089d73b8-785c-4012-b931-81c632b6c9c7" providerId="ADAL" clId="{C88FAF71-232A-440D-BEC5-BB7C06B7767F}" dt="2021-04-13T14:35:46.992" v="2237" actId="478"/>
          <ac:cxnSpMkLst>
            <pc:docMk/>
            <pc:sldMk cId="2546209541" sldId="272"/>
            <ac:cxnSpMk id="22" creationId="{BCD12348-C9A9-4BF8-A722-491A4B44EECC}"/>
          </ac:cxnSpMkLst>
        </pc:cxnChg>
        <pc:cxnChg chg="add mod">
          <ac:chgData name="Sanders Wang" userId="089d73b8-785c-4012-b931-81c632b6c9c7" providerId="ADAL" clId="{C88FAF71-232A-440D-BEC5-BB7C06B7767F}" dt="2021-04-13T14:56:59.899" v="2348" actId="1076"/>
          <ac:cxnSpMkLst>
            <pc:docMk/>
            <pc:sldMk cId="2546209541" sldId="272"/>
            <ac:cxnSpMk id="26" creationId="{1D4B4646-63CA-43CA-A7EF-F6FC29E5E536}"/>
          </ac:cxnSpMkLst>
        </pc:cxnChg>
        <pc:cxnChg chg="add mod">
          <ac:chgData name="Sanders Wang" userId="089d73b8-785c-4012-b931-81c632b6c9c7" providerId="ADAL" clId="{C88FAF71-232A-440D-BEC5-BB7C06B7767F}" dt="2021-04-13T14:55:51.206" v="2342" actId="14100"/>
          <ac:cxnSpMkLst>
            <pc:docMk/>
            <pc:sldMk cId="2546209541" sldId="272"/>
            <ac:cxnSpMk id="32" creationId="{4685EA80-839A-419C-8FA5-4D007381AA67}"/>
          </ac:cxnSpMkLst>
        </pc:cxnChg>
        <pc:cxnChg chg="add mod">
          <ac:chgData name="Sanders Wang" userId="089d73b8-785c-4012-b931-81c632b6c9c7" providerId="ADAL" clId="{C88FAF71-232A-440D-BEC5-BB7C06B7767F}" dt="2021-04-13T14:57:04.551" v="2349" actId="14100"/>
          <ac:cxnSpMkLst>
            <pc:docMk/>
            <pc:sldMk cId="2546209541" sldId="272"/>
            <ac:cxnSpMk id="35" creationId="{40CCFBCD-95AF-4F39-8A44-4A4139843DE4}"/>
          </ac:cxnSpMkLst>
        </pc:cxnChg>
      </pc:sldChg>
      <pc:sldChg chg="addSp delSp modSp new mod">
        <pc:chgData name="Sanders Wang" userId="089d73b8-785c-4012-b931-81c632b6c9c7" providerId="ADAL" clId="{C88FAF71-232A-440D-BEC5-BB7C06B7767F}" dt="2021-04-13T15:36:42.845" v="2496" actId="1036"/>
        <pc:sldMkLst>
          <pc:docMk/>
          <pc:sldMk cId="721640588" sldId="273"/>
        </pc:sldMkLst>
        <pc:spChg chg="add del mod">
          <ac:chgData name="Sanders Wang" userId="089d73b8-785c-4012-b931-81c632b6c9c7" providerId="ADAL" clId="{C88FAF71-232A-440D-BEC5-BB7C06B7767F}" dt="2021-04-13T15:06:01.327" v="2393" actId="478"/>
          <ac:spMkLst>
            <pc:docMk/>
            <pc:sldMk cId="721640588" sldId="273"/>
            <ac:spMk id="3" creationId="{986AE275-BC64-4A28-BF72-920B821F8B01}"/>
          </ac:spMkLst>
        </pc:spChg>
        <pc:spChg chg="add del mod">
          <ac:chgData name="Sanders Wang" userId="089d73b8-785c-4012-b931-81c632b6c9c7" providerId="ADAL" clId="{C88FAF71-232A-440D-BEC5-BB7C06B7767F}" dt="2021-04-13T15:06:01.327" v="2393" actId="478"/>
          <ac:spMkLst>
            <pc:docMk/>
            <pc:sldMk cId="721640588" sldId="273"/>
            <ac:spMk id="4" creationId="{75FA7C2F-7468-4008-A6B9-20E5CFE4D26C}"/>
          </ac:spMkLst>
        </pc:spChg>
        <pc:spChg chg="add mod">
          <ac:chgData name="Sanders Wang" userId="089d73b8-785c-4012-b931-81c632b6c9c7" providerId="ADAL" clId="{C88FAF71-232A-440D-BEC5-BB7C06B7767F}" dt="2021-04-13T15:36:42.845" v="2496" actId="1036"/>
          <ac:spMkLst>
            <pc:docMk/>
            <pc:sldMk cId="721640588" sldId="273"/>
            <ac:spMk id="5" creationId="{91D45791-6EDF-496F-B282-490EC6E937C0}"/>
          </ac:spMkLst>
        </pc:spChg>
        <pc:spChg chg="add mod">
          <ac:chgData name="Sanders Wang" userId="089d73b8-785c-4012-b931-81c632b6c9c7" providerId="ADAL" clId="{C88FAF71-232A-440D-BEC5-BB7C06B7767F}" dt="2021-04-13T15:36:42.845" v="2496" actId="1036"/>
          <ac:spMkLst>
            <pc:docMk/>
            <pc:sldMk cId="721640588" sldId="273"/>
            <ac:spMk id="6" creationId="{D42E4603-2630-4E6E-8046-FB082B74A70D}"/>
          </ac:spMkLst>
        </pc:spChg>
        <pc:spChg chg="add del mod">
          <ac:chgData name="Sanders Wang" userId="089d73b8-785c-4012-b931-81c632b6c9c7" providerId="ADAL" clId="{C88FAF71-232A-440D-BEC5-BB7C06B7767F}" dt="2021-04-13T15:05:57.599" v="2392" actId="478"/>
          <ac:spMkLst>
            <pc:docMk/>
            <pc:sldMk cId="721640588" sldId="273"/>
            <ac:spMk id="9" creationId="{8F965C54-1CFC-435B-8EB2-5D5829712652}"/>
          </ac:spMkLst>
        </pc:spChg>
        <pc:spChg chg="add del mod">
          <ac:chgData name="Sanders Wang" userId="089d73b8-785c-4012-b931-81c632b6c9c7" providerId="ADAL" clId="{C88FAF71-232A-440D-BEC5-BB7C06B7767F}" dt="2021-04-13T15:05:57.599" v="2392" actId="478"/>
          <ac:spMkLst>
            <pc:docMk/>
            <pc:sldMk cId="721640588" sldId="273"/>
            <ac:spMk id="10" creationId="{A13B26F3-C2BA-4BC2-B9AD-84AEDD6EFF6E}"/>
          </ac:spMkLst>
        </pc:spChg>
        <pc:spChg chg="add del mod">
          <ac:chgData name="Sanders Wang" userId="089d73b8-785c-4012-b931-81c632b6c9c7" providerId="ADAL" clId="{C88FAF71-232A-440D-BEC5-BB7C06B7767F}" dt="2021-04-13T15:10:01.138" v="2395"/>
          <ac:spMkLst>
            <pc:docMk/>
            <pc:sldMk cId="721640588" sldId="273"/>
            <ac:spMk id="13" creationId="{261DCE73-F9EB-4287-B967-A78BEBCCC2FF}"/>
          </ac:spMkLst>
        </pc:spChg>
        <pc:spChg chg="add mod">
          <ac:chgData name="Sanders Wang" userId="089d73b8-785c-4012-b931-81c632b6c9c7" providerId="ADAL" clId="{C88FAF71-232A-440D-BEC5-BB7C06B7767F}" dt="2021-04-13T15:13:43.015" v="2410" actId="1076"/>
          <ac:spMkLst>
            <pc:docMk/>
            <pc:sldMk cId="721640588" sldId="273"/>
            <ac:spMk id="14" creationId="{6A98750C-6B2B-4A76-A995-5A81D96FB335}"/>
          </ac:spMkLst>
        </pc:spChg>
        <pc:spChg chg="add mod">
          <ac:chgData name="Sanders Wang" userId="089d73b8-785c-4012-b931-81c632b6c9c7" providerId="ADAL" clId="{C88FAF71-232A-440D-BEC5-BB7C06B7767F}" dt="2021-04-13T15:36:42.845" v="2496" actId="1036"/>
          <ac:spMkLst>
            <pc:docMk/>
            <pc:sldMk cId="721640588" sldId="273"/>
            <ac:spMk id="17" creationId="{48C50A91-3726-4956-B8F8-CC26EE41DCB2}"/>
          </ac:spMkLst>
        </pc:spChg>
        <pc:spChg chg="add mod">
          <ac:chgData name="Sanders Wang" userId="089d73b8-785c-4012-b931-81c632b6c9c7" providerId="ADAL" clId="{C88FAF71-232A-440D-BEC5-BB7C06B7767F}" dt="2021-04-13T15:36:42.845" v="2496" actId="1036"/>
          <ac:spMkLst>
            <pc:docMk/>
            <pc:sldMk cId="721640588" sldId="273"/>
            <ac:spMk id="18" creationId="{44B2D92D-06F6-41E8-A74B-839C2D676BBD}"/>
          </ac:spMkLst>
        </pc:spChg>
        <pc:spChg chg="add mod">
          <ac:chgData name="Sanders Wang" userId="089d73b8-785c-4012-b931-81c632b6c9c7" providerId="ADAL" clId="{C88FAF71-232A-440D-BEC5-BB7C06B7767F}" dt="2021-04-13T15:13:55.460" v="2413" actId="1076"/>
          <ac:spMkLst>
            <pc:docMk/>
            <pc:sldMk cId="721640588" sldId="273"/>
            <ac:spMk id="19" creationId="{3497B6B5-4E9D-4523-A0FA-CA2EF46A879D}"/>
          </ac:spMkLst>
        </pc:spChg>
        <pc:spChg chg="add del mod">
          <ac:chgData name="Sanders Wang" userId="089d73b8-785c-4012-b931-81c632b6c9c7" providerId="ADAL" clId="{C88FAF71-232A-440D-BEC5-BB7C06B7767F}" dt="2021-04-13T15:35:30.579" v="2463" actId="478"/>
          <ac:spMkLst>
            <pc:docMk/>
            <pc:sldMk cId="721640588" sldId="273"/>
            <ac:spMk id="21" creationId="{17E6F194-8D6A-4613-B5E2-1E673D46026E}"/>
          </ac:spMkLst>
        </pc:spChg>
        <pc:spChg chg="add del mod">
          <ac:chgData name="Sanders Wang" userId="089d73b8-785c-4012-b931-81c632b6c9c7" providerId="ADAL" clId="{C88FAF71-232A-440D-BEC5-BB7C06B7767F}" dt="2021-04-13T15:20:25.356" v="2418"/>
          <ac:spMkLst>
            <pc:docMk/>
            <pc:sldMk cId="721640588" sldId="273"/>
            <ac:spMk id="21" creationId="{A5961691-3BEF-449F-B3F3-624883E2FBEA}"/>
          </ac:spMkLst>
        </pc:spChg>
        <pc:spChg chg="add mod">
          <ac:chgData name="Sanders Wang" userId="089d73b8-785c-4012-b931-81c632b6c9c7" providerId="ADAL" clId="{C88FAF71-232A-440D-BEC5-BB7C06B7767F}" dt="2021-04-13T15:20:39.753" v="2424" actId="1076"/>
          <ac:spMkLst>
            <pc:docMk/>
            <pc:sldMk cId="721640588" sldId="273"/>
            <ac:spMk id="22" creationId="{3F455976-F654-4197-811D-44F107DF2C12}"/>
          </ac:spMkLst>
        </pc:spChg>
        <pc:spChg chg="add mod">
          <ac:chgData name="Sanders Wang" userId="089d73b8-785c-4012-b931-81c632b6c9c7" providerId="ADAL" clId="{C88FAF71-232A-440D-BEC5-BB7C06B7767F}" dt="2021-04-13T15:36:42.845" v="2496" actId="1036"/>
          <ac:spMkLst>
            <pc:docMk/>
            <pc:sldMk cId="721640588" sldId="273"/>
            <ac:spMk id="23" creationId="{6A8E3EE1-0A3C-4A98-AB71-39B4B4AD7C44}"/>
          </ac:spMkLst>
        </pc:spChg>
        <pc:spChg chg="add mod">
          <ac:chgData name="Sanders Wang" userId="089d73b8-785c-4012-b931-81c632b6c9c7" providerId="ADAL" clId="{C88FAF71-232A-440D-BEC5-BB7C06B7767F}" dt="2021-04-13T15:36:42.845" v="2496" actId="1036"/>
          <ac:spMkLst>
            <pc:docMk/>
            <pc:sldMk cId="721640588" sldId="273"/>
            <ac:spMk id="24" creationId="{89CF94E3-B80C-4995-B458-FBB6962AFE84}"/>
          </ac:spMkLst>
        </pc:spChg>
        <pc:spChg chg="add mod">
          <ac:chgData name="Sanders Wang" userId="089d73b8-785c-4012-b931-81c632b6c9c7" providerId="ADAL" clId="{C88FAF71-232A-440D-BEC5-BB7C06B7767F}" dt="2021-04-13T15:36:42.845" v="2496" actId="1036"/>
          <ac:spMkLst>
            <pc:docMk/>
            <pc:sldMk cId="721640588" sldId="273"/>
            <ac:spMk id="25" creationId="{8BB08B62-911B-4F2C-985A-92555E75D6D5}"/>
          </ac:spMkLst>
        </pc:spChg>
        <pc:spChg chg="add del mod">
          <ac:chgData name="Sanders Wang" userId="089d73b8-785c-4012-b931-81c632b6c9c7" providerId="ADAL" clId="{C88FAF71-232A-440D-BEC5-BB7C06B7767F}" dt="2021-04-13T15:35:27.218" v="2462" actId="478"/>
          <ac:spMkLst>
            <pc:docMk/>
            <pc:sldMk cId="721640588" sldId="273"/>
            <ac:spMk id="26" creationId="{2919ED57-E4D8-4195-84F4-0A4D3419E384}"/>
          </ac:spMkLst>
        </pc:spChg>
        <pc:picChg chg="add del mod">
          <ac:chgData name="Sanders Wang" userId="089d73b8-785c-4012-b931-81c632b6c9c7" providerId="ADAL" clId="{C88FAF71-232A-440D-BEC5-BB7C06B7767F}" dt="2021-04-13T15:35:02.715" v="2456" actId="478"/>
          <ac:picMkLst>
            <pc:docMk/>
            <pc:sldMk cId="721640588" sldId="273"/>
            <ac:picMk id="2" creationId="{3FDC38CA-1766-4850-AE63-BCCF0215F362}"/>
          </ac:picMkLst>
        </pc:picChg>
        <pc:picChg chg="add del mod">
          <ac:chgData name="Sanders Wang" userId="089d73b8-785c-4012-b931-81c632b6c9c7" providerId="ADAL" clId="{C88FAF71-232A-440D-BEC5-BB7C06B7767F}" dt="2021-04-13T15:05:57.599" v="2392" actId="478"/>
          <ac:picMkLst>
            <pc:docMk/>
            <pc:sldMk cId="721640588" sldId="273"/>
            <ac:picMk id="11" creationId="{AE90066C-7C99-4BE1-AA58-0B6FB96DCD48}"/>
          </ac:picMkLst>
        </pc:picChg>
        <pc:picChg chg="add del mod">
          <ac:chgData name="Sanders Wang" userId="089d73b8-785c-4012-b931-81c632b6c9c7" providerId="ADAL" clId="{C88FAF71-232A-440D-BEC5-BB7C06B7767F}" dt="2021-04-13T15:35:05.470" v="2457" actId="478"/>
          <ac:picMkLst>
            <pc:docMk/>
            <pc:sldMk cId="721640588" sldId="273"/>
            <ac:picMk id="12" creationId="{B89629C1-7A78-4747-B619-2739B5D3038C}"/>
          </ac:picMkLst>
        </pc:picChg>
        <pc:picChg chg="add mod">
          <ac:chgData name="Sanders Wang" userId="089d73b8-785c-4012-b931-81c632b6c9c7" providerId="ADAL" clId="{C88FAF71-232A-440D-BEC5-BB7C06B7767F}" dt="2021-04-13T15:36:42.845" v="2496" actId="1036"/>
          <ac:picMkLst>
            <pc:docMk/>
            <pc:sldMk cId="721640588" sldId="273"/>
            <ac:picMk id="15" creationId="{65B8C7F6-0CBF-4EEB-8F2D-364D88A66CCE}"/>
          </ac:picMkLst>
        </pc:picChg>
        <pc:picChg chg="add mod">
          <ac:chgData name="Sanders Wang" userId="089d73b8-785c-4012-b931-81c632b6c9c7" providerId="ADAL" clId="{C88FAF71-232A-440D-BEC5-BB7C06B7767F}" dt="2021-04-13T15:12:25.070" v="2404"/>
          <ac:picMkLst>
            <pc:docMk/>
            <pc:sldMk cId="721640588" sldId="273"/>
            <ac:picMk id="16" creationId="{38141C1F-1830-496D-B2AF-AB43C348D61E}"/>
          </ac:picMkLst>
        </pc:picChg>
        <pc:picChg chg="add mod">
          <ac:chgData name="Sanders Wang" userId="089d73b8-785c-4012-b931-81c632b6c9c7" providerId="ADAL" clId="{C88FAF71-232A-440D-BEC5-BB7C06B7767F}" dt="2021-04-13T15:12:02.396" v="2403" actId="1076"/>
          <ac:picMkLst>
            <pc:docMk/>
            <pc:sldMk cId="721640588" sldId="273"/>
            <ac:picMk id="3074" creationId="{642F433D-8471-4D3D-81F0-2A1590CB55FA}"/>
          </ac:picMkLst>
        </pc:picChg>
        <pc:picChg chg="add mod">
          <ac:chgData name="Sanders Wang" userId="089d73b8-785c-4012-b931-81c632b6c9c7" providerId="ADAL" clId="{C88FAF71-232A-440D-BEC5-BB7C06B7767F}" dt="2021-04-13T15:13:36.516" v="2408" actId="1076"/>
          <ac:picMkLst>
            <pc:docMk/>
            <pc:sldMk cId="721640588" sldId="273"/>
            <ac:picMk id="3076" creationId="{9496DB3F-2BCC-4EBA-BE6C-9518340D1EA6}"/>
          </ac:picMkLst>
        </pc:picChg>
        <pc:cxnChg chg="add del mod">
          <ac:chgData name="Sanders Wang" userId="089d73b8-785c-4012-b931-81c632b6c9c7" providerId="ADAL" clId="{C88FAF71-232A-440D-BEC5-BB7C06B7767F}" dt="2021-04-13T15:06:01.327" v="2393" actId="478"/>
          <ac:cxnSpMkLst>
            <pc:docMk/>
            <pc:sldMk cId="721640588" sldId="273"/>
            <ac:cxnSpMk id="7" creationId="{5C627FAE-3394-430C-A8A3-9544F4F3E927}"/>
          </ac:cxnSpMkLst>
        </pc:cxnChg>
        <pc:cxnChg chg="add del mod">
          <ac:chgData name="Sanders Wang" userId="089d73b8-785c-4012-b931-81c632b6c9c7" providerId="ADAL" clId="{C88FAF71-232A-440D-BEC5-BB7C06B7767F}" dt="2021-04-13T15:05:57.599" v="2392" actId="478"/>
          <ac:cxnSpMkLst>
            <pc:docMk/>
            <pc:sldMk cId="721640588" sldId="273"/>
            <ac:cxnSpMk id="8" creationId="{8330C545-D423-400D-A7D8-6066326FA1CE}"/>
          </ac:cxnSpMkLst>
        </pc:cxnChg>
        <pc:cxnChg chg="add mod">
          <ac:chgData name="Sanders Wang" userId="089d73b8-785c-4012-b931-81c632b6c9c7" providerId="ADAL" clId="{C88FAF71-232A-440D-BEC5-BB7C06B7767F}" dt="2021-04-13T15:14:20.996" v="2416" actId="14100"/>
          <ac:cxnSpMkLst>
            <pc:docMk/>
            <pc:sldMk cId="721640588" sldId="273"/>
            <ac:cxnSpMk id="20" creationId="{62E21F09-1C6A-4BE5-BC5E-C0B2C331F229}"/>
          </ac:cxnSpMkLst>
        </pc:cxnChg>
      </pc:sldChg>
      <pc:sldChg chg="addSp delSp modSp new add del mod">
        <pc:chgData name="Sanders Wang" userId="089d73b8-785c-4012-b931-81c632b6c9c7" providerId="ADAL" clId="{C88FAF71-232A-440D-BEC5-BB7C06B7767F}" dt="2021-04-13T15:34:27.266" v="2455" actId="47"/>
        <pc:sldMkLst>
          <pc:docMk/>
          <pc:sldMk cId="4057694145" sldId="274"/>
        </pc:sldMkLst>
        <pc:spChg chg="add mod">
          <ac:chgData name="Sanders Wang" userId="089d73b8-785c-4012-b931-81c632b6c9c7" providerId="ADAL" clId="{C88FAF71-232A-440D-BEC5-BB7C06B7767F}" dt="2021-04-13T15:02:13.244" v="2365" actId="1076"/>
          <ac:spMkLst>
            <pc:docMk/>
            <pc:sldMk cId="4057694145" sldId="274"/>
            <ac:spMk id="3" creationId="{180636B2-1408-44D3-B4E9-B879D73797D9}"/>
          </ac:spMkLst>
        </pc:spChg>
        <pc:spChg chg="add mod">
          <ac:chgData name="Sanders Wang" userId="089d73b8-785c-4012-b931-81c632b6c9c7" providerId="ADAL" clId="{C88FAF71-232A-440D-BEC5-BB7C06B7767F}" dt="2021-04-13T15:02:23.619" v="2366" actId="1076"/>
          <ac:spMkLst>
            <pc:docMk/>
            <pc:sldMk cId="4057694145" sldId="274"/>
            <ac:spMk id="4" creationId="{B090F260-E3B4-431B-99B7-CF4C4A113A27}"/>
          </ac:spMkLst>
        </pc:spChg>
        <pc:spChg chg="add mod">
          <ac:chgData name="Sanders Wang" userId="089d73b8-785c-4012-b931-81c632b6c9c7" providerId="ADAL" clId="{C88FAF71-232A-440D-BEC5-BB7C06B7767F}" dt="2021-04-13T15:03:14.004" v="2369" actId="1076"/>
          <ac:spMkLst>
            <pc:docMk/>
            <pc:sldMk cId="4057694145" sldId="274"/>
            <ac:spMk id="5" creationId="{5769537A-AE1F-42EC-A4B5-A87508DFDA8A}"/>
          </ac:spMkLst>
        </pc:spChg>
        <pc:spChg chg="add mod">
          <ac:chgData name="Sanders Wang" userId="089d73b8-785c-4012-b931-81c632b6c9c7" providerId="ADAL" clId="{C88FAF71-232A-440D-BEC5-BB7C06B7767F}" dt="2021-04-13T15:03:10.132" v="2368" actId="1076"/>
          <ac:spMkLst>
            <pc:docMk/>
            <pc:sldMk cId="4057694145" sldId="274"/>
            <ac:spMk id="6" creationId="{1668DE11-E444-4D99-9F33-A9ED95D1F600}"/>
          </ac:spMkLst>
        </pc:spChg>
        <pc:picChg chg="add del mod">
          <ac:chgData name="Sanders Wang" userId="089d73b8-785c-4012-b931-81c632b6c9c7" providerId="ADAL" clId="{C88FAF71-232A-440D-BEC5-BB7C06B7767F}" dt="2021-04-13T15:29:29.714" v="2429" actId="478"/>
          <ac:picMkLst>
            <pc:docMk/>
            <pc:sldMk cId="4057694145" sldId="274"/>
            <ac:picMk id="2" creationId="{4947CC5D-6899-4810-AE24-EE842E2C5C5F}"/>
          </ac:picMkLst>
        </pc:picChg>
        <pc:cxnChg chg="add mod">
          <ac:chgData name="Sanders Wang" userId="089d73b8-785c-4012-b931-81c632b6c9c7" providerId="ADAL" clId="{C88FAF71-232A-440D-BEC5-BB7C06B7767F}" dt="2021-04-13T15:03:50.035" v="2374" actId="692"/>
          <ac:cxnSpMkLst>
            <pc:docMk/>
            <pc:sldMk cId="4057694145" sldId="274"/>
            <ac:cxnSpMk id="7" creationId="{2974F90C-03DE-45BF-B3DA-CA91044BFA3A}"/>
          </ac:cxnSpMkLst>
        </pc:cxnChg>
      </pc:sldChg>
      <pc:sldChg chg="add">
        <pc:chgData name="Sanders Wang" userId="089d73b8-785c-4012-b931-81c632b6c9c7" providerId="ADAL" clId="{C88FAF71-232A-440D-BEC5-BB7C06B7767F}" dt="2021-04-14T14:07:10.902" v="4476"/>
        <pc:sldMkLst>
          <pc:docMk/>
          <pc:sldMk cId="148017520" sldId="275"/>
        </pc:sldMkLst>
      </pc:sldChg>
      <pc:sldChg chg="addSp delSp modSp new del mod">
        <pc:chgData name="Sanders Wang" userId="089d73b8-785c-4012-b931-81c632b6c9c7" providerId="ADAL" clId="{C88FAF71-232A-440D-BEC5-BB7C06B7767F}" dt="2021-04-14T14:06:41.812" v="4473" actId="2696"/>
        <pc:sldMkLst>
          <pc:docMk/>
          <pc:sldMk cId="1287165310" sldId="275"/>
        </pc:sldMkLst>
        <pc:spChg chg="add del mod">
          <ac:chgData name="Sanders Wang" userId="089d73b8-785c-4012-b931-81c632b6c9c7" providerId="ADAL" clId="{C88FAF71-232A-440D-BEC5-BB7C06B7767F}" dt="2021-04-13T15:37:22.436" v="2500"/>
          <ac:spMkLst>
            <pc:docMk/>
            <pc:sldMk cId="1287165310" sldId="275"/>
            <ac:spMk id="2" creationId="{B50CE9B7-90D0-423E-922F-2222CECAAF46}"/>
          </ac:spMkLst>
        </pc:spChg>
        <pc:spChg chg="add mod">
          <ac:chgData name="Sanders Wang" userId="089d73b8-785c-4012-b931-81c632b6c9c7" providerId="ADAL" clId="{C88FAF71-232A-440D-BEC5-BB7C06B7767F}" dt="2021-04-13T15:37:29.921" v="2504" actId="1076"/>
          <ac:spMkLst>
            <pc:docMk/>
            <pc:sldMk cId="1287165310" sldId="275"/>
            <ac:spMk id="3" creationId="{C91D47DB-1CF3-4B2C-952A-EB445CE92E3B}"/>
          </ac:spMkLst>
        </pc:spChg>
        <pc:spChg chg="add mod">
          <ac:chgData name="Sanders Wang" userId="089d73b8-785c-4012-b931-81c632b6c9c7" providerId="ADAL" clId="{C88FAF71-232A-440D-BEC5-BB7C06B7767F}" dt="2021-04-13T15:42:19.151" v="2507" actId="1076"/>
          <ac:spMkLst>
            <pc:docMk/>
            <pc:sldMk cId="1287165310" sldId="275"/>
            <ac:spMk id="7" creationId="{3A7D7B08-C48D-4B80-B607-AADF3D5C47E8}"/>
          </ac:spMkLst>
        </pc:spChg>
        <pc:spChg chg="add mod">
          <ac:chgData name="Sanders Wang" userId="089d73b8-785c-4012-b931-81c632b6c9c7" providerId="ADAL" clId="{C88FAF71-232A-440D-BEC5-BB7C06B7767F}" dt="2021-04-13T15:43:30.351" v="2511" actId="1076"/>
          <ac:spMkLst>
            <pc:docMk/>
            <pc:sldMk cId="1287165310" sldId="275"/>
            <ac:spMk id="10" creationId="{3E3FC4C6-7509-4C7F-8C2B-227C35725293}"/>
          </ac:spMkLst>
        </pc:spChg>
        <pc:spChg chg="add mod">
          <ac:chgData name="Sanders Wang" userId="089d73b8-785c-4012-b931-81c632b6c9c7" providerId="ADAL" clId="{C88FAF71-232A-440D-BEC5-BB7C06B7767F}" dt="2021-04-13T15:43:30.351" v="2511" actId="1076"/>
          <ac:spMkLst>
            <pc:docMk/>
            <pc:sldMk cId="1287165310" sldId="275"/>
            <ac:spMk id="11" creationId="{A7BA2332-75CD-4347-B2EC-DDEC996D4B5C}"/>
          </ac:spMkLst>
        </pc:spChg>
        <pc:spChg chg="add mod">
          <ac:chgData name="Sanders Wang" userId="089d73b8-785c-4012-b931-81c632b6c9c7" providerId="ADAL" clId="{C88FAF71-232A-440D-BEC5-BB7C06B7767F}" dt="2021-04-13T18:56:05.888" v="2895" actId="1076"/>
          <ac:spMkLst>
            <pc:docMk/>
            <pc:sldMk cId="1287165310" sldId="275"/>
            <ac:spMk id="12" creationId="{7771DDDF-F979-4B19-9CCB-79AEA96765B6}"/>
          </ac:spMkLst>
        </pc:spChg>
        <pc:spChg chg="add mod">
          <ac:chgData name="Sanders Wang" userId="089d73b8-785c-4012-b931-81c632b6c9c7" providerId="ADAL" clId="{C88FAF71-232A-440D-BEC5-BB7C06B7767F}" dt="2021-04-13T15:43:30.351" v="2511" actId="1076"/>
          <ac:spMkLst>
            <pc:docMk/>
            <pc:sldMk cId="1287165310" sldId="275"/>
            <ac:spMk id="13" creationId="{48EFAEF0-298E-43A8-9808-AB8F09F1FF38}"/>
          </ac:spMkLst>
        </pc:spChg>
        <pc:spChg chg="add mod">
          <ac:chgData name="Sanders Wang" userId="089d73b8-785c-4012-b931-81c632b6c9c7" providerId="ADAL" clId="{C88FAF71-232A-440D-BEC5-BB7C06B7767F}" dt="2021-04-13T15:43:30.351" v="2511" actId="1076"/>
          <ac:spMkLst>
            <pc:docMk/>
            <pc:sldMk cId="1287165310" sldId="275"/>
            <ac:spMk id="14" creationId="{3B56FA35-5285-4F89-B735-6CBC2C9A6FCD}"/>
          </ac:spMkLst>
        </pc:spChg>
        <pc:spChg chg="add mod">
          <ac:chgData name="Sanders Wang" userId="089d73b8-785c-4012-b931-81c632b6c9c7" providerId="ADAL" clId="{C88FAF71-232A-440D-BEC5-BB7C06B7767F}" dt="2021-04-13T15:43:30.351" v="2511" actId="1076"/>
          <ac:spMkLst>
            <pc:docMk/>
            <pc:sldMk cId="1287165310" sldId="275"/>
            <ac:spMk id="15" creationId="{A9D420F7-19BC-4DCE-892A-D27D9D39A7D9}"/>
          </ac:spMkLst>
        </pc:spChg>
        <pc:spChg chg="add mod">
          <ac:chgData name="Sanders Wang" userId="089d73b8-785c-4012-b931-81c632b6c9c7" providerId="ADAL" clId="{C88FAF71-232A-440D-BEC5-BB7C06B7767F}" dt="2021-04-13T15:43:30.351" v="2511" actId="1076"/>
          <ac:spMkLst>
            <pc:docMk/>
            <pc:sldMk cId="1287165310" sldId="275"/>
            <ac:spMk id="16" creationId="{7D6D630C-2163-4008-9D85-80D8177FD75E}"/>
          </ac:spMkLst>
        </pc:spChg>
        <pc:spChg chg="add mod">
          <ac:chgData name="Sanders Wang" userId="089d73b8-785c-4012-b931-81c632b6c9c7" providerId="ADAL" clId="{C88FAF71-232A-440D-BEC5-BB7C06B7767F}" dt="2021-04-13T15:51:05.634" v="2598" actId="1076"/>
          <ac:spMkLst>
            <pc:docMk/>
            <pc:sldMk cId="1287165310" sldId="275"/>
            <ac:spMk id="17" creationId="{794D5C53-6669-40C9-8596-21A453D35D30}"/>
          </ac:spMkLst>
        </pc:spChg>
        <pc:spChg chg="add del mod">
          <ac:chgData name="Sanders Wang" userId="089d73b8-785c-4012-b931-81c632b6c9c7" providerId="ADAL" clId="{C88FAF71-232A-440D-BEC5-BB7C06B7767F}" dt="2021-04-13T15:48:00.561" v="2532"/>
          <ac:spMkLst>
            <pc:docMk/>
            <pc:sldMk cId="1287165310" sldId="275"/>
            <ac:spMk id="20" creationId="{824C23FC-A7A1-4B40-8B6A-9ED6CEE2DBE5}"/>
          </ac:spMkLst>
        </pc:spChg>
        <pc:spChg chg="add mod">
          <ac:chgData name="Sanders Wang" userId="089d73b8-785c-4012-b931-81c632b6c9c7" providerId="ADAL" clId="{C88FAF71-232A-440D-BEC5-BB7C06B7767F}" dt="2021-04-13T15:48:51.484" v="2597" actId="20577"/>
          <ac:spMkLst>
            <pc:docMk/>
            <pc:sldMk cId="1287165310" sldId="275"/>
            <ac:spMk id="21" creationId="{C2DA5C68-B558-4EEA-B5EC-1F2707931810}"/>
          </ac:spMkLst>
        </pc:spChg>
        <pc:spChg chg="add mod">
          <ac:chgData name="Sanders Wang" userId="089d73b8-785c-4012-b931-81c632b6c9c7" providerId="ADAL" clId="{C88FAF71-232A-440D-BEC5-BB7C06B7767F}" dt="2021-04-13T15:51:13.018" v="2600" actId="1076"/>
          <ac:spMkLst>
            <pc:docMk/>
            <pc:sldMk cId="1287165310" sldId="275"/>
            <ac:spMk id="25" creationId="{794C8F44-9CC9-4F3B-B481-E08A4019CF08}"/>
          </ac:spMkLst>
        </pc:spChg>
        <pc:picChg chg="add mod">
          <ac:chgData name="Sanders Wang" userId="089d73b8-785c-4012-b931-81c632b6c9c7" providerId="ADAL" clId="{C88FAF71-232A-440D-BEC5-BB7C06B7767F}" dt="2021-04-13T15:42:19.151" v="2507" actId="1076"/>
          <ac:picMkLst>
            <pc:docMk/>
            <pc:sldMk cId="1287165310" sldId="275"/>
            <ac:picMk id="5" creationId="{357B7E5D-9040-4B44-AF0D-9B69C421BB41}"/>
          </ac:picMkLst>
        </pc:picChg>
        <pc:picChg chg="add mod">
          <ac:chgData name="Sanders Wang" userId="089d73b8-785c-4012-b931-81c632b6c9c7" providerId="ADAL" clId="{C88FAF71-232A-440D-BEC5-BB7C06B7767F}" dt="2021-04-13T15:42:19.151" v="2507" actId="1076"/>
          <ac:picMkLst>
            <pc:docMk/>
            <pc:sldMk cId="1287165310" sldId="275"/>
            <ac:picMk id="6" creationId="{0CD6D635-3E58-4CCF-AAF8-84E2551B936D}"/>
          </ac:picMkLst>
        </pc:picChg>
        <pc:picChg chg="add mod ord">
          <ac:chgData name="Sanders Wang" userId="089d73b8-785c-4012-b931-81c632b6c9c7" providerId="ADAL" clId="{C88FAF71-232A-440D-BEC5-BB7C06B7767F}" dt="2021-04-13T15:54:38.773" v="2625" actId="167"/>
          <ac:picMkLst>
            <pc:docMk/>
            <pc:sldMk cId="1287165310" sldId="275"/>
            <ac:picMk id="8" creationId="{0B3D2D8A-2190-4858-BC73-611ED322E0E4}"/>
          </ac:picMkLst>
        </pc:picChg>
        <pc:picChg chg="add mod">
          <ac:chgData name="Sanders Wang" userId="089d73b8-785c-4012-b931-81c632b6c9c7" providerId="ADAL" clId="{C88FAF71-232A-440D-BEC5-BB7C06B7767F}" dt="2021-04-13T15:43:30.351" v="2511" actId="1076"/>
          <ac:picMkLst>
            <pc:docMk/>
            <pc:sldMk cId="1287165310" sldId="275"/>
            <ac:picMk id="9" creationId="{019AC162-EF4B-4908-81BE-204CBBBF0BAF}"/>
          </ac:picMkLst>
        </pc:picChg>
        <pc:picChg chg="add mod ord">
          <ac:chgData name="Sanders Wang" userId="089d73b8-785c-4012-b931-81c632b6c9c7" providerId="ADAL" clId="{C88FAF71-232A-440D-BEC5-BB7C06B7767F}" dt="2021-04-13T15:47:25.263" v="2530" actId="167"/>
          <ac:picMkLst>
            <pc:docMk/>
            <pc:sldMk cId="1287165310" sldId="275"/>
            <ac:picMk id="19" creationId="{5680B602-CC99-45C6-9127-430286F749D6}"/>
          </ac:picMkLst>
        </pc:picChg>
        <pc:picChg chg="add mod">
          <ac:chgData name="Sanders Wang" userId="089d73b8-785c-4012-b931-81c632b6c9c7" providerId="ADAL" clId="{C88FAF71-232A-440D-BEC5-BB7C06B7767F}" dt="2021-04-13T15:51:13.018" v="2600" actId="1076"/>
          <ac:picMkLst>
            <pc:docMk/>
            <pc:sldMk cId="1287165310" sldId="275"/>
            <ac:picMk id="24" creationId="{65AC9C49-76D7-49BE-8A04-37FFF35F42E6}"/>
          </ac:picMkLst>
        </pc:picChg>
        <pc:picChg chg="add mod">
          <ac:chgData name="Sanders Wang" userId="089d73b8-785c-4012-b931-81c632b6c9c7" providerId="ADAL" clId="{C88FAF71-232A-440D-BEC5-BB7C06B7767F}" dt="2021-04-13T15:51:05.634" v="2598" actId="1076"/>
          <ac:picMkLst>
            <pc:docMk/>
            <pc:sldMk cId="1287165310" sldId="275"/>
            <ac:picMk id="2050" creationId="{5A3B936D-D95E-4281-B6C4-21162C7AE52E}"/>
          </ac:picMkLst>
        </pc:picChg>
        <pc:picChg chg="add mod">
          <ac:chgData name="Sanders Wang" userId="089d73b8-785c-4012-b931-81c632b6c9c7" providerId="ADAL" clId="{C88FAF71-232A-440D-BEC5-BB7C06B7767F}" dt="2021-04-13T15:37:32.950" v="2505" actId="1076"/>
          <ac:picMkLst>
            <pc:docMk/>
            <pc:sldMk cId="1287165310" sldId="275"/>
            <ac:picMk id="4098" creationId="{B1F87F05-13B6-48B8-9483-45F943BA79B1}"/>
          </ac:picMkLst>
        </pc:picChg>
        <pc:cxnChg chg="add mod">
          <ac:chgData name="Sanders Wang" userId="089d73b8-785c-4012-b931-81c632b6c9c7" providerId="ADAL" clId="{C88FAF71-232A-440D-BEC5-BB7C06B7767F}" dt="2021-04-13T15:51:56.064" v="2603" actId="14100"/>
          <ac:cxnSpMkLst>
            <pc:docMk/>
            <pc:sldMk cId="1287165310" sldId="275"/>
            <ac:cxnSpMk id="26" creationId="{1007CD8B-472E-4E93-ADA8-9EC0F04AC740}"/>
          </ac:cxnSpMkLst>
        </pc:cxnChg>
      </pc:sldChg>
      <pc:sldChg chg="add del">
        <pc:chgData name="Sanders Wang" userId="089d73b8-785c-4012-b931-81c632b6c9c7" providerId="ADAL" clId="{C88FAF71-232A-440D-BEC5-BB7C06B7767F}" dt="2021-04-14T14:07:00.757" v="4475" actId="2696"/>
        <pc:sldMkLst>
          <pc:docMk/>
          <pc:sldMk cId="1866228788" sldId="275"/>
        </pc:sldMkLst>
      </pc:sldChg>
      <pc:sldChg chg="addSp delSp modSp new mod ord">
        <pc:chgData name="Sanders Wang" userId="089d73b8-785c-4012-b931-81c632b6c9c7" providerId="ADAL" clId="{C88FAF71-232A-440D-BEC5-BB7C06B7767F}" dt="2021-04-14T13:48:04.903" v="4332" actId="1076"/>
        <pc:sldMkLst>
          <pc:docMk/>
          <pc:sldMk cId="260113939" sldId="276"/>
        </pc:sldMkLst>
        <pc:spChg chg="add mod">
          <ac:chgData name="Sanders Wang" userId="089d73b8-785c-4012-b931-81c632b6c9c7" providerId="ADAL" clId="{C88FAF71-232A-440D-BEC5-BB7C06B7767F}" dt="2021-04-13T18:26:14.902" v="2734" actId="1076"/>
          <ac:spMkLst>
            <pc:docMk/>
            <pc:sldMk cId="260113939" sldId="276"/>
            <ac:spMk id="3" creationId="{53A281B3-A5C8-4823-B69C-D562BFC1F1C1}"/>
          </ac:spMkLst>
        </pc:spChg>
        <pc:spChg chg="add mod">
          <ac:chgData name="Sanders Wang" userId="089d73b8-785c-4012-b931-81c632b6c9c7" providerId="ADAL" clId="{C88FAF71-232A-440D-BEC5-BB7C06B7767F}" dt="2021-04-13T18:13:25.462" v="2687" actId="1076"/>
          <ac:spMkLst>
            <pc:docMk/>
            <pc:sldMk cId="260113939" sldId="276"/>
            <ac:spMk id="5" creationId="{4A4EADC2-69D4-447E-8C62-0292262CE879}"/>
          </ac:spMkLst>
        </pc:spChg>
        <pc:spChg chg="add mod">
          <ac:chgData name="Sanders Wang" userId="089d73b8-785c-4012-b931-81c632b6c9c7" providerId="ADAL" clId="{C88FAF71-232A-440D-BEC5-BB7C06B7767F}" dt="2021-04-13T18:06:53.163" v="2648" actId="1076"/>
          <ac:spMkLst>
            <pc:docMk/>
            <pc:sldMk cId="260113939" sldId="276"/>
            <ac:spMk id="7" creationId="{14BB04DB-B883-4A65-8625-3D7FA0F1BF76}"/>
          </ac:spMkLst>
        </pc:spChg>
        <pc:spChg chg="add del mod">
          <ac:chgData name="Sanders Wang" userId="089d73b8-785c-4012-b931-81c632b6c9c7" providerId="ADAL" clId="{C88FAF71-232A-440D-BEC5-BB7C06B7767F}" dt="2021-04-13T18:08:18.210" v="2656"/>
          <ac:spMkLst>
            <pc:docMk/>
            <pc:sldMk cId="260113939" sldId="276"/>
            <ac:spMk id="13" creationId="{F0C89D96-CCCD-4CF7-A9A0-627DB86A6E48}"/>
          </ac:spMkLst>
        </pc:spChg>
        <pc:spChg chg="add mod">
          <ac:chgData name="Sanders Wang" userId="089d73b8-785c-4012-b931-81c632b6c9c7" providerId="ADAL" clId="{C88FAF71-232A-440D-BEC5-BB7C06B7767F}" dt="2021-04-14T13:45:59.060" v="4314" actId="1076"/>
          <ac:spMkLst>
            <pc:docMk/>
            <pc:sldMk cId="260113939" sldId="276"/>
            <ac:spMk id="14" creationId="{A0186F06-91C3-49DE-A2A3-CBF94C872BCC}"/>
          </ac:spMkLst>
        </pc:spChg>
        <pc:spChg chg="add del mod">
          <ac:chgData name="Sanders Wang" userId="089d73b8-785c-4012-b931-81c632b6c9c7" providerId="ADAL" clId="{C88FAF71-232A-440D-BEC5-BB7C06B7767F}" dt="2021-04-13T18:12:29.938" v="2675"/>
          <ac:spMkLst>
            <pc:docMk/>
            <pc:sldMk cId="260113939" sldId="276"/>
            <ac:spMk id="17" creationId="{334EFC4F-BE56-4F03-A594-6C53029A9B40}"/>
          </ac:spMkLst>
        </pc:spChg>
        <pc:spChg chg="add mod">
          <ac:chgData name="Sanders Wang" userId="089d73b8-785c-4012-b931-81c632b6c9c7" providerId="ADAL" clId="{C88FAF71-232A-440D-BEC5-BB7C06B7767F}" dt="2021-04-13T18:12:41.093" v="2678" actId="1076"/>
          <ac:spMkLst>
            <pc:docMk/>
            <pc:sldMk cId="260113939" sldId="276"/>
            <ac:spMk id="18" creationId="{FDB75AD5-61FF-4FFF-9CF0-FC4C4B7BAD0D}"/>
          </ac:spMkLst>
        </pc:spChg>
        <pc:spChg chg="add del mod">
          <ac:chgData name="Sanders Wang" userId="089d73b8-785c-4012-b931-81c632b6c9c7" providerId="ADAL" clId="{C88FAF71-232A-440D-BEC5-BB7C06B7767F}" dt="2021-04-13T18:13:10.894" v="2682"/>
          <ac:spMkLst>
            <pc:docMk/>
            <pc:sldMk cId="260113939" sldId="276"/>
            <ac:spMk id="19" creationId="{3D2A52C4-C7A6-4690-946C-E79F7FDAD974}"/>
          </ac:spMkLst>
        </pc:spChg>
        <pc:spChg chg="add mod">
          <ac:chgData name="Sanders Wang" userId="089d73b8-785c-4012-b931-81c632b6c9c7" providerId="ADAL" clId="{C88FAF71-232A-440D-BEC5-BB7C06B7767F}" dt="2021-04-13T18:16:08.341" v="2703" actId="113"/>
          <ac:spMkLst>
            <pc:docMk/>
            <pc:sldMk cId="260113939" sldId="276"/>
            <ac:spMk id="20" creationId="{59B17E41-65C3-409C-89E7-2AA09722ACDE}"/>
          </ac:spMkLst>
        </pc:spChg>
        <pc:spChg chg="add del mod">
          <ac:chgData name="Sanders Wang" userId="089d73b8-785c-4012-b931-81c632b6c9c7" providerId="ADAL" clId="{C88FAF71-232A-440D-BEC5-BB7C06B7767F}" dt="2021-04-13T18:16:44.444" v="2707" actId="478"/>
          <ac:spMkLst>
            <pc:docMk/>
            <pc:sldMk cId="260113939" sldId="276"/>
            <ac:spMk id="27" creationId="{B20274A9-9FC3-4BE2-880E-42C968431A69}"/>
          </ac:spMkLst>
        </pc:spChg>
        <pc:spChg chg="add mod">
          <ac:chgData name="Sanders Wang" userId="089d73b8-785c-4012-b931-81c632b6c9c7" providerId="ADAL" clId="{C88FAF71-232A-440D-BEC5-BB7C06B7767F}" dt="2021-04-13T18:20:05.566" v="2721" actId="1076"/>
          <ac:spMkLst>
            <pc:docMk/>
            <pc:sldMk cId="260113939" sldId="276"/>
            <ac:spMk id="28" creationId="{8BF889E1-D839-4B8C-B23A-885ADA3844D4}"/>
          </ac:spMkLst>
        </pc:spChg>
        <pc:spChg chg="add mod">
          <ac:chgData name="Sanders Wang" userId="089d73b8-785c-4012-b931-81c632b6c9c7" providerId="ADAL" clId="{C88FAF71-232A-440D-BEC5-BB7C06B7767F}" dt="2021-04-13T18:17:42.162" v="2716" actId="1076"/>
          <ac:spMkLst>
            <pc:docMk/>
            <pc:sldMk cId="260113939" sldId="276"/>
            <ac:spMk id="30" creationId="{415F814F-8DC7-41DC-9F07-84D59983A406}"/>
          </ac:spMkLst>
        </pc:spChg>
        <pc:spChg chg="add mod">
          <ac:chgData name="Sanders Wang" userId="089d73b8-785c-4012-b931-81c632b6c9c7" providerId="ADAL" clId="{C88FAF71-232A-440D-BEC5-BB7C06B7767F}" dt="2021-04-13T18:17:42.162" v="2716" actId="1076"/>
          <ac:spMkLst>
            <pc:docMk/>
            <pc:sldMk cId="260113939" sldId="276"/>
            <ac:spMk id="31" creationId="{15DA9B1D-34CF-43DF-90C2-DE943B71F24D}"/>
          </ac:spMkLst>
        </pc:spChg>
        <pc:spChg chg="add del mod">
          <ac:chgData name="Sanders Wang" userId="089d73b8-785c-4012-b931-81c632b6c9c7" providerId="ADAL" clId="{C88FAF71-232A-440D-BEC5-BB7C06B7767F}" dt="2021-04-13T18:17:24.901" v="2713" actId="478"/>
          <ac:spMkLst>
            <pc:docMk/>
            <pc:sldMk cId="260113939" sldId="276"/>
            <ac:spMk id="32" creationId="{18B96C3B-BAED-46CF-BB2D-FB87F317E13D}"/>
          </ac:spMkLst>
        </pc:spChg>
        <pc:spChg chg="add del mod">
          <ac:chgData name="Sanders Wang" userId="089d73b8-785c-4012-b931-81c632b6c9c7" providerId="ADAL" clId="{C88FAF71-232A-440D-BEC5-BB7C06B7767F}" dt="2021-04-13T18:17:24.901" v="2713" actId="478"/>
          <ac:spMkLst>
            <pc:docMk/>
            <pc:sldMk cId="260113939" sldId="276"/>
            <ac:spMk id="33" creationId="{1BBD91C1-6888-4436-8CA7-E7B117AB8411}"/>
          </ac:spMkLst>
        </pc:spChg>
        <pc:spChg chg="add del mod">
          <ac:chgData name="Sanders Wang" userId="089d73b8-785c-4012-b931-81c632b6c9c7" providerId="ADAL" clId="{C88FAF71-232A-440D-BEC5-BB7C06B7767F}" dt="2021-04-13T18:17:24.901" v="2713" actId="478"/>
          <ac:spMkLst>
            <pc:docMk/>
            <pc:sldMk cId="260113939" sldId="276"/>
            <ac:spMk id="34" creationId="{0C025275-9019-4467-963E-98B78D0A003E}"/>
          </ac:spMkLst>
        </pc:spChg>
        <pc:spChg chg="add del mod">
          <ac:chgData name="Sanders Wang" userId="089d73b8-785c-4012-b931-81c632b6c9c7" providerId="ADAL" clId="{C88FAF71-232A-440D-BEC5-BB7C06B7767F}" dt="2021-04-13T18:17:31.908" v="2715" actId="478"/>
          <ac:spMkLst>
            <pc:docMk/>
            <pc:sldMk cId="260113939" sldId="276"/>
            <ac:spMk id="37" creationId="{03ACB8E7-582B-4760-A86B-1C1C606939C8}"/>
          </ac:spMkLst>
        </pc:spChg>
        <pc:spChg chg="add del mod">
          <ac:chgData name="Sanders Wang" userId="089d73b8-785c-4012-b931-81c632b6c9c7" providerId="ADAL" clId="{C88FAF71-232A-440D-BEC5-BB7C06B7767F}" dt="2021-04-13T18:17:28.939" v="2714" actId="478"/>
          <ac:spMkLst>
            <pc:docMk/>
            <pc:sldMk cId="260113939" sldId="276"/>
            <ac:spMk id="38" creationId="{B0489E75-256E-4B6E-9651-8D1D51B95969}"/>
          </ac:spMkLst>
        </pc:spChg>
        <pc:spChg chg="add mod">
          <ac:chgData name="Sanders Wang" userId="089d73b8-785c-4012-b931-81c632b6c9c7" providerId="ADAL" clId="{C88FAF71-232A-440D-BEC5-BB7C06B7767F}" dt="2021-04-13T18:17:42.162" v="2716" actId="1076"/>
          <ac:spMkLst>
            <pc:docMk/>
            <pc:sldMk cId="260113939" sldId="276"/>
            <ac:spMk id="39" creationId="{F249E45D-89BD-48EB-98A8-4EA34AB135E1}"/>
          </ac:spMkLst>
        </pc:spChg>
        <pc:spChg chg="add del mod">
          <ac:chgData name="Sanders Wang" userId="089d73b8-785c-4012-b931-81c632b6c9c7" providerId="ADAL" clId="{C88FAF71-232A-440D-BEC5-BB7C06B7767F}" dt="2021-04-13T18:20:16.492" v="2723"/>
          <ac:spMkLst>
            <pc:docMk/>
            <pc:sldMk cId="260113939" sldId="276"/>
            <ac:spMk id="40" creationId="{9E846228-58B5-425C-8592-A6882767006A}"/>
          </ac:spMkLst>
        </pc:spChg>
        <pc:spChg chg="add del mod">
          <ac:chgData name="Sanders Wang" userId="089d73b8-785c-4012-b931-81c632b6c9c7" providerId="ADAL" clId="{C88FAF71-232A-440D-BEC5-BB7C06B7767F}" dt="2021-04-13T18:20:25.644" v="2725"/>
          <ac:spMkLst>
            <pc:docMk/>
            <pc:sldMk cId="260113939" sldId="276"/>
            <ac:spMk id="41" creationId="{DEC5231B-0576-4732-8FB4-1E6BB2825C52}"/>
          </ac:spMkLst>
        </pc:spChg>
        <pc:spChg chg="add mod">
          <ac:chgData name="Sanders Wang" userId="089d73b8-785c-4012-b931-81c632b6c9c7" providerId="ADAL" clId="{C88FAF71-232A-440D-BEC5-BB7C06B7767F}" dt="2021-04-13T18:20:32.868" v="2728" actId="113"/>
          <ac:spMkLst>
            <pc:docMk/>
            <pc:sldMk cId="260113939" sldId="276"/>
            <ac:spMk id="42" creationId="{EF7877E5-234A-4FE4-A9B8-6EF77AD1B18F}"/>
          </ac:spMkLst>
        </pc:spChg>
        <pc:spChg chg="add del mod">
          <ac:chgData name="Sanders Wang" userId="089d73b8-785c-4012-b931-81c632b6c9c7" providerId="ADAL" clId="{C88FAF71-232A-440D-BEC5-BB7C06B7767F}" dt="2021-04-13T18:26:36.766" v="2737"/>
          <ac:spMkLst>
            <pc:docMk/>
            <pc:sldMk cId="260113939" sldId="276"/>
            <ac:spMk id="45" creationId="{377E32E3-0548-4D77-8FA1-30C52D1B6B3D}"/>
          </ac:spMkLst>
        </pc:spChg>
        <pc:spChg chg="add mod">
          <ac:chgData name="Sanders Wang" userId="089d73b8-785c-4012-b931-81c632b6c9c7" providerId="ADAL" clId="{C88FAF71-232A-440D-BEC5-BB7C06B7767F}" dt="2021-04-14T13:48:04.903" v="4332" actId="1076"/>
          <ac:spMkLst>
            <pc:docMk/>
            <pc:sldMk cId="260113939" sldId="276"/>
            <ac:spMk id="46" creationId="{7350CA62-0EC2-49E5-9D21-5DDBC3271D11}"/>
          </ac:spMkLst>
        </pc:spChg>
        <pc:spChg chg="add del mod">
          <ac:chgData name="Sanders Wang" userId="089d73b8-785c-4012-b931-81c632b6c9c7" providerId="ADAL" clId="{C88FAF71-232A-440D-BEC5-BB7C06B7767F}" dt="2021-04-13T18:39:19.981" v="2840"/>
          <ac:spMkLst>
            <pc:docMk/>
            <pc:sldMk cId="260113939" sldId="276"/>
            <ac:spMk id="56" creationId="{C5E80924-D6E0-463E-95F5-684649929E32}"/>
          </ac:spMkLst>
        </pc:spChg>
        <pc:spChg chg="add mod">
          <ac:chgData name="Sanders Wang" userId="089d73b8-785c-4012-b931-81c632b6c9c7" providerId="ADAL" clId="{C88FAF71-232A-440D-BEC5-BB7C06B7767F}" dt="2021-04-13T18:38:58.255" v="2838" actId="1076"/>
          <ac:spMkLst>
            <pc:docMk/>
            <pc:sldMk cId="260113939" sldId="276"/>
            <ac:spMk id="59" creationId="{4F15D2A4-1182-43B1-A0FB-1CB589751A2B}"/>
          </ac:spMkLst>
        </pc:spChg>
        <pc:spChg chg="add mod">
          <ac:chgData name="Sanders Wang" userId="089d73b8-785c-4012-b931-81c632b6c9c7" providerId="ADAL" clId="{C88FAF71-232A-440D-BEC5-BB7C06B7767F}" dt="2021-04-13T18:38:58.255" v="2838" actId="1076"/>
          <ac:spMkLst>
            <pc:docMk/>
            <pc:sldMk cId="260113939" sldId="276"/>
            <ac:spMk id="60" creationId="{6E0348CF-D68F-441A-9D28-4497379F3321}"/>
          </ac:spMkLst>
        </pc:spChg>
        <pc:spChg chg="add mod">
          <ac:chgData name="Sanders Wang" userId="089d73b8-785c-4012-b931-81c632b6c9c7" providerId="ADAL" clId="{C88FAF71-232A-440D-BEC5-BB7C06B7767F}" dt="2021-04-13T18:39:31.372" v="2844" actId="113"/>
          <ac:spMkLst>
            <pc:docMk/>
            <pc:sldMk cId="260113939" sldId="276"/>
            <ac:spMk id="61" creationId="{BD8F235D-CF47-4446-A4B9-1B2BDA8A38EE}"/>
          </ac:spMkLst>
        </pc:spChg>
        <pc:picChg chg="add mod">
          <ac:chgData name="Sanders Wang" userId="089d73b8-785c-4012-b931-81c632b6c9c7" providerId="ADAL" clId="{C88FAF71-232A-440D-BEC5-BB7C06B7767F}" dt="2021-04-13T18:26:14.902" v="2734" actId="1076"/>
          <ac:picMkLst>
            <pc:docMk/>
            <pc:sldMk cId="260113939" sldId="276"/>
            <ac:picMk id="2" creationId="{4965CD78-ED54-45D7-84B1-79B75AAEEAA4}"/>
          </ac:picMkLst>
        </pc:picChg>
        <pc:picChg chg="add mod">
          <ac:chgData name="Sanders Wang" userId="089d73b8-785c-4012-b931-81c632b6c9c7" providerId="ADAL" clId="{C88FAF71-232A-440D-BEC5-BB7C06B7767F}" dt="2021-04-13T18:13:25.462" v="2687" actId="1076"/>
          <ac:picMkLst>
            <pc:docMk/>
            <pc:sldMk cId="260113939" sldId="276"/>
            <ac:picMk id="4" creationId="{1A653765-06D1-4499-947E-E20F2837F1BE}"/>
          </ac:picMkLst>
        </pc:picChg>
        <pc:picChg chg="add mod">
          <ac:chgData name="Sanders Wang" userId="089d73b8-785c-4012-b931-81c632b6c9c7" providerId="ADAL" clId="{C88FAF71-232A-440D-BEC5-BB7C06B7767F}" dt="2021-04-13T18:06:53.163" v="2648" actId="1076"/>
          <ac:picMkLst>
            <pc:docMk/>
            <pc:sldMk cId="260113939" sldId="276"/>
            <ac:picMk id="6" creationId="{DE0E2AB6-ADEE-4380-9B3B-7D72F8805673}"/>
          </ac:picMkLst>
        </pc:picChg>
        <pc:picChg chg="add del mod">
          <ac:chgData name="Sanders Wang" userId="089d73b8-785c-4012-b931-81c632b6c9c7" providerId="ADAL" clId="{C88FAF71-232A-440D-BEC5-BB7C06B7767F}" dt="2021-04-13T18:14:06.728" v="2696" actId="478"/>
          <ac:picMkLst>
            <pc:docMk/>
            <pc:sldMk cId="260113939" sldId="276"/>
            <ac:picMk id="9" creationId="{531E5273-5D42-43E1-AEAB-3FA599510E07}"/>
          </ac:picMkLst>
        </pc:picChg>
        <pc:picChg chg="add mod">
          <ac:chgData name="Sanders Wang" userId="089d73b8-785c-4012-b931-81c632b6c9c7" providerId="ADAL" clId="{C88FAF71-232A-440D-BEC5-BB7C06B7767F}" dt="2021-04-13T18:14:02.347" v="2694" actId="1076"/>
          <ac:picMkLst>
            <pc:docMk/>
            <pc:sldMk cId="260113939" sldId="276"/>
            <ac:picMk id="16" creationId="{EF6E3A1E-03C7-4F37-BDBE-10B27C1B729C}"/>
          </ac:picMkLst>
        </pc:picChg>
        <pc:picChg chg="add mod">
          <ac:chgData name="Sanders Wang" userId="089d73b8-785c-4012-b931-81c632b6c9c7" providerId="ADAL" clId="{C88FAF71-232A-440D-BEC5-BB7C06B7767F}" dt="2021-04-14T13:45:59.060" v="4314" actId="1076"/>
          <ac:picMkLst>
            <pc:docMk/>
            <pc:sldMk cId="260113939" sldId="276"/>
            <ac:picMk id="24" creationId="{E0AC832C-D889-4FDC-99C8-6EF7898E38F5}"/>
          </ac:picMkLst>
        </pc:picChg>
        <pc:picChg chg="add mod">
          <ac:chgData name="Sanders Wang" userId="089d73b8-785c-4012-b931-81c632b6c9c7" providerId="ADAL" clId="{C88FAF71-232A-440D-BEC5-BB7C06B7767F}" dt="2021-04-14T13:45:59.060" v="4314" actId="1076"/>
          <ac:picMkLst>
            <pc:docMk/>
            <pc:sldMk cId="260113939" sldId="276"/>
            <ac:picMk id="26" creationId="{5AB98ECD-15C8-4B4A-9B5B-B65A2DBAD6C8}"/>
          </ac:picMkLst>
        </pc:picChg>
        <pc:picChg chg="add mod">
          <ac:chgData name="Sanders Wang" userId="089d73b8-785c-4012-b931-81c632b6c9c7" providerId="ADAL" clId="{C88FAF71-232A-440D-BEC5-BB7C06B7767F}" dt="2021-04-13T18:17:42.162" v="2716" actId="1076"/>
          <ac:picMkLst>
            <pc:docMk/>
            <pc:sldMk cId="260113939" sldId="276"/>
            <ac:picMk id="29" creationId="{9919E838-B7B6-49AA-AC62-29D4EAC847E9}"/>
          </ac:picMkLst>
        </pc:picChg>
        <pc:picChg chg="add mod">
          <ac:chgData name="Sanders Wang" userId="089d73b8-785c-4012-b931-81c632b6c9c7" providerId="ADAL" clId="{C88FAF71-232A-440D-BEC5-BB7C06B7767F}" dt="2021-04-14T13:48:04.903" v="4332" actId="1076"/>
          <ac:picMkLst>
            <pc:docMk/>
            <pc:sldMk cId="260113939" sldId="276"/>
            <ac:picMk id="44" creationId="{2FB4277A-D819-476F-87A2-0A6FD667EBB8}"/>
          </ac:picMkLst>
        </pc:picChg>
        <pc:picChg chg="add mod">
          <ac:chgData name="Sanders Wang" userId="089d73b8-785c-4012-b931-81c632b6c9c7" providerId="ADAL" clId="{C88FAF71-232A-440D-BEC5-BB7C06B7767F}" dt="2021-04-13T18:38:58.255" v="2838" actId="1076"/>
          <ac:picMkLst>
            <pc:docMk/>
            <pc:sldMk cId="260113939" sldId="276"/>
            <ac:picMk id="57" creationId="{CCCE6491-D435-4068-9879-9DD252412ECE}"/>
          </ac:picMkLst>
        </pc:picChg>
        <pc:picChg chg="add mod">
          <ac:chgData name="Sanders Wang" userId="089d73b8-785c-4012-b931-81c632b6c9c7" providerId="ADAL" clId="{C88FAF71-232A-440D-BEC5-BB7C06B7767F}" dt="2021-04-13T18:38:58.255" v="2838" actId="1076"/>
          <ac:picMkLst>
            <pc:docMk/>
            <pc:sldMk cId="260113939" sldId="276"/>
            <ac:picMk id="58" creationId="{862B058B-1FCB-4D8E-B1A4-BB9F7B94E0E1}"/>
          </ac:picMkLst>
        </pc:picChg>
        <pc:picChg chg="add mod">
          <ac:chgData name="Sanders Wang" userId="089d73b8-785c-4012-b931-81c632b6c9c7" providerId="ADAL" clId="{C88FAF71-232A-440D-BEC5-BB7C06B7767F}" dt="2021-04-13T18:12:50.956" v="2680" actId="1076"/>
          <ac:picMkLst>
            <pc:docMk/>
            <pc:sldMk cId="260113939" sldId="276"/>
            <ac:picMk id="3074" creationId="{B4426122-53C2-4287-9390-46D181EB1383}"/>
          </ac:picMkLst>
        </pc:picChg>
        <pc:cxnChg chg="add del mod">
          <ac:chgData name="Sanders Wang" userId="089d73b8-785c-4012-b931-81c632b6c9c7" providerId="ADAL" clId="{C88FAF71-232A-440D-BEC5-BB7C06B7767F}" dt="2021-04-13T18:13:53.714" v="2693" actId="478"/>
          <ac:cxnSpMkLst>
            <pc:docMk/>
            <pc:sldMk cId="260113939" sldId="276"/>
            <ac:cxnSpMk id="10" creationId="{58F3077B-DC87-4C18-8E41-78983568CDBE}"/>
          </ac:cxnSpMkLst>
        </pc:cxnChg>
        <pc:cxnChg chg="add del mod">
          <ac:chgData name="Sanders Wang" userId="089d73b8-785c-4012-b931-81c632b6c9c7" providerId="ADAL" clId="{C88FAF71-232A-440D-BEC5-BB7C06B7767F}" dt="2021-04-13T18:17:20.929" v="2712" actId="478"/>
          <ac:cxnSpMkLst>
            <pc:docMk/>
            <pc:sldMk cId="260113939" sldId="276"/>
            <ac:cxnSpMk id="35" creationId="{8727697A-93B3-44AF-8D84-2A7506742DAE}"/>
          </ac:cxnSpMkLst>
        </pc:cxnChg>
        <pc:cxnChg chg="add del mod">
          <ac:chgData name="Sanders Wang" userId="089d73b8-785c-4012-b931-81c632b6c9c7" providerId="ADAL" clId="{C88FAF71-232A-440D-BEC5-BB7C06B7767F}" dt="2021-04-13T18:17:24.901" v="2713" actId="478"/>
          <ac:cxnSpMkLst>
            <pc:docMk/>
            <pc:sldMk cId="260113939" sldId="276"/>
            <ac:cxnSpMk id="36" creationId="{6137F5E1-FA5F-44D7-B288-70EB737BE35D}"/>
          </ac:cxnSpMkLst>
        </pc:cxnChg>
        <pc:cxnChg chg="add mod ord">
          <ac:chgData name="Sanders Wang" userId="089d73b8-785c-4012-b931-81c632b6c9c7" providerId="ADAL" clId="{C88FAF71-232A-440D-BEC5-BB7C06B7767F}" dt="2021-04-14T13:45:59.060" v="4314" actId="1076"/>
          <ac:cxnSpMkLst>
            <pc:docMk/>
            <pc:sldMk cId="260113939" sldId="276"/>
            <ac:cxnSpMk id="48" creationId="{AD3F1E90-85C6-4F1C-ADAC-9B7163043CB0}"/>
          </ac:cxnSpMkLst>
        </pc:cxnChg>
        <pc:cxnChg chg="add mod">
          <ac:chgData name="Sanders Wang" userId="089d73b8-785c-4012-b931-81c632b6c9c7" providerId="ADAL" clId="{C88FAF71-232A-440D-BEC5-BB7C06B7767F}" dt="2021-04-14T13:48:04.903" v="4332" actId="1076"/>
          <ac:cxnSpMkLst>
            <pc:docMk/>
            <pc:sldMk cId="260113939" sldId="276"/>
            <ac:cxnSpMk id="51" creationId="{8998F7F3-B0E5-441D-B3F8-DFED926654C3}"/>
          </ac:cxnSpMkLst>
        </pc:cxnChg>
        <pc:cxnChg chg="add mod">
          <ac:chgData name="Sanders Wang" userId="089d73b8-785c-4012-b931-81c632b6c9c7" providerId="ADAL" clId="{C88FAF71-232A-440D-BEC5-BB7C06B7767F}" dt="2021-04-14T13:48:04.903" v="4332" actId="1076"/>
          <ac:cxnSpMkLst>
            <pc:docMk/>
            <pc:sldMk cId="260113939" sldId="276"/>
            <ac:cxnSpMk id="54" creationId="{FD77A109-2972-4C97-A0D6-3F6DE9D80AAE}"/>
          </ac:cxnSpMkLst>
        </pc:cxnChg>
      </pc:sldChg>
      <pc:sldChg chg="addSp delSp modSp new mod">
        <pc:chgData name="Sanders Wang" userId="089d73b8-785c-4012-b931-81c632b6c9c7" providerId="ADAL" clId="{C88FAF71-232A-440D-BEC5-BB7C06B7767F}" dt="2021-04-13T18:45:12.374" v="2884" actId="14100"/>
        <pc:sldMkLst>
          <pc:docMk/>
          <pc:sldMk cId="1211841639" sldId="277"/>
        </pc:sldMkLst>
        <pc:spChg chg="add mod">
          <ac:chgData name="Sanders Wang" userId="089d73b8-785c-4012-b931-81c632b6c9c7" providerId="ADAL" clId="{C88FAF71-232A-440D-BEC5-BB7C06B7767F}" dt="2021-04-13T18:28:30.712" v="2755" actId="1076"/>
          <ac:spMkLst>
            <pc:docMk/>
            <pc:sldMk cId="1211841639" sldId="277"/>
            <ac:spMk id="2" creationId="{9169FC9B-FEE2-4166-B9A8-8AF48959D664}"/>
          </ac:spMkLst>
        </pc:spChg>
        <pc:spChg chg="add mod">
          <ac:chgData name="Sanders Wang" userId="089d73b8-785c-4012-b931-81c632b6c9c7" providerId="ADAL" clId="{C88FAF71-232A-440D-BEC5-BB7C06B7767F}" dt="2021-04-13T18:28:42.993" v="2756"/>
          <ac:spMkLst>
            <pc:docMk/>
            <pc:sldMk cId="1211841639" sldId="277"/>
            <ac:spMk id="4" creationId="{3DCF96F2-14AE-4829-A2D9-B6A3E72887D7}"/>
          </ac:spMkLst>
        </pc:spChg>
        <pc:spChg chg="add mod">
          <ac:chgData name="Sanders Wang" userId="089d73b8-785c-4012-b931-81c632b6c9c7" providerId="ADAL" clId="{C88FAF71-232A-440D-BEC5-BB7C06B7767F}" dt="2021-04-13T18:28:42.993" v="2756"/>
          <ac:spMkLst>
            <pc:docMk/>
            <pc:sldMk cId="1211841639" sldId="277"/>
            <ac:spMk id="5" creationId="{9C74696F-E42F-459F-9CF7-1D9162EC9D02}"/>
          </ac:spMkLst>
        </pc:spChg>
        <pc:spChg chg="add mod">
          <ac:chgData name="Sanders Wang" userId="089d73b8-785c-4012-b931-81c632b6c9c7" providerId="ADAL" clId="{C88FAF71-232A-440D-BEC5-BB7C06B7767F}" dt="2021-04-13T18:28:42.993" v="2756"/>
          <ac:spMkLst>
            <pc:docMk/>
            <pc:sldMk cId="1211841639" sldId="277"/>
            <ac:spMk id="6" creationId="{A07EDA2B-B8FE-49AF-8CAF-D5EF43CA26CC}"/>
          </ac:spMkLst>
        </pc:spChg>
        <pc:spChg chg="add mod">
          <ac:chgData name="Sanders Wang" userId="089d73b8-785c-4012-b931-81c632b6c9c7" providerId="ADAL" clId="{C88FAF71-232A-440D-BEC5-BB7C06B7767F}" dt="2021-04-13T18:29:19.704" v="2758" actId="1076"/>
          <ac:spMkLst>
            <pc:docMk/>
            <pc:sldMk cId="1211841639" sldId="277"/>
            <ac:spMk id="7" creationId="{893DFE99-F9E3-43AE-8D6B-B53AD4F8ADD6}"/>
          </ac:spMkLst>
        </pc:spChg>
        <pc:spChg chg="add mod">
          <ac:chgData name="Sanders Wang" userId="089d73b8-785c-4012-b931-81c632b6c9c7" providerId="ADAL" clId="{C88FAF71-232A-440D-BEC5-BB7C06B7767F}" dt="2021-04-13T18:29:19.704" v="2758" actId="1076"/>
          <ac:spMkLst>
            <pc:docMk/>
            <pc:sldMk cId="1211841639" sldId="277"/>
            <ac:spMk id="8" creationId="{616AA59D-F0C5-49C0-801A-3CB31F43104B}"/>
          </ac:spMkLst>
        </pc:spChg>
        <pc:spChg chg="add del mod">
          <ac:chgData name="Sanders Wang" userId="089d73b8-785c-4012-b931-81c632b6c9c7" providerId="ADAL" clId="{C88FAF71-232A-440D-BEC5-BB7C06B7767F}" dt="2021-04-13T18:29:46.613" v="2760"/>
          <ac:spMkLst>
            <pc:docMk/>
            <pc:sldMk cId="1211841639" sldId="277"/>
            <ac:spMk id="9" creationId="{A4C25AB3-3230-4BFF-90A7-444035A92419}"/>
          </ac:spMkLst>
        </pc:spChg>
        <pc:spChg chg="add mod">
          <ac:chgData name="Sanders Wang" userId="089d73b8-785c-4012-b931-81c632b6c9c7" providerId="ADAL" clId="{C88FAF71-232A-440D-BEC5-BB7C06B7767F}" dt="2021-04-13T18:34:46.175" v="2813" actId="113"/>
          <ac:spMkLst>
            <pc:docMk/>
            <pc:sldMk cId="1211841639" sldId="277"/>
            <ac:spMk id="10" creationId="{AEFD0C4B-0B4B-41B2-9910-2705C0A240A6}"/>
          </ac:spMkLst>
        </pc:spChg>
        <pc:spChg chg="add mod">
          <ac:chgData name="Sanders Wang" userId="089d73b8-785c-4012-b931-81c632b6c9c7" providerId="ADAL" clId="{C88FAF71-232A-440D-BEC5-BB7C06B7767F}" dt="2021-04-13T18:30:33.215" v="2775" actId="1076"/>
          <ac:spMkLst>
            <pc:docMk/>
            <pc:sldMk cId="1211841639" sldId="277"/>
            <ac:spMk id="12" creationId="{39ED4EE6-C960-4E54-8AA1-C26367C0FAA2}"/>
          </ac:spMkLst>
        </pc:spChg>
        <pc:spChg chg="add mod">
          <ac:chgData name="Sanders Wang" userId="089d73b8-785c-4012-b931-81c632b6c9c7" providerId="ADAL" clId="{C88FAF71-232A-440D-BEC5-BB7C06B7767F}" dt="2021-04-13T18:32:37.131" v="2790" actId="1076"/>
          <ac:spMkLst>
            <pc:docMk/>
            <pc:sldMk cId="1211841639" sldId="277"/>
            <ac:spMk id="13" creationId="{1A6137AF-DE09-425B-88D1-97C491880D28}"/>
          </ac:spMkLst>
        </pc:spChg>
        <pc:spChg chg="add del mod">
          <ac:chgData name="Sanders Wang" userId="089d73b8-785c-4012-b931-81c632b6c9c7" providerId="ADAL" clId="{C88FAF71-232A-440D-BEC5-BB7C06B7767F}" dt="2021-04-13T18:33:13.956" v="2796" actId="478"/>
          <ac:spMkLst>
            <pc:docMk/>
            <pc:sldMk cId="1211841639" sldId="277"/>
            <ac:spMk id="16" creationId="{66CA3482-0C8D-4FFA-978E-9E374DB53945}"/>
          </ac:spMkLst>
        </pc:spChg>
        <pc:spChg chg="add del mod">
          <ac:chgData name="Sanders Wang" userId="089d73b8-785c-4012-b931-81c632b6c9c7" providerId="ADAL" clId="{C88FAF71-232A-440D-BEC5-BB7C06B7767F}" dt="2021-04-13T18:33:13.956" v="2796" actId="478"/>
          <ac:spMkLst>
            <pc:docMk/>
            <pc:sldMk cId="1211841639" sldId="277"/>
            <ac:spMk id="19" creationId="{D20C7340-2F4B-4DDF-9A4E-ED2043429BED}"/>
          </ac:spMkLst>
        </pc:spChg>
        <pc:spChg chg="add del mod">
          <ac:chgData name="Sanders Wang" userId="089d73b8-785c-4012-b931-81c632b6c9c7" providerId="ADAL" clId="{C88FAF71-232A-440D-BEC5-BB7C06B7767F}" dt="2021-04-13T18:33:43.590" v="2804"/>
          <ac:spMkLst>
            <pc:docMk/>
            <pc:sldMk cId="1211841639" sldId="277"/>
            <ac:spMk id="20" creationId="{0DCBF023-AFF3-4E60-887C-7586D106DE81}"/>
          </ac:spMkLst>
        </pc:spChg>
        <pc:spChg chg="add mod">
          <ac:chgData name="Sanders Wang" userId="089d73b8-785c-4012-b931-81c632b6c9c7" providerId="ADAL" clId="{C88FAF71-232A-440D-BEC5-BB7C06B7767F}" dt="2021-04-13T18:38:29.174" v="2836" actId="1076"/>
          <ac:spMkLst>
            <pc:docMk/>
            <pc:sldMk cId="1211841639" sldId="277"/>
            <ac:spMk id="21" creationId="{A06C8C75-9C1C-480E-BD9F-941148512F30}"/>
          </ac:spMkLst>
        </pc:spChg>
        <pc:spChg chg="add del mod">
          <ac:chgData name="Sanders Wang" userId="089d73b8-785c-4012-b931-81c632b6c9c7" providerId="ADAL" clId="{C88FAF71-232A-440D-BEC5-BB7C06B7767F}" dt="2021-04-13T18:35:04.360" v="2817"/>
          <ac:spMkLst>
            <pc:docMk/>
            <pc:sldMk cId="1211841639" sldId="277"/>
            <ac:spMk id="22" creationId="{8862C27C-8FAF-4765-93BE-F4EB47E7424C}"/>
          </ac:spMkLst>
        </pc:spChg>
        <pc:spChg chg="add mod">
          <ac:chgData name="Sanders Wang" userId="089d73b8-785c-4012-b931-81c632b6c9c7" providerId="ADAL" clId="{C88FAF71-232A-440D-BEC5-BB7C06B7767F}" dt="2021-04-13T18:38:29.174" v="2836" actId="1076"/>
          <ac:spMkLst>
            <pc:docMk/>
            <pc:sldMk cId="1211841639" sldId="277"/>
            <ac:spMk id="23" creationId="{1BD0537E-A55B-4688-A211-30E496F1FE8D}"/>
          </ac:spMkLst>
        </pc:spChg>
        <pc:spChg chg="add mod">
          <ac:chgData name="Sanders Wang" userId="089d73b8-785c-4012-b931-81c632b6c9c7" providerId="ADAL" clId="{C88FAF71-232A-440D-BEC5-BB7C06B7767F}" dt="2021-04-13T18:43:18.263" v="2869" actId="1076"/>
          <ac:spMkLst>
            <pc:docMk/>
            <pc:sldMk cId="1211841639" sldId="277"/>
            <ac:spMk id="25" creationId="{906F2F09-8FD1-4B5F-B6AB-3E8C311CB929}"/>
          </ac:spMkLst>
        </pc:spChg>
        <pc:spChg chg="add del mod">
          <ac:chgData name="Sanders Wang" userId="089d73b8-785c-4012-b931-81c632b6c9c7" providerId="ADAL" clId="{C88FAF71-232A-440D-BEC5-BB7C06B7767F}" dt="2021-04-13T18:40:47.107" v="2848" actId="478"/>
          <ac:spMkLst>
            <pc:docMk/>
            <pc:sldMk cId="1211841639" sldId="277"/>
            <ac:spMk id="27" creationId="{453D44E5-0E43-4EAE-A754-E08C89EB7C63}"/>
          </ac:spMkLst>
        </pc:spChg>
        <pc:spChg chg="add mod">
          <ac:chgData name="Sanders Wang" userId="089d73b8-785c-4012-b931-81c632b6c9c7" providerId="ADAL" clId="{C88FAF71-232A-440D-BEC5-BB7C06B7767F}" dt="2021-04-13T18:41:29.593" v="2858" actId="20577"/>
          <ac:spMkLst>
            <pc:docMk/>
            <pc:sldMk cId="1211841639" sldId="277"/>
            <ac:spMk id="29" creationId="{C219682D-2546-43FB-96FD-B902C5CF6A86}"/>
          </ac:spMkLst>
        </pc:spChg>
        <pc:spChg chg="add mod">
          <ac:chgData name="Sanders Wang" userId="089d73b8-785c-4012-b931-81c632b6c9c7" providerId="ADAL" clId="{C88FAF71-232A-440D-BEC5-BB7C06B7767F}" dt="2021-04-13T18:43:13.670" v="2868" actId="1076"/>
          <ac:spMkLst>
            <pc:docMk/>
            <pc:sldMk cId="1211841639" sldId="277"/>
            <ac:spMk id="30" creationId="{DF0BFA1B-CBA9-41D8-87F6-DB3D7F1301C4}"/>
          </ac:spMkLst>
        </pc:spChg>
        <pc:spChg chg="add mod">
          <ac:chgData name="Sanders Wang" userId="089d73b8-785c-4012-b931-81c632b6c9c7" providerId="ADAL" clId="{C88FAF71-232A-440D-BEC5-BB7C06B7767F}" dt="2021-04-13T18:43:52.507" v="2873"/>
          <ac:spMkLst>
            <pc:docMk/>
            <pc:sldMk cId="1211841639" sldId="277"/>
            <ac:spMk id="33" creationId="{87F28472-AAAE-46C4-899A-BC85E655A27F}"/>
          </ac:spMkLst>
        </pc:spChg>
        <pc:picChg chg="add mod">
          <ac:chgData name="Sanders Wang" userId="089d73b8-785c-4012-b931-81c632b6c9c7" providerId="ADAL" clId="{C88FAF71-232A-440D-BEC5-BB7C06B7767F}" dt="2021-04-13T18:28:42.993" v="2756"/>
          <ac:picMkLst>
            <pc:docMk/>
            <pc:sldMk cId="1211841639" sldId="277"/>
            <ac:picMk id="3" creationId="{8B241CA7-0DD4-4B37-9D47-7D1C8DCA192B}"/>
          </ac:picMkLst>
        </pc:picChg>
        <pc:picChg chg="add mod">
          <ac:chgData name="Sanders Wang" userId="089d73b8-785c-4012-b931-81c632b6c9c7" providerId="ADAL" clId="{C88FAF71-232A-440D-BEC5-BB7C06B7767F}" dt="2021-04-13T18:30:33.215" v="2775" actId="1076"/>
          <ac:picMkLst>
            <pc:docMk/>
            <pc:sldMk cId="1211841639" sldId="277"/>
            <ac:picMk id="11" creationId="{61C6BB90-3BA7-41E5-BB0D-E44F99D28B18}"/>
          </ac:picMkLst>
        </pc:picChg>
        <pc:picChg chg="add mod">
          <ac:chgData name="Sanders Wang" userId="089d73b8-785c-4012-b931-81c632b6c9c7" providerId="ADAL" clId="{C88FAF71-232A-440D-BEC5-BB7C06B7767F}" dt="2021-04-13T18:38:29.174" v="2836" actId="1076"/>
          <ac:picMkLst>
            <pc:docMk/>
            <pc:sldMk cId="1211841639" sldId="277"/>
            <ac:picMk id="15" creationId="{57DA4851-1A1A-47C3-8E41-37228E26C0ED}"/>
          </ac:picMkLst>
        </pc:picChg>
        <pc:picChg chg="add mod">
          <ac:chgData name="Sanders Wang" userId="089d73b8-785c-4012-b931-81c632b6c9c7" providerId="ADAL" clId="{C88FAF71-232A-440D-BEC5-BB7C06B7767F}" dt="2021-04-13T18:38:29.174" v="2836" actId="1076"/>
          <ac:picMkLst>
            <pc:docMk/>
            <pc:sldMk cId="1211841639" sldId="277"/>
            <ac:picMk id="18" creationId="{65712D26-3FCA-469A-8D2D-F7860936CF15}"/>
          </ac:picMkLst>
        </pc:picChg>
        <pc:picChg chg="add mod">
          <ac:chgData name="Sanders Wang" userId="089d73b8-785c-4012-b931-81c632b6c9c7" providerId="ADAL" clId="{C88FAF71-232A-440D-BEC5-BB7C06B7767F}" dt="2021-04-13T18:40:54.211" v="2850" actId="1076"/>
          <ac:picMkLst>
            <pc:docMk/>
            <pc:sldMk cId="1211841639" sldId="277"/>
            <ac:picMk id="26" creationId="{534EAFBB-86FD-4082-A548-DA5E6A80A137}"/>
          </ac:picMkLst>
        </pc:picChg>
        <pc:picChg chg="add mod">
          <ac:chgData name="Sanders Wang" userId="089d73b8-785c-4012-b931-81c632b6c9c7" providerId="ADAL" clId="{C88FAF71-232A-440D-BEC5-BB7C06B7767F}" dt="2021-04-13T18:43:07.107" v="2867" actId="196"/>
          <ac:picMkLst>
            <pc:docMk/>
            <pc:sldMk cId="1211841639" sldId="277"/>
            <ac:picMk id="31" creationId="{68F42E2C-C91B-47E9-A061-0E216CE35ED2}"/>
          </ac:picMkLst>
        </pc:picChg>
        <pc:picChg chg="add mod">
          <ac:chgData name="Sanders Wang" userId="089d73b8-785c-4012-b931-81c632b6c9c7" providerId="ADAL" clId="{C88FAF71-232A-440D-BEC5-BB7C06B7767F}" dt="2021-04-13T18:44:47.882" v="2881" actId="196"/>
          <ac:picMkLst>
            <pc:docMk/>
            <pc:sldMk cId="1211841639" sldId="277"/>
            <ac:picMk id="34" creationId="{AE7DCC9E-0C70-4775-B48D-A6B1D93C4E54}"/>
          </ac:picMkLst>
        </pc:picChg>
        <pc:picChg chg="add mod">
          <ac:chgData name="Sanders Wang" userId="089d73b8-785c-4012-b931-81c632b6c9c7" providerId="ADAL" clId="{C88FAF71-232A-440D-BEC5-BB7C06B7767F}" dt="2021-04-13T18:37:39.196" v="2831" actId="14100"/>
          <ac:picMkLst>
            <pc:docMk/>
            <pc:sldMk cId="1211841639" sldId="277"/>
            <ac:picMk id="5122" creationId="{0291E42A-8648-43C6-865C-633C21E7E12C}"/>
          </ac:picMkLst>
        </pc:picChg>
        <pc:cxnChg chg="add mod">
          <ac:chgData name="Sanders Wang" userId="089d73b8-785c-4012-b931-81c632b6c9c7" providerId="ADAL" clId="{C88FAF71-232A-440D-BEC5-BB7C06B7767F}" dt="2021-04-13T18:45:12.374" v="2884" actId="14100"/>
          <ac:cxnSpMkLst>
            <pc:docMk/>
            <pc:sldMk cId="1211841639" sldId="277"/>
            <ac:cxnSpMk id="36" creationId="{6C75685E-843D-4DA8-BF7B-3ABDD8712178}"/>
          </ac:cxnSpMkLst>
        </pc:cxnChg>
      </pc:sldChg>
      <pc:sldChg chg="addSp delSp modSp new mod">
        <pc:chgData name="Sanders Wang" userId="089d73b8-785c-4012-b931-81c632b6c9c7" providerId="ADAL" clId="{C88FAF71-232A-440D-BEC5-BB7C06B7767F}" dt="2021-04-13T19:13:37.355" v="2956" actId="1076"/>
        <pc:sldMkLst>
          <pc:docMk/>
          <pc:sldMk cId="2749588375" sldId="278"/>
        </pc:sldMkLst>
        <pc:spChg chg="add del mod">
          <ac:chgData name="Sanders Wang" userId="089d73b8-785c-4012-b931-81c632b6c9c7" providerId="ADAL" clId="{C88FAF71-232A-440D-BEC5-BB7C06B7767F}" dt="2021-04-13T18:49:22.355" v="2889"/>
          <ac:spMkLst>
            <pc:docMk/>
            <pc:sldMk cId="2749588375" sldId="278"/>
            <ac:spMk id="2" creationId="{17D01DBB-87B3-4519-95D3-C2E083AD5B16}"/>
          </ac:spMkLst>
        </pc:spChg>
        <pc:spChg chg="add mod">
          <ac:chgData name="Sanders Wang" userId="089d73b8-785c-4012-b931-81c632b6c9c7" providerId="ADAL" clId="{C88FAF71-232A-440D-BEC5-BB7C06B7767F}" dt="2021-04-13T18:49:27.121" v="2892" actId="113"/>
          <ac:spMkLst>
            <pc:docMk/>
            <pc:sldMk cId="2749588375" sldId="278"/>
            <ac:spMk id="3" creationId="{F6B61EAA-F5FD-4DAC-AA6D-97386E106A1B}"/>
          </ac:spMkLst>
        </pc:spChg>
        <pc:spChg chg="add del mod">
          <ac:chgData name="Sanders Wang" userId="089d73b8-785c-4012-b931-81c632b6c9c7" providerId="ADAL" clId="{C88FAF71-232A-440D-BEC5-BB7C06B7767F}" dt="2021-04-13T18:58:06.361" v="2902"/>
          <ac:spMkLst>
            <pc:docMk/>
            <pc:sldMk cId="2749588375" sldId="278"/>
            <ac:spMk id="4" creationId="{32B6D1E8-A019-457C-8A65-C66651AB5BF7}"/>
          </ac:spMkLst>
        </pc:spChg>
        <pc:spChg chg="add mod">
          <ac:chgData name="Sanders Wang" userId="089d73b8-785c-4012-b931-81c632b6c9c7" providerId="ADAL" clId="{C88FAF71-232A-440D-BEC5-BB7C06B7767F}" dt="2021-04-13T18:57:42.572" v="2899" actId="1076"/>
          <ac:spMkLst>
            <pc:docMk/>
            <pc:sldMk cId="2749588375" sldId="278"/>
            <ac:spMk id="6" creationId="{5918A8BF-E7B6-468A-B0F4-35606F4F2FB3}"/>
          </ac:spMkLst>
        </pc:spChg>
        <pc:spChg chg="add del mod">
          <ac:chgData name="Sanders Wang" userId="089d73b8-785c-4012-b931-81c632b6c9c7" providerId="ADAL" clId="{C88FAF71-232A-440D-BEC5-BB7C06B7767F}" dt="2021-04-13T18:57:36.426" v="2898" actId="478"/>
          <ac:spMkLst>
            <pc:docMk/>
            <pc:sldMk cId="2749588375" sldId="278"/>
            <ac:spMk id="7" creationId="{6F7D6F49-6D63-4A74-B10F-C5A08AFE08DD}"/>
          </ac:spMkLst>
        </pc:spChg>
        <pc:spChg chg="add mod">
          <ac:chgData name="Sanders Wang" userId="089d73b8-785c-4012-b931-81c632b6c9c7" providerId="ADAL" clId="{C88FAF71-232A-440D-BEC5-BB7C06B7767F}" dt="2021-04-13T18:57:45.789" v="2900" actId="1076"/>
          <ac:spMkLst>
            <pc:docMk/>
            <pc:sldMk cId="2749588375" sldId="278"/>
            <ac:spMk id="8" creationId="{DE1D5CED-EC76-4842-8632-52099866565E}"/>
          </ac:spMkLst>
        </pc:spChg>
        <pc:spChg chg="add mod">
          <ac:chgData name="Sanders Wang" userId="089d73b8-785c-4012-b931-81c632b6c9c7" providerId="ADAL" clId="{C88FAF71-232A-440D-BEC5-BB7C06B7767F}" dt="2021-04-13T18:57:29.985" v="2897" actId="1076"/>
          <ac:spMkLst>
            <pc:docMk/>
            <pc:sldMk cId="2749588375" sldId="278"/>
            <ac:spMk id="9" creationId="{E0D2C1B4-0862-4D09-8A0D-6C2B36A6929C}"/>
          </ac:spMkLst>
        </pc:spChg>
        <pc:spChg chg="add mod">
          <ac:chgData name="Sanders Wang" userId="089d73b8-785c-4012-b931-81c632b6c9c7" providerId="ADAL" clId="{C88FAF71-232A-440D-BEC5-BB7C06B7767F}" dt="2021-04-13T18:57:29.985" v="2897" actId="1076"/>
          <ac:spMkLst>
            <pc:docMk/>
            <pc:sldMk cId="2749588375" sldId="278"/>
            <ac:spMk id="10" creationId="{1DBF2527-B220-4DBE-8A8E-2FB44D508092}"/>
          </ac:spMkLst>
        </pc:spChg>
        <pc:spChg chg="add mod">
          <ac:chgData name="Sanders Wang" userId="089d73b8-785c-4012-b931-81c632b6c9c7" providerId="ADAL" clId="{C88FAF71-232A-440D-BEC5-BB7C06B7767F}" dt="2021-04-13T18:58:22.993" v="2905" actId="1076"/>
          <ac:spMkLst>
            <pc:docMk/>
            <pc:sldMk cId="2749588375" sldId="278"/>
            <ac:spMk id="11" creationId="{0AFEED88-7E4A-43F6-AEC9-99F61E683BBE}"/>
          </ac:spMkLst>
        </pc:spChg>
        <pc:spChg chg="add mod">
          <ac:chgData name="Sanders Wang" userId="089d73b8-785c-4012-b931-81c632b6c9c7" providerId="ADAL" clId="{C88FAF71-232A-440D-BEC5-BB7C06B7767F}" dt="2021-04-13T18:58:11.663" v="2904" actId="1076"/>
          <ac:spMkLst>
            <pc:docMk/>
            <pc:sldMk cId="2749588375" sldId="278"/>
            <ac:spMk id="12" creationId="{155D3B69-387D-4F66-AEBD-5268FD8D5C13}"/>
          </ac:spMkLst>
        </pc:spChg>
        <pc:spChg chg="add del mod">
          <ac:chgData name="Sanders Wang" userId="089d73b8-785c-4012-b931-81c632b6c9c7" providerId="ADAL" clId="{C88FAF71-232A-440D-BEC5-BB7C06B7767F}" dt="2021-04-13T19:00:06.501" v="2911"/>
          <ac:spMkLst>
            <pc:docMk/>
            <pc:sldMk cId="2749588375" sldId="278"/>
            <ac:spMk id="13" creationId="{89F7CFF7-5138-4DA6-92D0-A16A58F4FAB9}"/>
          </ac:spMkLst>
        </pc:spChg>
        <pc:spChg chg="add mod">
          <ac:chgData name="Sanders Wang" userId="089d73b8-785c-4012-b931-81c632b6c9c7" providerId="ADAL" clId="{C88FAF71-232A-440D-BEC5-BB7C06B7767F}" dt="2021-04-13T19:01:23.002" v="2920" actId="1076"/>
          <ac:spMkLst>
            <pc:docMk/>
            <pc:sldMk cId="2749588375" sldId="278"/>
            <ac:spMk id="14" creationId="{693D274D-E13C-46E2-BFE3-D13354211888}"/>
          </ac:spMkLst>
        </pc:spChg>
        <pc:spChg chg="add del mod">
          <ac:chgData name="Sanders Wang" userId="089d73b8-785c-4012-b931-81c632b6c9c7" providerId="ADAL" clId="{C88FAF71-232A-440D-BEC5-BB7C06B7767F}" dt="2021-04-13T19:02:27.563" v="2922"/>
          <ac:spMkLst>
            <pc:docMk/>
            <pc:sldMk cId="2749588375" sldId="278"/>
            <ac:spMk id="15" creationId="{70474A4E-58E0-4407-9F5E-8C40812DACE1}"/>
          </ac:spMkLst>
        </pc:spChg>
        <pc:spChg chg="add mod">
          <ac:chgData name="Sanders Wang" userId="089d73b8-785c-4012-b931-81c632b6c9c7" providerId="ADAL" clId="{C88FAF71-232A-440D-BEC5-BB7C06B7767F}" dt="2021-04-13T19:02:40.246" v="2928" actId="113"/>
          <ac:spMkLst>
            <pc:docMk/>
            <pc:sldMk cId="2749588375" sldId="278"/>
            <ac:spMk id="16" creationId="{7C16893B-7B85-4D37-A907-3E9AE0155D06}"/>
          </ac:spMkLst>
        </pc:spChg>
        <pc:spChg chg="add del mod">
          <ac:chgData name="Sanders Wang" userId="089d73b8-785c-4012-b931-81c632b6c9c7" providerId="ADAL" clId="{C88FAF71-232A-440D-BEC5-BB7C06B7767F}" dt="2021-04-13T19:06:35.394" v="2937"/>
          <ac:spMkLst>
            <pc:docMk/>
            <pc:sldMk cId="2749588375" sldId="278"/>
            <ac:spMk id="17" creationId="{3431658C-FBF9-4F92-A27F-7BD197920A0F}"/>
          </ac:spMkLst>
        </pc:spChg>
        <pc:spChg chg="add mod">
          <ac:chgData name="Sanders Wang" userId="089d73b8-785c-4012-b931-81c632b6c9c7" providerId="ADAL" clId="{C88FAF71-232A-440D-BEC5-BB7C06B7767F}" dt="2021-04-13T19:06:46.112" v="2943" actId="113"/>
          <ac:spMkLst>
            <pc:docMk/>
            <pc:sldMk cId="2749588375" sldId="278"/>
            <ac:spMk id="18" creationId="{60DF853B-B029-4E26-98C1-BBC857FA9F96}"/>
          </ac:spMkLst>
        </pc:spChg>
        <pc:spChg chg="add del mod">
          <ac:chgData name="Sanders Wang" userId="089d73b8-785c-4012-b931-81c632b6c9c7" providerId="ADAL" clId="{C88FAF71-232A-440D-BEC5-BB7C06B7767F}" dt="2021-04-13T19:11:12.615" v="2945"/>
          <ac:spMkLst>
            <pc:docMk/>
            <pc:sldMk cId="2749588375" sldId="278"/>
            <ac:spMk id="19" creationId="{A06211F6-E867-4733-B0F6-2CE4EAA0792C}"/>
          </ac:spMkLst>
        </pc:spChg>
        <pc:spChg chg="add mod">
          <ac:chgData name="Sanders Wang" userId="089d73b8-785c-4012-b931-81c632b6c9c7" providerId="ADAL" clId="{C88FAF71-232A-440D-BEC5-BB7C06B7767F}" dt="2021-04-13T19:13:37.355" v="2956" actId="1076"/>
          <ac:spMkLst>
            <pc:docMk/>
            <pc:sldMk cId="2749588375" sldId="278"/>
            <ac:spMk id="20" creationId="{74D30082-E6FA-4625-9152-126FC22616BC}"/>
          </ac:spMkLst>
        </pc:spChg>
        <pc:picChg chg="add mod">
          <ac:chgData name="Sanders Wang" userId="089d73b8-785c-4012-b931-81c632b6c9c7" providerId="ADAL" clId="{C88FAF71-232A-440D-BEC5-BB7C06B7767F}" dt="2021-04-13T18:57:29.985" v="2897" actId="1076"/>
          <ac:picMkLst>
            <pc:docMk/>
            <pc:sldMk cId="2749588375" sldId="278"/>
            <ac:picMk id="5" creationId="{E76A250E-105D-47EF-8516-F9F35D4F236F}"/>
          </ac:picMkLst>
        </pc:picChg>
        <pc:picChg chg="add del mod">
          <ac:chgData name="Sanders Wang" userId="089d73b8-785c-4012-b931-81c632b6c9c7" providerId="ADAL" clId="{C88FAF71-232A-440D-BEC5-BB7C06B7767F}" dt="2021-04-13T18:58:47.812" v="2906" actId="478"/>
          <ac:picMkLst>
            <pc:docMk/>
            <pc:sldMk cId="2749588375" sldId="278"/>
            <ac:picMk id="6146" creationId="{B02029DD-60CC-41E2-8875-5D80075B1BF0}"/>
          </ac:picMkLst>
        </pc:picChg>
        <pc:picChg chg="add mod">
          <ac:chgData name="Sanders Wang" userId="089d73b8-785c-4012-b931-81c632b6c9c7" providerId="ADAL" clId="{C88FAF71-232A-440D-BEC5-BB7C06B7767F}" dt="2021-04-13T19:06:38.270" v="2940" actId="1076"/>
          <ac:picMkLst>
            <pc:docMk/>
            <pc:sldMk cId="2749588375" sldId="278"/>
            <ac:picMk id="6148" creationId="{AAC6BF22-4DA0-437D-9A68-7580FBA41D81}"/>
          </ac:picMkLst>
        </pc:picChg>
        <pc:picChg chg="add mod">
          <ac:chgData name="Sanders Wang" userId="089d73b8-785c-4012-b931-81c632b6c9c7" providerId="ADAL" clId="{C88FAF71-232A-440D-BEC5-BB7C06B7767F}" dt="2021-04-13T19:03:19.181" v="2931" actId="1076"/>
          <ac:picMkLst>
            <pc:docMk/>
            <pc:sldMk cId="2749588375" sldId="278"/>
            <ac:picMk id="6150" creationId="{EAAE0C46-9E9B-414D-8B26-57DA3D44A36E}"/>
          </ac:picMkLst>
        </pc:picChg>
        <pc:picChg chg="add mod">
          <ac:chgData name="Sanders Wang" userId="089d73b8-785c-4012-b931-81c632b6c9c7" providerId="ADAL" clId="{C88FAF71-232A-440D-BEC5-BB7C06B7767F}" dt="2021-04-13T19:06:18.746" v="2935" actId="14100"/>
          <ac:picMkLst>
            <pc:docMk/>
            <pc:sldMk cId="2749588375" sldId="278"/>
            <ac:picMk id="6152" creationId="{22F0530E-EDEC-46C8-9DB5-EBE6F860DE3B}"/>
          </ac:picMkLst>
        </pc:picChg>
        <pc:picChg chg="add mod">
          <ac:chgData name="Sanders Wang" userId="089d73b8-785c-4012-b931-81c632b6c9c7" providerId="ADAL" clId="{C88FAF71-232A-440D-BEC5-BB7C06B7767F}" dt="2021-04-13T19:13:32.065" v="2955" actId="1076"/>
          <ac:picMkLst>
            <pc:docMk/>
            <pc:sldMk cId="2749588375" sldId="278"/>
            <ac:picMk id="6154" creationId="{3F48AD34-0DE5-45F3-B59C-D184A11A756A}"/>
          </ac:picMkLst>
        </pc:picChg>
      </pc:sldChg>
      <pc:sldChg chg="addSp delSp modSp new mod">
        <pc:chgData name="Sanders Wang" userId="089d73b8-785c-4012-b931-81c632b6c9c7" providerId="ADAL" clId="{C88FAF71-232A-440D-BEC5-BB7C06B7767F}" dt="2021-04-14T09:16:39.554" v="3547" actId="14100"/>
        <pc:sldMkLst>
          <pc:docMk/>
          <pc:sldMk cId="1510255308" sldId="279"/>
        </pc:sldMkLst>
        <pc:spChg chg="add mod">
          <ac:chgData name="Sanders Wang" userId="089d73b8-785c-4012-b931-81c632b6c9c7" providerId="ADAL" clId="{C88FAF71-232A-440D-BEC5-BB7C06B7767F}" dt="2021-04-13T19:14:08.459" v="2959" actId="1076"/>
          <ac:spMkLst>
            <pc:docMk/>
            <pc:sldMk cId="1510255308" sldId="279"/>
            <ac:spMk id="2" creationId="{DE0FD62E-7590-496B-9DBC-BD872CAE5223}"/>
          </ac:spMkLst>
        </pc:spChg>
        <pc:spChg chg="add mod">
          <ac:chgData name="Sanders Wang" userId="089d73b8-785c-4012-b931-81c632b6c9c7" providerId="ADAL" clId="{C88FAF71-232A-440D-BEC5-BB7C06B7767F}" dt="2021-04-13T19:15:22.679" v="2969" actId="1076"/>
          <ac:spMkLst>
            <pc:docMk/>
            <pc:sldMk cId="1510255308" sldId="279"/>
            <ac:spMk id="4" creationId="{023692F6-CE23-46B4-B600-1EB552E2F67E}"/>
          </ac:spMkLst>
        </pc:spChg>
        <pc:spChg chg="add del mod">
          <ac:chgData name="Sanders Wang" userId="089d73b8-785c-4012-b931-81c632b6c9c7" providerId="ADAL" clId="{C88FAF71-232A-440D-BEC5-BB7C06B7767F}" dt="2021-04-13T19:16:04.684" v="2973"/>
          <ac:spMkLst>
            <pc:docMk/>
            <pc:sldMk cId="1510255308" sldId="279"/>
            <ac:spMk id="5" creationId="{86487A76-B4C4-44F0-9100-8FE49AC5D324}"/>
          </ac:spMkLst>
        </pc:spChg>
        <pc:spChg chg="add mod">
          <ac:chgData name="Sanders Wang" userId="089d73b8-785c-4012-b931-81c632b6c9c7" providerId="ADAL" clId="{C88FAF71-232A-440D-BEC5-BB7C06B7767F}" dt="2021-04-13T19:19:04.783" v="2992" actId="1076"/>
          <ac:spMkLst>
            <pc:docMk/>
            <pc:sldMk cId="1510255308" sldId="279"/>
            <ac:spMk id="6" creationId="{EE73DF59-D092-4CA5-9DE4-DB51422ACD2A}"/>
          </ac:spMkLst>
        </pc:spChg>
        <pc:spChg chg="add mod">
          <ac:chgData name="Sanders Wang" userId="089d73b8-785c-4012-b931-81c632b6c9c7" providerId="ADAL" clId="{C88FAF71-232A-440D-BEC5-BB7C06B7767F}" dt="2021-04-13T19:18:13.281" v="2989" actId="113"/>
          <ac:spMkLst>
            <pc:docMk/>
            <pc:sldMk cId="1510255308" sldId="279"/>
            <ac:spMk id="9" creationId="{B3C0C532-7EB6-403C-8CE7-61C577BE29CB}"/>
          </ac:spMkLst>
        </pc:spChg>
        <pc:spChg chg="add del mod">
          <ac:chgData name="Sanders Wang" userId="089d73b8-785c-4012-b931-81c632b6c9c7" providerId="ADAL" clId="{C88FAF71-232A-440D-BEC5-BB7C06B7767F}" dt="2021-04-13T19:20:57.428" v="3000"/>
          <ac:spMkLst>
            <pc:docMk/>
            <pc:sldMk cId="1510255308" sldId="279"/>
            <ac:spMk id="10" creationId="{9A93BE9B-7CC0-43C8-B496-B3A0E30F9A67}"/>
          </ac:spMkLst>
        </pc:spChg>
        <pc:spChg chg="add mod">
          <ac:chgData name="Sanders Wang" userId="089d73b8-785c-4012-b931-81c632b6c9c7" providerId="ADAL" clId="{C88FAF71-232A-440D-BEC5-BB7C06B7767F}" dt="2021-04-13T20:07:24.030" v="3147" actId="1076"/>
          <ac:spMkLst>
            <pc:docMk/>
            <pc:sldMk cId="1510255308" sldId="279"/>
            <ac:spMk id="11" creationId="{B907B9C0-6DF2-4AB1-871B-A95CF2B60796}"/>
          </ac:spMkLst>
        </pc:spChg>
        <pc:picChg chg="add mod">
          <ac:chgData name="Sanders Wang" userId="089d73b8-785c-4012-b931-81c632b6c9c7" providerId="ADAL" clId="{C88FAF71-232A-440D-BEC5-BB7C06B7767F}" dt="2021-04-13T19:15:46.546" v="2971" actId="14100"/>
          <ac:picMkLst>
            <pc:docMk/>
            <pc:sldMk cId="1510255308" sldId="279"/>
            <ac:picMk id="3" creationId="{50E17B88-C644-4CAA-95E8-80A5E9552F6E}"/>
          </ac:picMkLst>
        </pc:picChg>
        <pc:picChg chg="add mod">
          <ac:chgData name="Sanders Wang" userId="089d73b8-785c-4012-b931-81c632b6c9c7" providerId="ADAL" clId="{C88FAF71-232A-440D-BEC5-BB7C06B7767F}" dt="2021-04-13T19:18:00.929" v="2985" actId="1076"/>
          <ac:picMkLst>
            <pc:docMk/>
            <pc:sldMk cId="1510255308" sldId="279"/>
            <ac:picMk id="8" creationId="{AD9AA25E-7644-406A-A90A-F59507B38546}"/>
          </ac:picMkLst>
        </pc:picChg>
        <pc:picChg chg="add mod">
          <ac:chgData name="Sanders Wang" userId="089d73b8-785c-4012-b931-81c632b6c9c7" providerId="ADAL" clId="{C88FAF71-232A-440D-BEC5-BB7C06B7767F}" dt="2021-04-13T19:19:31.878" v="2998" actId="166"/>
          <ac:picMkLst>
            <pc:docMk/>
            <pc:sldMk cId="1510255308" sldId="279"/>
            <ac:picMk id="7170" creationId="{A5699611-768C-4040-A999-57D13D0E6883}"/>
          </ac:picMkLst>
        </pc:picChg>
        <pc:picChg chg="add mod">
          <ac:chgData name="Sanders Wang" userId="089d73b8-785c-4012-b931-81c632b6c9c7" providerId="ADAL" clId="{C88FAF71-232A-440D-BEC5-BB7C06B7767F}" dt="2021-04-13T19:17:27.915" v="2979" actId="14100"/>
          <ac:picMkLst>
            <pc:docMk/>
            <pc:sldMk cId="1510255308" sldId="279"/>
            <ac:picMk id="7172" creationId="{50DE028F-F25C-423C-9C20-95C498153647}"/>
          </ac:picMkLst>
        </pc:picChg>
        <pc:picChg chg="add mod">
          <ac:chgData name="Sanders Wang" userId="089d73b8-785c-4012-b931-81c632b6c9c7" providerId="ADAL" clId="{C88FAF71-232A-440D-BEC5-BB7C06B7767F}" dt="2021-04-13T19:19:23.031" v="2996" actId="14100"/>
          <ac:picMkLst>
            <pc:docMk/>
            <pc:sldMk cId="1510255308" sldId="279"/>
            <ac:picMk id="7174" creationId="{57A60880-9156-496A-B914-DEEDB975E427}"/>
          </ac:picMkLst>
        </pc:picChg>
        <pc:cxnChg chg="add mod">
          <ac:chgData name="Sanders Wang" userId="089d73b8-785c-4012-b931-81c632b6c9c7" providerId="ADAL" clId="{C88FAF71-232A-440D-BEC5-BB7C06B7767F}" dt="2021-04-14T09:16:39.554" v="3547" actId="14100"/>
          <ac:cxnSpMkLst>
            <pc:docMk/>
            <pc:sldMk cId="1510255308" sldId="279"/>
            <ac:cxnSpMk id="12" creationId="{D9ED5F77-A45D-4141-8457-055AB8B4EE2D}"/>
          </ac:cxnSpMkLst>
        </pc:cxnChg>
      </pc:sldChg>
      <pc:sldChg chg="addSp delSp modSp new mod setBg">
        <pc:chgData name="Sanders Wang" userId="089d73b8-785c-4012-b931-81c632b6c9c7" providerId="ADAL" clId="{C88FAF71-232A-440D-BEC5-BB7C06B7767F}" dt="2021-04-26T07:54:53.886" v="6153" actId="14100"/>
        <pc:sldMkLst>
          <pc:docMk/>
          <pc:sldMk cId="3985118156" sldId="280"/>
        </pc:sldMkLst>
        <pc:spChg chg="add mod">
          <ac:chgData name="Sanders Wang" userId="089d73b8-785c-4012-b931-81c632b6c9c7" providerId="ADAL" clId="{C88FAF71-232A-440D-BEC5-BB7C06B7767F}" dt="2021-04-14T09:46:39.518" v="3561" actId="1076"/>
          <ac:spMkLst>
            <pc:docMk/>
            <pc:sldMk cId="3985118156" sldId="280"/>
            <ac:spMk id="2" creationId="{36C3FD3B-8F51-40C3-B9FA-51574A36D217}"/>
          </ac:spMkLst>
        </pc:spChg>
        <pc:spChg chg="add del mod">
          <ac:chgData name="Sanders Wang" userId="089d73b8-785c-4012-b931-81c632b6c9c7" providerId="ADAL" clId="{C88FAF71-232A-440D-BEC5-BB7C06B7767F}" dt="2021-04-13T19:25:10.555" v="3013"/>
          <ac:spMkLst>
            <pc:docMk/>
            <pc:sldMk cId="3985118156" sldId="280"/>
            <ac:spMk id="2" creationId="{7B8C7DCF-EEC6-424A-809D-91B38174388C}"/>
          </ac:spMkLst>
        </pc:spChg>
        <pc:spChg chg="add mod">
          <ac:chgData name="Sanders Wang" userId="089d73b8-785c-4012-b931-81c632b6c9c7" providerId="ADAL" clId="{C88FAF71-232A-440D-BEC5-BB7C06B7767F}" dt="2021-04-13T19:24:52.270" v="3011" actId="1076"/>
          <ac:spMkLst>
            <pc:docMk/>
            <pc:sldMk cId="3985118156" sldId="280"/>
            <ac:spMk id="4" creationId="{2D174FC7-FC0E-4FA3-99C7-74B942C76E26}"/>
          </ac:spMkLst>
        </pc:spChg>
        <pc:spChg chg="add mod">
          <ac:chgData name="Sanders Wang" userId="089d73b8-785c-4012-b931-81c632b6c9c7" providerId="ADAL" clId="{C88FAF71-232A-440D-BEC5-BB7C06B7767F}" dt="2021-04-14T09:59:49.047" v="3639" actId="1076"/>
          <ac:spMkLst>
            <pc:docMk/>
            <pc:sldMk cId="3985118156" sldId="280"/>
            <ac:spMk id="5" creationId="{9E2ABD50-743F-4AB0-BE4A-9D99A157078A}"/>
          </ac:spMkLst>
        </pc:spChg>
        <pc:spChg chg="add del mod">
          <ac:chgData name="Sanders Wang" userId="089d73b8-785c-4012-b931-81c632b6c9c7" providerId="ADAL" clId="{C88FAF71-232A-440D-BEC5-BB7C06B7767F}" dt="2021-04-26T06:03:05.110" v="5983"/>
          <ac:spMkLst>
            <pc:docMk/>
            <pc:sldMk cId="3985118156" sldId="280"/>
            <ac:spMk id="6" creationId="{60C4026A-EB2A-41E9-A64F-35A3C34A8C2F}"/>
          </ac:spMkLst>
        </pc:spChg>
        <pc:spChg chg="add del mod">
          <ac:chgData name="Sanders Wang" userId="089d73b8-785c-4012-b931-81c632b6c9c7" providerId="ADAL" clId="{C88FAF71-232A-440D-BEC5-BB7C06B7767F}" dt="2021-04-13T19:36:09.089" v="3021"/>
          <ac:spMkLst>
            <pc:docMk/>
            <pc:sldMk cId="3985118156" sldId="280"/>
            <ac:spMk id="6" creationId="{C5C5763C-13A3-410C-9757-D55BE3E9168E}"/>
          </ac:spMkLst>
        </pc:spChg>
        <pc:spChg chg="add del mod">
          <ac:chgData name="Sanders Wang" userId="089d73b8-785c-4012-b931-81c632b6c9c7" providerId="ADAL" clId="{C88FAF71-232A-440D-BEC5-BB7C06B7767F}" dt="2021-04-14T09:48:54.505" v="3568"/>
          <ac:spMkLst>
            <pc:docMk/>
            <pc:sldMk cId="3985118156" sldId="280"/>
            <ac:spMk id="6" creationId="{D70E7CF5-E23F-4CFD-86D6-87A5D298EC97}"/>
          </ac:spMkLst>
        </pc:spChg>
        <pc:spChg chg="add mod">
          <ac:chgData name="Sanders Wang" userId="089d73b8-785c-4012-b931-81c632b6c9c7" providerId="ADAL" clId="{C88FAF71-232A-440D-BEC5-BB7C06B7767F}" dt="2021-04-13T19:33:21.616" v="3019"/>
          <ac:spMkLst>
            <pc:docMk/>
            <pc:sldMk cId="3985118156" sldId="280"/>
            <ac:spMk id="8" creationId="{49245C2D-0CE3-4159-AB6A-45AAA6ACB6F3}"/>
          </ac:spMkLst>
        </pc:spChg>
        <pc:spChg chg="add mod">
          <ac:chgData name="Sanders Wang" userId="089d73b8-785c-4012-b931-81c632b6c9c7" providerId="ADAL" clId="{C88FAF71-232A-440D-BEC5-BB7C06B7767F}" dt="2021-04-13T19:33:21.616" v="3019"/>
          <ac:spMkLst>
            <pc:docMk/>
            <pc:sldMk cId="3985118156" sldId="280"/>
            <ac:spMk id="9" creationId="{5C71C77D-9489-4885-997D-7A1A8C06C0D5}"/>
          </ac:spMkLst>
        </pc:spChg>
        <pc:spChg chg="add mod">
          <ac:chgData name="Sanders Wang" userId="089d73b8-785c-4012-b931-81c632b6c9c7" providerId="ADAL" clId="{C88FAF71-232A-440D-BEC5-BB7C06B7767F}" dt="2021-04-13T19:33:21.616" v="3019"/>
          <ac:spMkLst>
            <pc:docMk/>
            <pc:sldMk cId="3985118156" sldId="280"/>
            <ac:spMk id="10" creationId="{093EB1B2-DFF5-4995-853A-0010203CC6AC}"/>
          </ac:spMkLst>
        </pc:spChg>
        <pc:spChg chg="add mod">
          <ac:chgData name="Sanders Wang" userId="089d73b8-785c-4012-b931-81c632b6c9c7" providerId="ADAL" clId="{C88FAF71-232A-440D-BEC5-BB7C06B7767F}" dt="2021-04-13T19:33:21.616" v="3019"/>
          <ac:spMkLst>
            <pc:docMk/>
            <pc:sldMk cId="3985118156" sldId="280"/>
            <ac:spMk id="11" creationId="{2921CF0A-A20C-44AE-BA45-695BA8CC8DA3}"/>
          </ac:spMkLst>
        </pc:spChg>
        <pc:spChg chg="add mod">
          <ac:chgData name="Sanders Wang" userId="089d73b8-785c-4012-b931-81c632b6c9c7" providerId="ADAL" clId="{C88FAF71-232A-440D-BEC5-BB7C06B7767F}" dt="2021-04-13T19:33:21.616" v="3019"/>
          <ac:spMkLst>
            <pc:docMk/>
            <pc:sldMk cId="3985118156" sldId="280"/>
            <ac:spMk id="12" creationId="{3BCE5E82-B202-426C-97AD-A8E04109BA08}"/>
          </ac:spMkLst>
        </pc:spChg>
        <pc:spChg chg="add mod">
          <ac:chgData name="Sanders Wang" userId="089d73b8-785c-4012-b931-81c632b6c9c7" providerId="ADAL" clId="{C88FAF71-232A-440D-BEC5-BB7C06B7767F}" dt="2021-04-13T19:33:21.616" v="3019"/>
          <ac:spMkLst>
            <pc:docMk/>
            <pc:sldMk cId="3985118156" sldId="280"/>
            <ac:spMk id="13" creationId="{C106B0CB-9DD1-4C1D-ADED-490FAF77008A}"/>
          </ac:spMkLst>
        </pc:spChg>
        <pc:spChg chg="add mod">
          <ac:chgData name="Sanders Wang" userId="089d73b8-785c-4012-b931-81c632b6c9c7" providerId="ADAL" clId="{C88FAF71-232A-440D-BEC5-BB7C06B7767F}" dt="2021-04-13T19:36:18.299" v="3024" actId="1076"/>
          <ac:spMkLst>
            <pc:docMk/>
            <pc:sldMk cId="3985118156" sldId="280"/>
            <ac:spMk id="14" creationId="{F7C6E0C5-B52C-4697-A2A8-7F06398D6923}"/>
          </ac:spMkLst>
        </pc:spChg>
        <pc:spChg chg="add mod">
          <ac:chgData name="Sanders Wang" userId="089d73b8-785c-4012-b931-81c632b6c9c7" providerId="ADAL" clId="{C88FAF71-232A-440D-BEC5-BB7C06B7767F}" dt="2021-04-14T09:50:04.523" v="3583" actId="1076"/>
          <ac:spMkLst>
            <pc:docMk/>
            <pc:sldMk cId="3985118156" sldId="280"/>
            <ac:spMk id="15" creationId="{C414E441-0A7E-457D-A8A5-ACA058FDDBDD}"/>
          </ac:spMkLst>
        </pc:spChg>
        <pc:spChg chg="add mod">
          <ac:chgData name="Sanders Wang" userId="089d73b8-785c-4012-b931-81c632b6c9c7" providerId="ADAL" clId="{C88FAF71-232A-440D-BEC5-BB7C06B7767F}" dt="2021-04-13T19:36:52.781" v="3029" actId="1076"/>
          <ac:spMkLst>
            <pc:docMk/>
            <pc:sldMk cId="3985118156" sldId="280"/>
            <ac:spMk id="16" creationId="{8E29D231-6F53-44D5-B453-0E1DA42116FD}"/>
          </ac:spMkLst>
        </pc:spChg>
        <pc:spChg chg="add del mod">
          <ac:chgData name="Sanders Wang" userId="089d73b8-785c-4012-b931-81c632b6c9c7" providerId="ADAL" clId="{C88FAF71-232A-440D-BEC5-BB7C06B7767F}" dt="2021-04-14T09:46:12.184" v="3554"/>
          <ac:spMkLst>
            <pc:docMk/>
            <pc:sldMk cId="3985118156" sldId="280"/>
            <ac:spMk id="17" creationId="{06622D29-2552-4C67-A8FF-192D6187D25B}"/>
          </ac:spMkLst>
        </pc:spChg>
        <pc:spChg chg="add mod ord">
          <ac:chgData name="Sanders Wang" userId="089d73b8-785c-4012-b931-81c632b6c9c7" providerId="ADAL" clId="{C88FAF71-232A-440D-BEC5-BB7C06B7767F}" dt="2021-04-26T07:50:35.156" v="6130" actId="1076"/>
          <ac:spMkLst>
            <pc:docMk/>
            <pc:sldMk cId="3985118156" sldId="280"/>
            <ac:spMk id="17" creationId="{B726980D-32FA-4E70-B0DE-E02802E9FE4F}"/>
          </ac:spMkLst>
        </pc:spChg>
        <pc:spChg chg="add mod">
          <ac:chgData name="Sanders Wang" userId="089d73b8-785c-4012-b931-81c632b6c9c7" providerId="ADAL" clId="{C88FAF71-232A-440D-BEC5-BB7C06B7767F}" dt="2021-04-14T09:46:59.751" v="3565"/>
          <ac:spMkLst>
            <pc:docMk/>
            <pc:sldMk cId="3985118156" sldId="280"/>
            <ac:spMk id="18" creationId="{36AB79FE-3DC8-4A26-9625-3C0168D3211A}"/>
          </ac:spMkLst>
        </pc:spChg>
        <pc:spChg chg="add del mod">
          <ac:chgData name="Sanders Wang" userId="089d73b8-785c-4012-b931-81c632b6c9c7" providerId="ADAL" clId="{C88FAF71-232A-440D-BEC5-BB7C06B7767F}" dt="2021-04-14T09:50:17.635" v="3586" actId="478"/>
          <ac:spMkLst>
            <pc:docMk/>
            <pc:sldMk cId="3985118156" sldId="280"/>
            <ac:spMk id="19" creationId="{00F6C954-7ACB-48CC-8336-46B8A87A3883}"/>
          </ac:spMkLst>
        </pc:spChg>
        <pc:spChg chg="add mod">
          <ac:chgData name="Sanders Wang" userId="089d73b8-785c-4012-b931-81c632b6c9c7" providerId="ADAL" clId="{C88FAF71-232A-440D-BEC5-BB7C06B7767F}" dt="2021-04-14T09:50:04.523" v="3583" actId="1076"/>
          <ac:spMkLst>
            <pc:docMk/>
            <pc:sldMk cId="3985118156" sldId="280"/>
            <ac:spMk id="21" creationId="{6449CDAF-3D4D-43B2-918A-870CF5C1B513}"/>
          </ac:spMkLst>
        </pc:spChg>
        <pc:spChg chg="add del mod">
          <ac:chgData name="Sanders Wang" userId="089d73b8-785c-4012-b931-81c632b6c9c7" providerId="ADAL" clId="{C88FAF71-232A-440D-BEC5-BB7C06B7767F}" dt="2021-04-26T06:06:22.210" v="6000"/>
          <ac:spMkLst>
            <pc:docMk/>
            <pc:sldMk cId="3985118156" sldId="280"/>
            <ac:spMk id="23" creationId="{738C2ED4-3522-47DF-92F5-6F920D8FBCB2}"/>
          </ac:spMkLst>
        </pc:spChg>
        <pc:spChg chg="add del mod">
          <ac:chgData name="Sanders Wang" userId="089d73b8-785c-4012-b931-81c632b6c9c7" providerId="ADAL" clId="{C88FAF71-232A-440D-BEC5-BB7C06B7767F}" dt="2021-04-26T06:21:34.980" v="6018" actId="478"/>
          <ac:spMkLst>
            <pc:docMk/>
            <pc:sldMk cId="3985118156" sldId="280"/>
            <ac:spMk id="24" creationId="{82E9151C-5B27-4BA2-ADDF-004B48E7DEFB}"/>
          </ac:spMkLst>
        </pc:spChg>
        <pc:spChg chg="add del mod">
          <ac:chgData name="Sanders Wang" userId="089d73b8-785c-4012-b931-81c632b6c9c7" providerId="ADAL" clId="{C88FAF71-232A-440D-BEC5-BB7C06B7767F}" dt="2021-04-26T06:47:12.097" v="6108"/>
          <ac:spMkLst>
            <pc:docMk/>
            <pc:sldMk cId="3985118156" sldId="280"/>
            <ac:spMk id="26" creationId="{B39A4058-2F02-4820-B114-C120AFA98899}"/>
          </ac:spMkLst>
        </pc:spChg>
        <pc:spChg chg="add mod">
          <ac:chgData name="Sanders Wang" userId="089d73b8-785c-4012-b931-81c632b6c9c7" providerId="ADAL" clId="{C88FAF71-232A-440D-BEC5-BB7C06B7767F}" dt="2021-04-26T07:54:25.336" v="6147" actId="14100"/>
          <ac:spMkLst>
            <pc:docMk/>
            <pc:sldMk cId="3985118156" sldId="280"/>
            <ac:spMk id="27" creationId="{E4D31103-C16A-4106-B4BF-6821224B01CA}"/>
          </ac:spMkLst>
        </pc:spChg>
        <pc:spChg chg="add mod">
          <ac:chgData name="Sanders Wang" userId="089d73b8-785c-4012-b931-81c632b6c9c7" providerId="ADAL" clId="{C88FAF71-232A-440D-BEC5-BB7C06B7767F}" dt="2021-04-14T09:50:59.545" v="3589"/>
          <ac:spMkLst>
            <pc:docMk/>
            <pc:sldMk cId="3985118156" sldId="280"/>
            <ac:spMk id="30" creationId="{F11D535A-5B84-4ED0-A289-CCF6BE89AA56}"/>
          </ac:spMkLst>
        </pc:spChg>
        <pc:spChg chg="add mod">
          <ac:chgData name="Sanders Wang" userId="089d73b8-785c-4012-b931-81c632b6c9c7" providerId="ADAL" clId="{C88FAF71-232A-440D-BEC5-BB7C06B7767F}" dt="2021-04-14T09:54:16.288" v="3608" actId="1076"/>
          <ac:spMkLst>
            <pc:docMk/>
            <pc:sldMk cId="3985118156" sldId="280"/>
            <ac:spMk id="36" creationId="{31AC9D1C-6725-4F72-B2A6-A64A09CE01A9}"/>
          </ac:spMkLst>
        </pc:spChg>
        <pc:spChg chg="add del mod">
          <ac:chgData name="Sanders Wang" userId="089d73b8-785c-4012-b931-81c632b6c9c7" providerId="ADAL" clId="{C88FAF71-232A-440D-BEC5-BB7C06B7767F}" dt="2021-04-14T09:57:20.512" v="3617"/>
          <ac:spMkLst>
            <pc:docMk/>
            <pc:sldMk cId="3985118156" sldId="280"/>
            <ac:spMk id="8198" creationId="{365F4279-6991-4014-A42A-EED49CD52600}"/>
          </ac:spMkLst>
        </pc:spChg>
        <pc:spChg chg="add mod">
          <ac:chgData name="Sanders Wang" userId="089d73b8-785c-4012-b931-81c632b6c9c7" providerId="ADAL" clId="{C88FAF71-232A-440D-BEC5-BB7C06B7767F}" dt="2021-04-14T09:58:26.496" v="3627" actId="1076"/>
          <ac:spMkLst>
            <pc:docMk/>
            <pc:sldMk cId="3985118156" sldId="280"/>
            <ac:spMk id="8199" creationId="{9ADCD618-7F3A-4A2D-9443-3A39D2286B4D}"/>
          </ac:spMkLst>
        </pc:spChg>
        <pc:spChg chg="add del">
          <ac:chgData name="Sanders Wang" userId="089d73b8-785c-4012-b931-81c632b6c9c7" providerId="ADAL" clId="{C88FAF71-232A-440D-BEC5-BB7C06B7767F}" dt="2021-04-14T09:59:14.338" v="3629"/>
          <ac:spMkLst>
            <pc:docMk/>
            <pc:sldMk cId="3985118156" sldId="280"/>
            <ac:spMk id="8200" creationId="{6D7652EC-3B0F-407D-B533-3F24D1167EC8}"/>
          </ac:spMkLst>
        </pc:spChg>
        <pc:spChg chg="add mod">
          <ac:chgData name="Sanders Wang" userId="089d73b8-785c-4012-b931-81c632b6c9c7" providerId="ADAL" clId="{C88FAF71-232A-440D-BEC5-BB7C06B7767F}" dt="2021-04-26T07:54:41.355" v="6152" actId="14100"/>
          <ac:spMkLst>
            <pc:docMk/>
            <pc:sldMk cId="3985118156" sldId="280"/>
            <ac:spMk id="8201" creationId="{0490AD85-6C88-49FE-AA58-5248D47C6E37}"/>
          </ac:spMkLst>
        </pc:spChg>
        <pc:picChg chg="add mod">
          <ac:chgData name="Sanders Wang" userId="089d73b8-785c-4012-b931-81c632b6c9c7" providerId="ADAL" clId="{C88FAF71-232A-440D-BEC5-BB7C06B7767F}" dt="2021-04-14T16:18:47.241" v="5164" actId="962"/>
          <ac:picMkLst>
            <pc:docMk/>
            <pc:sldMk cId="3985118156" sldId="280"/>
            <ac:picMk id="3" creationId="{4230A57D-5FA0-4628-985A-795392BAC8C8}"/>
          </ac:picMkLst>
        </pc:picChg>
        <pc:picChg chg="add mod">
          <ac:chgData name="Sanders Wang" userId="089d73b8-785c-4012-b931-81c632b6c9c7" providerId="ADAL" clId="{C88FAF71-232A-440D-BEC5-BB7C06B7767F}" dt="2021-04-13T19:33:21.616" v="3019"/>
          <ac:picMkLst>
            <pc:docMk/>
            <pc:sldMk cId="3985118156" sldId="280"/>
            <ac:picMk id="7" creationId="{3E2A9AC5-4CA7-4D76-AB71-AE3F5019DAB8}"/>
          </ac:picMkLst>
        </pc:picChg>
        <pc:picChg chg="add mod">
          <ac:chgData name="Sanders Wang" userId="089d73b8-785c-4012-b931-81c632b6c9c7" providerId="ADAL" clId="{C88FAF71-232A-440D-BEC5-BB7C06B7767F}" dt="2021-04-14T09:54:16.288" v="3608" actId="1076"/>
          <ac:picMkLst>
            <pc:docMk/>
            <pc:sldMk cId="3985118156" sldId="280"/>
            <ac:picMk id="35" creationId="{90B78414-5EB3-4404-B4F5-A1F69E1E316D}"/>
          </ac:picMkLst>
        </pc:picChg>
        <pc:picChg chg="add mod">
          <ac:chgData name="Sanders Wang" userId="089d73b8-785c-4012-b931-81c632b6c9c7" providerId="ADAL" clId="{C88FAF71-232A-440D-BEC5-BB7C06B7767F}" dt="2021-04-26T07:54:53.886" v="6153" actId="14100"/>
          <ac:picMkLst>
            <pc:docMk/>
            <pc:sldMk cId="3985118156" sldId="280"/>
            <ac:picMk id="41" creationId="{1CB0B072-6811-4747-9616-58C517C08510}"/>
          </ac:picMkLst>
        </pc:picChg>
        <pc:picChg chg="add mod">
          <ac:chgData name="Sanders Wang" userId="089d73b8-785c-4012-b931-81c632b6c9c7" providerId="ADAL" clId="{C88FAF71-232A-440D-BEC5-BB7C06B7767F}" dt="2021-04-26T07:50:16.862" v="6126" actId="1076"/>
          <ac:picMkLst>
            <pc:docMk/>
            <pc:sldMk cId="3985118156" sldId="280"/>
            <ac:picMk id="1026" creationId="{B251908A-C221-41B6-B7A0-A94A4C9C6CF8}"/>
          </ac:picMkLst>
        </pc:picChg>
        <pc:picChg chg="add mod">
          <ac:chgData name="Sanders Wang" userId="089d73b8-785c-4012-b931-81c632b6c9c7" providerId="ADAL" clId="{C88FAF71-232A-440D-BEC5-BB7C06B7767F}" dt="2021-04-14T09:59:46.299" v="3638" actId="1076"/>
          <ac:picMkLst>
            <pc:docMk/>
            <pc:sldMk cId="3985118156" sldId="280"/>
            <ac:picMk id="5122" creationId="{E4FD3A4F-95E9-4FFB-AE5C-1E816E6A9D45}"/>
          </ac:picMkLst>
        </pc:picChg>
        <pc:picChg chg="add mod">
          <ac:chgData name="Sanders Wang" userId="089d73b8-785c-4012-b931-81c632b6c9c7" providerId="ADAL" clId="{C88FAF71-232A-440D-BEC5-BB7C06B7767F}" dt="2021-04-14T09:58:19.302" v="3626" actId="1076"/>
          <ac:picMkLst>
            <pc:docMk/>
            <pc:sldMk cId="3985118156" sldId="280"/>
            <ac:picMk id="5124" creationId="{ACDEE19F-073B-4742-A3A6-E49C286A55AB}"/>
          </ac:picMkLst>
        </pc:picChg>
        <pc:picChg chg="add del mod">
          <ac:chgData name="Sanders Wang" userId="089d73b8-785c-4012-b931-81c632b6c9c7" providerId="ADAL" clId="{C88FAF71-232A-440D-BEC5-BB7C06B7767F}" dt="2021-04-14T09:53:28.539" v="3597" actId="478"/>
          <ac:picMkLst>
            <pc:docMk/>
            <pc:sldMk cId="3985118156" sldId="280"/>
            <ac:picMk id="8194" creationId="{86479F22-099A-4BC4-B39D-6A0363BCBB75}"/>
          </ac:picMkLst>
        </pc:picChg>
        <pc:cxnChg chg="add mod">
          <ac:chgData name="Sanders Wang" userId="089d73b8-785c-4012-b931-81c632b6c9c7" providerId="ADAL" clId="{C88FAF71-232A-440D-BEC5-BB7C06B7767F}" dt="2021-04-26T07:50:20.972" v="6127" actId="14100"/>
          <ac:cxnSpMkLst>
            <pc:docMk/>
            <pc:sldMk cId="3985118156" sldId="280"/>
            <ac:cxnSpMk id="20" creationId="{C20520F8-ACEA-4FD9-A8C0-CDFCF0BD7DB6}"/>
          </ac:cxnSpMkLst>
        </pc:cxnChg>
        <pc:cxnChg chg="add mod">
          <ac:chgData name="Sanders Wang" userId="089d73b8-785c-4012-b931-81c632b6c9c7" providerId="ADAL" clId="{C88FAF71-232A-440D-BEC5-BB7C06B7767F}" dt="2021-04-14T09:50:04.523" v="3583" actId="1076"/>
          <ac:cxnSpMkLst>
            <pc:docMk/>
            <pc:sldMk cId="3985118156" sldId="280"/>
            <ac:cxnSpMk id="22" creationId="{015B9C5B-BBF8-484F-BD41-3AE838815B6E}"/>
          </ac:cxnSpMkLst>
        </pc:cxnChg>
        <pc:cxnChg chg="add mod">
          <ac:chgData name="Sanders Wang" userId="089d73b8-785c-4012-b931-81c632b6c9c7" providerId="ADAL" clId="{C88FAF71-232A-440D-BEC5-BB7C06B7767F}" dt="2021-04-14T09:50:09.492" v="3584" actId="14100"/>
          <ac:cxnSpMkLst>
            <pc:docMk/>
            <pc:sldMk cId="3985118156" sldId="280"/>
            <ac:cxnSpMk id="25" creationId="{1F2FD092-CC00-42C3-8482-76779E3D1BB4}"/>
          </ac:cxnSpMkLst>
        </pc:cxnChg>
        <pc:cxnChg chg="add mod">
          <ac:chgData name="Sanders Wang" userId="089d73b8-785c-4012-b931-81c632b6c9c7" providerId="ADAL" clId="{C88FAF71-232A-440D-BEC5-BB7C06B7767F}" dt="2021-04-14T09:52:30.470" v="3592" actId="14100"/>
          <ac:cxnSpMkLst>
            <pc:docMk/>
            <pc:sldMk cId="3985118156" sldId="280"/>
            <ac:cxnSpMk id="31" creationId="{DAE37ED6-0BEF-4584-808F-4F07A27D2F88}"/>
          </ac:cxnSpMkLst>
        </pc:cxnChg>
        <pc:cxnChg chg="add mod">
          <ac:chgData name="Sanders Wang" userId="089d73b8-785c-4012-b931-81c632b6c9c7" providerId="ADAL" clId="{C88FAF71-232A-440D-BEC5-BB7C06B7767F}" dt="2021-04-14T09:54:39.017" v="3612" actId="692"/>
          <ac:cxnSpMkLst>
            <pc:docMk/>
            <pc:sldMk cId="3985118156" sldId="280"/>
            <ac:cxnSpMk id="37" creationId="{8E2BD7F7-805D-4273-816D-56D554B7F11A}"/>
          </ac:cxnSpMkLst>
        </pc:cxnChg>
        <pc:cxnChg chg="add mod">
          <ac:chgData name="Sanders Wang" userId="089d73b8-785c-4012-b931-81c632b6c9c7" providerId="ADAL" clId="{C88FAF71-232A-440D-BEC5-BB7C06B7767F}" dt="2021-04-14T15:16:53.607" v="4810" actId="14100"/>
          <ac:cxnSpMkLst>
            <pc:docMk/>
            <pc:sldMk cId="3985118156" sldId="280"/>
            <ac:cxnSpMk id="40" creationId="{D57BD704-A7E0-4C06-A9AB-9292CCCBA9CF}"/>
          </ac:cxnSpMkLst>
        </pc:cxnChg>
      </pc:sldChg>
      <pc:sldChg chg="addSp delSp modSp new mod">
        <pc:chgData name="Sanders Wang" userId="089d73b8-785c-4012-b931-81c632b6c9c7" providerId="ADAL" clId="{C88FAF71-232A-440D-BEC5-BB7C06B7767F}" dt="2021-04-14T07:44:01.777" v="3274" actId="14100"/>
        <pc:sldMkLst>
          <pc:docMk/>
          <pc:sldMk cId="3887175005" sldId="281"/>
        </pc:sldMkLst>
        <pc:spChg chg="add del mod">
          <ac:chgData name="Sanders Wang" userId="089d73b8-785c-4012-b931-81c632b6c9c7" providerId="ADAL" clId="{C88FAF71-232A-440D-BEC5-BB7C06B7767F}" dt="2021-04-14T07:33:51.927" v="3173"/>
          <ac:spMkLst>
            <pc:docMk/>
            <pc:sldMk cId="3887175005" sldId="281"/>
            <ac:spMk id="2" creationId="{4758D6EE-4D23-418D-8328-F9CEB60B3348}"/>
          </ac:spMkLst>
        </pc:spChg>
        <pc:spChg chg="add del mod">
          <ac:chgData name="Sanders Wang" userId="089d73b8-785c-4012-b931-81c632b6c9c7" providerId="ADAL" clId="{C88FAF71-232A-440D-BEC5-BB7C06B7767F}" dt="2021-04-13T19:38:10.359" v="3034"/>
          <ac:spMkLst>
            <pc:docMk/>
            <pc:sldMk cId="3887175005" sldId="281"/>
            <ac:spMk id="2" creationId="{8ABB28D0-6447-457D-8C64-65938BCFAC86}"/>
          </ac:spMkLst>
        </pc:spChg>
        <pc:spChg chg="add mod">
          <ac:chgData name="Sanders Wang" userId="089d73b8-785c-4012-b931-81c632b6c9c7" providerId="ADAL" clId="{C88FAF71-232A-440D-BEC5-BB7C06B7767F}" dt="2021-04-14T07:29:59.182" v="3151" actId="1076"/>
          <ac:spMkLst>
            <pc:docMk/>
            <pc:sldMk cId="3887175005" sldId="281"/>
            <ac:spMk id="3" creationId="{926159BE-DC12-499B-9745-700FAF921BAB}"/>
          </ac:spMkLst>
        </pc:spChg>
        <pc:spChg chg="add del mod">
          <ac:chgData name="Sanders Wang" userId="089d73b8-785c-4012-b931-81c632b6c9c7" providerId="ADAL" clId="{C88FAF71-232A-440D-BEC5-BB7C06B7767F}" dt="2021-04-13T19:42:40.790" v="3046"/>
          <ac:spMkLst>
            <pc:docMk/>
            <pc:sldMk cId="3887175005" sldId="281"/>
            <ac:spMk id="4" creationId="{63869D82-D80E-40A9-93D5-3DF72A8DAFD8}"/>
          </ac:spMkLst>
        </pc:spChg>
        <pc:spChg chg="add mod">
          <ac:chgData name="Sanders Wang" userId="089d73b8-785c-4012-b931-81c632b6c9c7" providerId="ADAL" clId="{C88FAF71-232A-440D-BEC5-BB7C06B7767F}" dt="2021-04-14T07:42:56.780" v="3257" actId="1076"/>
          <ac:spMkLst>
            <pc:docMk/>
            <pc:sldMk cId="3887175005" sldId="281"/>
            <ac:spMk id="4" creationId="{B3E6409D-7161-4FCF-A07B-67948D8BD04C}"/>
          </ac:spMkLst>
        </pc:spChg>
        <pc:spChg chg="add mod">
          <ac:chgData name="Sanders Wang" userId="089d73b8-785c-4012-b931-81c632b6c9c7" providerId="ADAL" clId="{C88FAF71-232A-440D-BEC5-BB7C06B7767F}" dt="2021-04-14T07:35:32.664" v="3193" actId="113"/>
          <ac:spMkLst>
            <pc:docMk/>
            <pc:sldMk cId="3887175005" sldId="281"/>
            <ac:spMk id="5" creationId="{E122274B-2A62-434E-A741-257AFCCCE4A1}"/>
          </ac:spMkLst>
        </pc:spChg>
        <pc:spChg chg="add del mod">
          <ac:chgData name="Sanders Wang" userId="089d73b8-785c-4012-b931-81c632b6c9c7" providerId="ADAL" clId="{C88FAF71-232A-440D-BEC5-BB7C06B7767F}" dt="2021-04-13T19:44:37.930" v="3058"/>
          <ac:spMkLst>
            <pc:docMk/>
            <pc:sldMk cId="3887175005" sldId="281"/>
            <ac:spMk id="6" creationId="{42E65581-B645-4BFA-BE34-016D21C90782}"/>
          </ac:spMkLst>
        </pc:spChg>
        <pc:spChg chg="add del mod">
          <ac:chgData name="Sanders Wang" userId="089d73b8-785c-4012-b931-81c632b6c9c7" providerId="ADAL" clId="{C88FAF71-232A-440D-BEC5-BB7C06B7767F}" dt="2021-04-14T07:42:35.250" v="3250"/>
          <ac:spMkLst>
            <pc:docMk/>
            <pc:sldMk cId="3887175005" sldId="281"/>
            <ac:spMk id="6" creationId="{EE3A6254-CC5A-4051-9B6F-4C0F3B1CF45F}"/>
          </ac:spMkLst>
        </pc:spChg>
        <pc:spChg chg="add mod ord">
          <ac:chgData name="Sanders Wang" userId="089d73b8-785c-4012-b931-81c632b6c9c7" providerId="ADAL" clId="{C88FAF71-232A-440D-BEC5-BB7C06B7767F}" dt="2021-04-13T20:00:12.293" v="3130" actId="1076"/>
          <ac:spMkLst>
            <pc:docMk/>
            <pc:sldMk cId="3887175005" sldId="281"/>
            <ac:spMk id="7" creationId="{22A32B65-8ACA-4BA2-83E8-ED84DE73E242}"/>
          </ac:spMkLst>
        </pc:spChg>
        <pc:spChg chg="add mod">
          <ac:chgData name="Sanders Wang" userId="089d73b8-785c-4012-b931-81c632b6c9c7" providerId="ADAL" clId="{C88FAF71-232A-440D-BEC5-BB7C06B7767F}" dt="2021-04-14T07:43:17.067" v="3263" actId="1076"/>
          <ac:spMkLst>
            <pc:docMk/>
            <pc:sldMk cId="3887175005" sldId="281"/>
            <ac:spMk id="8" creationId="{2D303E7B-2C67-4453-BC5F-5E6140CA0157}"/>
          </ac:spMkLst>
        </pc:spChg>
        <pc:spChg chg="add del mod">
          <ac:chgData name="Sanders Wang" userId="089d73b8-785c-4012-b931-81c632b6c9c7" providerId="ADAL" clId="{C88FAF71-232A-440D-BEC5-BB7C06B7767F}" dt="2021-04-13T19:51:27.253" v="3064"/>
          <ac:spMkLst>
            <pc:docMk/>
            <pc:sldMk cId="3887175005" sldId="281"/>
            <ac:spMk id="8" creationId="{4BB10B43-FEEB-457B-A051-609578A0529E}"/>
          </ac:spMkLst>
        </pc:spChg>
        <pc:spChg chg="add mod">
          <ac:chgData name="Sanders Wang" userId="089d73b8-785c-4012-b931-81c632b6c9c7" providerId="ADAL" clId="{C88FAF71-232A-440D-BEC5-BB7C06B7767F}" dt="2021-04-13T19:44:49.418" v="3060"/>
          <ac:spMkLst>
            <pc:docMk/>
            <pc:sldMk cId="3887175005" sldId="281"/>
            <ac:spMk id="10" creationId="{D0DC7721-21BB-4974-95FE-295166D95E18}"/>
          </ac:spMkLst>
        </pc:spChg>
        <pc:spChg chg="add mod">
          <ac:chgData name="Sanders Wang" userId="089d73b8-785c-4012-b931-81c632b6c9c7" providerId="ADAL" clId="{C88FAF71-232A-440D-BEC5-BB7C06B7767F}" dt="2021-04-13T19:44:49.418" v="3060"/>
          <ac:spMkLst>
            <pc:docMk/>
            <pc:sldMk cId="3887175005" sldId="281"/>
            <ac:spMk id="11" creationId="{52D035C6-4223-4895-A5EB-4DE2D763D641}"/>
          </ac:spMkLst>
        </pc:spChg>
        <pc:spChg chg="add mod">
          <ac:chgData name="Sanders Wang" userId="089d73b8-785c-4012-b931-81c632b6c9c7" providerId="ADAL" clId="{C88FAF71-232A-440D-BEC5-BB7C06B7767F}" dt="2021-04-13T19:44:49.418" v="3060"/>
          <ac:spMkLst>
            <pc:docMk/>
            <pc:sldMk cId="3887175005" sldId="281"/>
            <ac:spMk id="12" creationId="{AFEF1E5B-386E-4988-A0C8-97E6F2BFA8ED}"/>
          </ac:spMkLst>
        </pc:spChg>
        <pc:spChg chg="add mod">
          <ac:chgData name="Sanders Wang" userId="089d73b8-785c-4012-b931-81c632b6c9c7" providerId="ADAL" clId="{C88FAF71-232A-440D-BEC5-BB7C06B7767F}" dt="2021-04-13T19:44:49.418" v="3060"/>
          <ac:spMkLst>
            <pc:docMk/>
            <pc:sldMk cId="3887175005" sldId="281"/>
            <ac:spMk id="13" creationId="{C4620E11-4C34-4441-A3DB-4044D77004D1}"/>
          </ac:spMkLst>
        </pc:spChg>
        <pc:spChg chg="add mod">
          <ac:chgData name="Sanders Wang" userId="089d73b8-785c-4012-b931-81c632b6c9c7" providerId="ADAL" clId="{C88FAF71-232A-440D-BEC5-BB7C06B7767F}" dt="2021-04-13T19:44:49.418" v="3060"/>
          <ac:spMkLst>
            <pc:docMk/>
            <pc:sldMk cId="3887175005" sldId="281"/>
            <ac:spMk id="14" creationId="{2E318AF4-1DA9-47FD-B570-166EAD9CCEEF}"/>
          </ac:spMkLst>
        </pc:spChg>
        <pc:spChg chg="add mod">
          <ac:chgData name="Sanders Wang" userId="089d73b8-785c-4012-b931-81c632b6c9c7" providerId="ADAL" clId="{C88FAF71-232A-440D-BEC5-BB7C06B7767F}" dt="2021-04-13T19:44:49.418" v="3060"/>
          <ac:spMkLst>
            <pc:docMk/>
            <pc:sldMk cId="3887175005" sldId="281"/>
            <ac:spMk id="15" creationId="{5FAD542D-60D7-46A8-B616-2BFC51F54A77}"/>
          </ac:spMkLst>
        </pc:spChg>
        <pc:spChg chg="add mod">
          <ac:chgData name="Sanders Wang" userId="089d73b8-785c-4012-b931-81c632b6c9c7" providerId="ADAL" clId="{C88FAF71-232A-440D-BEC5-BB7C06B7767F}" dt="2021-04-14T07:30:13.120" v="3155" actId="14100"/>
          <ac:spMkLst>
            <pc:docMk/>
            <pc:sldMk cId="3887175005" sldId="281"/>
            <ac:spMk id="16" creationId="{A2D484BD-CEF7-43D9-B157-BB3384E523AE}"/>
          </ac:spMkLst>
        </pc:spChg>
        <pc:spChg chg="add del mod">
          <ac:chgData name="Sanders Wang" userId="089d73b8-785c-4012-b931-81c632b6c9c7" providerId="ADAL" clId="{C88FAF71-232A-440D-BEC5-BB7C06B7767F}" dt="2021-04-13T19:53:21.466" v="3074"/>
          <ac:spMkLst>
            <pc:docMk/>
            <pc:sldMk cId="3887175005" sldId="281"/>
            <ac:spMk id="17" creationId="{4E263F25-AC26-40CE-B340-DC19859D26E3}"/>
          </ac:spMkLst>
        </pc:spChg>
        <pc:spChg chg="add mod">
          <ac:chgData name="Sanders Wang" userId="089d73b8-785c-4012-b931-81c632b6c9c7" providerId="ADAL" clId="{C88FAF71-232A-440D-BEC5-BB7C06B7767F}" dt="2021-04-13T19:54:55.539" v="3089" actId="14100"/>
          <ac:spMkLst>
            <pc:docMk/>
            <pc:sldMk cId="3887175005" sldId="281"/>
            <ac:spMk id="18" creationId="{B8F96E3B-3DC9-4BC0-8FCA-10DC478F8329}"/>
          </ac:spMkLst>
        </pc:spChg>
        <pc:spChg chg="add mod">
          <ac:chgData name="Sanders Wang" userId="089d73b8-785c-4012-b931-81c632b6c9c7" providerId="ADAL" clId="{C88FAF71-232A-440D-BEC5-BB7C06B7767F}" dt="2021-04-14T07:32:59.779" v="3163" actId="1076"/>
          <ac:spMkLst>
            <pc:docMk/>
            <pc:sldMk cId="3887175005" sldId="281"/>
            <ac:spMk id="19" creationId="{21732464-A397-4289-ABC8-1C5B84AEDA31}"/>
          </ac:spMkLst>
        </pc:spChg>
        <pc:spChg chg="add del mod">
          <ac:chgData name="Sanders Wang" userId="089d73b8-785c-4012-b931-81c632b6c9c7" providerId="ADAL" clId="{C88FAF71-232A-440D-BEC5-BB7C06B7767F}" dt="2021-04-13T19:58:53.783" v="3112"/>
          <ac:spMkLst>
            <pc:docMk/>
            <pc:sldMk cId="3887175005" sldId="281"/>
            <ac:spMk id="20" creationId="{58769FA8-D73C-414F-B3B2-58ACB75CDFBF}"/>
          </ac:spMkLst>
        </pc:spChg>
        <pc:spChg chg="add del mod">
          <ac:chgData name="Sanders Wang" userId="089d73b8-785c-4012-b931-81c632b6c9c7" providerId="ADAL" clId="{C88FAF71-232A-440D-BEC5-BB7C06B7767F}" dt="2021-04-13T19:58:56.804" v="3114"/>
          <ac:spMkLst>
            <pc:docMk/>
            <pc:sldMk cId="3887175005" sldId="281"/>
            <ac:spMk id="21" creationId="{342FFAA4-FE3F-44ED-954A-C7F0FEF46BCB}"/>
          </ac:spMkLst>
        </pc:spChg>
        <pc:spChg chg="add mod">
          <ac:chgData name="Sanders Wang" userId="089d73b8-785c-4012-b931-81c632b6c9c7" providerId="ADAL" clId="{C88FAF71-232A-440D-BEC5-BB7C06B7767F}" dt="2021-04-14T07:33:21.107" v="3165" actId="1076"/>
          <ac:spMkLst>
            <pc:docMk/>
            <pc:sldMk cId="3887175005" sldId="281"/>
            <ac:spMk id="22" creationId="{B58890E7-2A7E-4750-86BA-63602B5B4EA3}"/>
          </ac:spMkLst>
        </pc:spChg>
        <pc:spChg chg="add mod">
          <ac:chgData name="Sanders Wang" userId="089d73b8-785c-4012-b931-81c632b6c9c7" providerId="ADAL" clId="{C88FAF71-232A-440D-BEC5-BB7C06B7767F}" dt="2021-04-13T19:59:26.594" v="3124" actId="1076"/>
          <ac:spMkLst>
            <pc:docMk/>
            <pc:sldMk cId="3887175005" sldId="281"/>
            <ac:spMk id="26" creationId="{6267CC36-0445-4E30-BF6D-22230A159FE4}"/>
          </ac:spMkLst>
        </pc:spChg>
        <pc:spChg chg="add mod">
          <ac:chgData name="Sanders Wang" userId="089d73b8-785c-4012-b931-81c632b6c9c7" providerId="ADAL" clId="{C88FAF71-232A-440D-BEC5-BB7C06B7767F}" dt="2021-04-13T19:59:54.912" v="3127" actId="1076"/>
          <ac:spMkLst>
            <pc:docMk/>
            <pc:sldMk cId="3887175005" sldId="281"/>
            <ac:spMk id="27" creationId="{D8FDD46D-FB6B-4F65-B163-C93D097B6F1A}"/>
          </ac:spMkLst>
        </pc:spChg>
        <pc:spChg chg="add mod">
          <ac:chgData name="Sanders Wang" userId="089d73b8-785c-4012-b931-81c632b6c9c7" providerId="ADAL" clId="{C88FAF71-232A-440D-BEC5-BB7C06B7767F}" dt="2021-04-14T07:43:01.818" v="3259" actId="1076"/>
          <ac:spMkLst>
            <pc:docMk/>
            <pc:sldMk cId="3887175005" sldId="281"/>
            <ac:spMk id="28" creationId="{F45F208F-BD1A-46D3-B135-D357D2A384F3}"/>
          </ac:spMkLst>
        </pc:spChg>
        <pc:spChg chg="add mod">
          <ac:chgData name="Sanders Wang" userId="089d73b8-785c-4012-b931-81c632b6c9c7" providerId="ADAL" clId="{C88FAF71-232A-440D-BEC5-BB7C06B7767F}" dt="2021-04-14T07:43:13.566" v="3262" actId="1076"/>
          <ac:spMkLst>
            <pc:docMk/>
            <pc:sldMk cId="3887175005" sldId="281"/>
            <ac:spMk id="29" creationId="{1CDC10F0-431E-43D4-BE03-230829656B12}"/>
          </ac:spMkLst>
        </pc:spChg>
        <pc:picChg chg="add mod">
          <ac:chgData name="Sanders Wang" userId="089d73b8-785c-4012-b931-81c632b6c9c7" providerId="ADAL" clId="{C88FAF71-232A-440D-BEC5-BB7C06B7767F}" dt="2021-04-13T19:45:01.483" v="3062" actId="167"/>
          <ac:picMkLst>
            <pc:docMk/>
            <pc:sldMk cId="3887175005" sldId="281"/>
            <ac:picMk id="9" creationId="{A0987401-A21A-40B4-A357-26515E990EE9}"/>
          </ac:picMkLst>
        </pc:picChg>
        <pc:picChg chg="add mod">
          <ac:chgData name="Sanders Wang" userId="089d73b8-785c-4012-b931-81c632b6c9c7" providerId="ADAL" clId="{C88FAF71-232A-440D-BEC5-BB7C06B7767F}" dt="2021-04-14T07:42:58.690" v="3258" actId="1076"/>
          <ac:picMkLst>
            <pc:docMk/>
            <pc:sldMk cId="3887175005" sldId="281"/>
            <ac:picMk id="24" creationId="{22ACC3CA-F448-42C7-BE31-4006F3A6F03F}"/>
          </ac:picMkLst>
        </pc:picChg>
        <pc:picChg chg="add mod">
          <ac:chgData name="Sanders Wang" userId="089d73b8-785c-4012-b931-81c632b6c9c7" providerId="ADAL" clId="{C88FAF71-232A-440D-BEC5-BB7C06B7767F}" dt="2021-04-14T07:43:10.448" v="3261" actId="1076"/>
          <ac:picMkLst>
            <pc:docMk/>
            <pc:sldMk cId="3887175005" sldId="281"/>
            <ac:picMk id="25" creationId="{CC6899C0-70E5-4803-84EE-9768F9024082}"/>
          </ac:picMkLst>
        </pc:picChg>
        <pc:picChg chg="add mod">
          <ac:chgData name="Sanders Wang" userId="089d73b8-785c-4012-b931-81c632b6c9c7" providerId="ADAL" clId="{C88FAF71-232A-440D-BEC5-BB7C06B7767F}" dt="2021-04-14T07:33:38.899" v="3171" actId="14100"/>
          <ac:picMkLst>
            <pc:docMk/>
            <pc:sldMk cId="3887175005" sldId="281"/>
            <ac:picMk id="1026" creationId="{4A2C0341-1EA3-476D-BC9D-80173D3E97DB}"/>
          </ac:picMkLst>
        </pc:picChg>
        <pc:picChg chg="add mod">
          <ac:chgData name="Sanders Wang" userId="089d73b8-785c-4012-b931-81c632b6c9c7" providerId="ADAL" clId="{C88FAF71-232A-440D-BEC5-BB7C06B7767F}" dt="2021-04-14T07:34:07.052" v="3179" actId="1076"/>
          <ac:picMkLst>
            <pc:docMk/>
            <pc:sldMk cId="3887175005" sldId="281"/>
            <ac:picMk id="9218" creationId="{E802D4FA-8303-46E7-BE0D-042A43DB9032}"/>
          </ac:picMkLst>
        </pc:picChg>
        <pc:picChg chg="add mod">
          <ac:chgData name="Sanders Wang" userId="089d73b8-785c-4012-b931-81c632b6c9c7" providerId="ADAL" clId="{C88FAF71-232A-440D-BEC5-BB7C06B7767F}" dt="2021-04-13T19:55:12.772" v="3094" actId="1076"/>
          <ac:picMkLst>
            <pc:docMk/>
            <pc:sldMk cId="3887175005" sldId="281"/>
            <ac:picMk id="9220" creationId="{AB0D7A24-621A-4442-B1F7-BDE6897EF271}"/>
          </ac:picMkLst>
        </pc:picChg>
        <pc:picChg chg="add mod">
          <ac:chgData name="Sanders Wang" userId="089d73b8-785c-4012-b931-81c632b6c9c7" providerId="ADAL" clId="{C88FAF71-232A-440D-BEC5-BB7C06B7767F}" dt="2021-04-14T07:33:22.937" v="3166" actId="1076"/>
          <ac:picMkLst>
            <pc:docMk/>
            <pc:sldMk cId="3887175005" sldId="281"/>
            <ac:picMk id="9222" creationId="{91996503-F336-45E7-8C3A-D3670B1F594F}"/>
          </ac:picMkLst>
        </pc:picChg>
        <pc:cxnChg chg="add mod">
          <ac:chgData name="Sanders Wang" userId="089d73b8-785c-4012-b931-81c632b6c9c7" providerId="ADAL" clId="{C88FAF71-232A-440D-BEC5-BB7C06B7767F}" dt="2021-04-14T07:43:40.788" v="3266" actId="14100"/>
          <ac:cxnSpMkLst>
            <pc:docMk/>
            <pc:sldMk cId="3887175005" sldId="281"/>
            <ac:cxnSpMk id="30" creationId="{E4FDEADF-96A9-4E9E-9117-C95602653CA0}"/>
          </ac:cxnSpMkLst>
        </pc:cxnChg>
        <pc:cxnChg chg="add mod">
          <ac:chgData name="Sanders Wang" userId="089d73b8-785c-4012-b931-81c632b6c9c7" providerId="ADAL" clId="{C88FAF71-232A-440D-BEC5-BB7C06B7767F}" dt="2021-04-14T07:43:54.415" v="3271" actId="14100"/>
          <ac:cxnSpMkLst>
            <pc:docMk/>
            <pc:sldMk cId="3887175005" sldId="281"/>
            <ac:cxnSpMk id="33" creationId="{5BA75345-D1F6-4F9F-B0C1-2FC800322880}"/>
          </ac:cxnSpMkLst>
        </pc:cxnChg>
        <pc:cxnChg chg="add mod">
          <ac:chgData name="Sanders Wang" userId="089d73b8-785c-4012-b931-81c632b6c9c7" providerId="ADAL" clId="{C88FAF71-232A-440D-BEC5-BB7C06B7767F}" dt="2021-04-14T07:44:01.777" v="3274" actId="14100"/>
          <ac:cxnSpMkLst>
            <pc:docMk/>
            <pc:sldMk cId="3887175005" sldId="281"/>
            <ac:cxnSpMk id="38" creationId="{85D56542-96CD-4C6C-A4F6-3006E1338624}"/>
          </ac:cxnSpMkLst>
        </pc:cxnChg>
      </pc:sldChg>
      <pc:sldChg chg="addSp delSp modSp new mod">
        <pc:chgData name="Sanders Wang" userId="089d73b8-785c-4012-b931-81c632b6c9c7" providerId="ADAL" clId="{C88FAF71-232A-440D-BEC5-BB7C06B7767F}" dt="2021-04-14T08:36:52.510" v="3457" actId="1076"/>
        <pc:sldMkLst>
          <pc:docMk/>
          <pc:sldMk cId="1537693853" sldId="282"/>
        </pc:sldMkLst>
        <pc:spChg chg="add del mod">
          <ac:chgData name="Sanders Wang" userId="089d73b8-785c-4012-b931-81c632b6c9c7" providerId="ADAL" clId="{C88FAF71-232A-440D-BEC5-BB7C06B7767F}" dt="2021-04-13T20:01:09.504" v="3133"/>
          <ac:spMkLst>
            <pc:docMk/>
            <pc:sldMk cId="1537693853" sldId="282"/>
            <ac:spMk id="2" creationId="{4C724B8D-E18F-4B68-9261-5BCC02FF0F6D}"/>
          </ac:spMkLst>
        </pc:spChg>
        <pc:spChg chg="add del mod">
          <ac:chgData name="Sanders Wang" userId="089d73b8-785c-4012-b931-81c632b6c9c7" providerId="ADAL" clId="{C88FAF71-232A-440D-BEC5-BB7C06B7767F}" dt="2021-04-14T07:37:36.297" v="3199"/>
          <ac:spMkLst>
            <pc:docMk/>
            <pc:sldMk cId="1537693853" sldId="282"/>
            <ac:spMk id="2" creationId="{68552ACF-78E0-407B-B17C-5523BF66E441}"/>
          </ac:spMkLst>
        </pc:spChg>
        <pc:spChg chg="add mod">
          <ac:chgData name="Sanders Wang" userId="089d73b8-785c-4012-b931-81c632b6c9c7" providerId="ADAL" clId="{C88FAF71-232A-440D-BEC5-BB7C06B7767F}" dt="2021-04-13T20:01:13.465" v="3136" actId="113"/>
          <ac:spMkLst>
            <pc:docMk/>
            <pc:sldMk cId="1537693853" sldId="282"/>
            <ac:spMk id="3" creationId="{E6372877-F7E2-45A5-AB52-C8B3E49116BE}"/>
          </ac:spMkLst>
        </pc:spChg>
        <pc:spChg chg="add mod">
          <ac:chgData name="Sanders Wang" userId="089d73b8-785c-4012-b931-81c632b6c9c7" providerId="ADAL" clId="{C88FAF71-232A-440D-BEC5-BB7C06B7767F}" dt="2021-04-14T07:47:43.779" v="3283" actId="1076"/>
          <ac:spMkLst>
            <pc:docMk/>
            <pc:sldMk cId="1537693853" sldId="282"/>
            <ac:spMk id="4" creationId="{26E0D931-C65F-464C-86A1-CEB55250F777}"/>
          </ac:spMkLst>
        </pc:spChg>
        <pc:spChg chg="add del mod">
          <ac:chgData name="Sanders Wang" userId="089d73b8-785c-4012-b931-81c632b6c9c7" providerId="ADAL" clId="{C88FAF71-232A-440D-BEC5-BB7C06B7767F}" dt="2021-04-14T07:39:05.646" v="3236"/>
          <ac:spMkLst>
            <pc:docMk/>
            <pc:sldMk cId="1537693853" sldId="282"/>
            <ac:spMk id="5" creationId="{A06C8A8D-B8DF-4E68-B93F-4549F3C49F63}"/>
          </ac:spMkLst>
        </pc:spChg>
        <pc:spChg chg="add mod">
          <ac:chgData name="Sanders Wang" userId="089d73b8-785c-4012-b931-81c632b6c9c7" providerId="ADAL" clId="{C88FAF71-232A-440D-BEC5-BB7C06B7767F}" dt="2021-04-14T07:44:29.217" v="3279" actId="1076"/>
          <ac:spMkLst>
            <pc:docMk/>
            <pc:sldMk cId="1537693853" sldId="282"/>
            <ac:spMk id="6" creationId="{51C0DAC7-EB39-4C32-9696-7F048B620236}"/>
          </ac:spMkLst>
        </pc:spChg>
        <pc:spChg chg="add del mod">
          <ac:chgData name="Sanders Wang" userId="089d73b8-785c-4012-b931-81c632b6c9c7" providerId="ADAL" clId="{C88FAF71-232A-440D-BEC5-BB7C06B7767F}" dt="2021-04-14T07:47:34.477" v="3281" actId="478"/>
          <ac:spMkLst>
            <pc:docMk/>
            <pc:sldMk cId="1537693853" sldId="282"/>
            <ac:spMk id="7" creationId="{F5886825-EA93-4A5C-B224-F8775653A5EB}"/>
          </ac:spMkLst>
        </pc:spChg>
        <pc:spChg chg="add mod">
          <ac:chgData name="Sanders Wang" userId="089d73b8-785c-4012-b931-81c632b6c9c7" providerId="ADAL" clId="{C88FAF71-232A-440D-BEC5-BB7C06B7767F}" dt="2021-04-14T07:40:00.684" v="3245" actId="1076"/>
          <ac:spMkLst>
            <pc:docMk/>
            <pc:sldMk cId="1537693853" sldId="282"/>
            <ac:spMk id="11" creationId="{3F5B1672-DAB9-4B23-808F-9CBCA6FE6DEF}"/>
          </ac:spMkLst>
        </pc:spChg>
        <pc:spChg chg="add del mod">
          <ac:chgData name="Sanders Wang" userId="089d73b8-785c-4012-b931-81c632b6c9c7" providerId="ADAL" clId="{C88FAF71-232A-440D-BEC5-BB7C06B7767F}" dt="2021-04-14T07:49:03.565" v="3290"/>
          <ac:spMkLst>
            <pc:docMk/>
            <pc:sldMk cId="1537693853" sldId="282"/>
            <ac:spMk id="15" creationId="{5150043D-1F09-45E8-B535-5EDDB4A03474}"/>
          </ac:spMkLst>
        </pc:spChg>
        <pc:spChg chg="add mod">
          <ac:chgData name="Sanders Wang" userId="089d73b8-785c-4012-b931-81c632b6c9c7" providerId="ADAL" clId="{C88FAF71-232A-440D-BEC5-BB7C06B7767F}" dt="2021-04-14T07:49:07.355" v="3292" actId="1076"/>
          <ac:spMkLst>
            <pc:docMk/>
            <pc:sldMk cId="1537693853" sldId="282"/>
            <ac:spMk id="16" creationId="{79F2394C-9A93-44FF-B27D-87C64DC17D3D}"/>
          </ac:spMkLst>
        </pc:spChg>
        <pc:spChg chg="add mod">
          <ac:chgData name="Sanders Wang" userId="089d73b8-785c-4012-b931-81c632b6c9c7" providerId="ADAL" clId="{C88FAF71-232A-440D-BEC5-BB7C06B7767F}" dt="2021-04-14T07:47:45.167" v="3284"/>
          <ac:spMkLst>
            <pc:docMk/>
            <pc:sldMk cId="1537693853" sldId="282"/>
            <ac:spMk id="18" creationId="{45316DDD-EE5B-4CD7-9FD7-693D67E0D360}"/>
          </ac:spMkLst>
        </pc:spChg>
        <pc:spChg chg="add mod">
          <ac:chgData name="Sanders Wang" userId="089d73b8-785c-4012-b931-81c632b6c9c7" providerId="ADAL" clId="{C88FAF71-232A-440D-BEC5-BB7C06B7767F}" dt="2021-04-14T07:47:45.167" v="3284"/>
          <ac:spMkLst>
            <pc:docMk/>
            <pc:sldMk cId="1537693853" sldId="282"/>
            <ac:spMk id="19" creationId="{CF8F527E-82AC-47A4-AC11-45C472BE6751}"/>
          </ac:spMkLst>
        </pc:spChg>
        <pc:spChg chg="add mod">
          <ac:chgData name="Sanders Wang" userId="089d73b8-785c-4012-b931-81c632b6c9c7" providerId="ADAL" clId="{C88FAF71-232A-440D-BEC5-BB7C06B7767F}" dt="2021-04-14T07:47:45.167" v="3284"/>
          <ac:spMkLst>
            <pc:docMk/>
            <pc:sldMk cId="1537693853" sldId="282"/>
            <ac:spMk id="20" creationId="{CD548F02-F642-49D5-B880-ADE6627657AB}"/>
          </ac:spMkLst>
        </pc:spChg>
        <pc:spChg chg="add mod">
          <ac:chgData name="Sanders Wang" userId="089d73b8-785c-4012-b931-81c632b6c9c7" providerId="ADAL" clId="{C88FAF71-232A-440D-BEC5-BB7C06B7767F}" dt="2021-04-14T07:47:45.167" v="3284"/>
          <ac:spMkLst>
            <pc:docMk/>
            <pc:sldMk cId="1537693853" sldId="282"/>
            <ac:spMk id="21" creationId="{2B8EBC13-20ED-4397-ADA5-0F2334DB72E0}"/>
          </ac:spMkLst>
        </pc:spChg>
        <pc:spChg chg="add mod">
          <ac:chgData name="Sanders Wang" userId="089d73b8-785c-4012-b931-81c632b6c9c7" providerId="ADAL" clId="{C88FAF71-232A-440D-BEC5-BB7C06B7767F}" dt="2021-04-14T07:53:15.597" v="3319" actId="1076"/>
          <ac:spMkLst>
            <pc:docMk/>
            <pc:sldMk cId="1537693853" sldId="282"/>
            <ac:spMk id="22" creationId="{3F63CD77-F3A9-4200-9A3D-6FA552612CA9}"/>
          </ac:spMkLst>
        </pc:spChg>
        <pc:spChg chg="add mod">
          <ac:chgData name="Sanders Wang" userId="089d73b8-785c-4012-b931-81c632b6c9c7" providerId="ADAL" clId="{C88FAF71-232A-440D-BEC5-BB7C06B7767F}" dt="2021-04-14T07:47:45.167" v="3284"/>
          <ac:spMkLst>
            <pc:docMk/>
            <pc:sldMk cId="1537693853" sldId="282"/>
            <ac:spMk id="23" creationId="{32B68D0F-FCC9-4DD9-AE07-ED0F58A00FA2}"/>
          </ac:spMkLst>
        </pc:spChg>
        <pc:spChg chg="add mod">
          <ac:chgData name="Sanders Wang" userId="089d73b8-785c-4012-b931-81c632b6c9c7" providerId="ADAL" clId="{C88FAF71-232A-440D-BEC5-BB7C06B7767F}" dt="2021-04-14T07:47:45.167" v="3284"/>
          <ac:spMkLst>
            <pc:docMk/>
            <pc:sldMk cId="1537693853" sldId="282"/>
            <ac:spMk id="24" creationId="{3CEB7C55-0AE2-4C26-A482-3CC46E1C1D38}"/>
          </ac:spMkLst>
        </pc:spChg>
        <pc:spChg chg="add mod">
          <ac:chgData name="Sanders Wang" userId="089d73b8-785c-4012-b931-81c632b6c9c7" providerId="ADAL" clId="{C88FAF71-232A-440D-BEC5-BB7C06B7767F}" dt="2021-04-14T07:47:45.167" v="3284"/>
          <ac:spMkLst>
            <pc:docMk/>
            <pc:sldMk cId="1537693853" sldId="282"/>
            <ac:spMk id="25" creationId="{BD826CFA-C970-4984-AD79-9D5FBC5A9185}"/>
          </ac:spMkLst>
        </pc:spChg>
        <pc:spChg chg="add mod">
          <ac:chgData name="Sanders Wang" userId="089d73b8-785c-4012-b931-81c632b6c9c7" providerId="ADAL" clId="{C88FAF71-232A-440D-BEC5-BB7C06B7767F}" dt="2021-04-14T07:48:59.113" v="3288" actId="1076"/>
          <ac:spMkLst>
            <pc:docMk/>
            <pc:sldMk cId="1537693853" sldId="282"/>
            <ac:spMk id="26" creationId="{A65B03D1-272B-41DF-8D62-8D737DEB2856}"/>
          </ac:spMkLst>
        </pc:spChg>
        <pc:spChg chg="add del mod">
          <ac:chgData name="Sanders Wang" userId="089d73b8-785c-4012-b931-81c632b6c9c7" providerId="ADAL" clId="{C88FAF71-232A-440D-BEC5-BB7C06B7767F}" dt="2021-04-14T07:51:38.567" v="3298"/>
          <ac:spMkLst>
            <pc:docMk/>
            <pc:sldMk cId="1537693853" sldId="282"/>
            <ac:spMk id="31" creationId="{3ABD1836-42F1-4E6C-99A4-C2ED33DA644C}"/>
          </ac:spMkLst>
        </pc:spChg>
        <pc:spChg chg="add mod">
          <ac:chgData name="Sanders Wang" userId="089d73b8-785c-4012-b931-81c632b6c9c7" providerId="ADAL" clId="{C88FAF71-232A-440D-BEC5-BB7C06B7767F}" dt="2021-04-14T07:51:50.979" v="3301" actId="571"/>
          <ac:spMkLst>
            <pc:docMk/>
            <pc:sldMk cId="1537693853" sldId="282"/>
            <ac:spMk id="36" creationId="{347A5B4B-594E-4534-AC7A-6AB86D85784F}"/>
          </ac:spMkLst>
        </pc:spChg>
        <pc:spChg chg="add mod">
          <ac:chgData name="Sanders Wang" userId="089d73b8-785c-4012-b931-81c632b6c9c7" providerId="ADAL" clId="{C88FAF71-232A-440D-BEC5-BB7C06B7767F}" dt="2021-04-14T07:55:51.303" v="3330"/>
          <ac:spMkLst>
            <pc:docMk/>
            <pc:sldMk cId="1537693853" sldId="282"/>
            <ac:spMk id="42" creationId="{903E1928-2EF9-4514-A176-38691E4D5F45}"/>
          </ac:spMkLst>
        </pc:spChg>
        <pc:spChg chg="add mod">
          <ac:chgData name="Sanders Wang" userId="089d73b8-785c-4012-b931-81c632b6c9c7" providerId="ADAL" clId="{C88FAF71-232A-440D-BEC5-BB7C06B7767F}" dt="2021-04-14T07:57:46.333" v="3339" actId="14100"/>
          <ac:spMkLst>
            <pc:docMk/>
            <pc:sldMk cId="1537693853" sldId="282"/>
            <ac:spMk id="46" creationId="{62CA5F55-13BF-464F-9C71-DC90C2DE6D59}"/>
          </ac:spMkLst>
        </pc:spChg>
        <pc:spChg chg="add mod">
          <ac:chgData name="Sanders Wang" userId="089d73b8-785c-4012-b931-81c632b6c9c7" providerId="ADAL" clId="{C88FAF71-232A-440D-BEC5-BB7C06B7767F}" dt="2021-04-14T08:15:46.642" v="3386" actId="1076"/>
          <ac:spMkLst>
            <pc:docMk/>
            <pc:sldMk cId="1537693853" sldId="282"/>
            <ac:spMk id="61" creationId="{FB38DA92-5820-472A-8510-064FD32366D8}"/>
          </ac:spMkLst>
        </pc:spChg>
        <pc:spChg chg="add mod">
          <ac:chgData name="Sanders Wang" userId="089d73b8-785c-4012-b931-81c632b6c9c7" providerId="ADAL" clId="{C88FAF71-232A-440D-BEC5-BB7C06B7767F}" dt="2021-04-14T08:36:52.510" v="3457" actId="1076"/>
          <ac:spMkLst>
            <pc:docMk/>
            <pc:sldMk cId="1537693853" sldId="282"/>
            <ac:spMk id="68" creationId="{D6DCFAAE-A483-4713-A023-34DAA404D6D0}"/>
          </ac:spMkLst>
        </pc:spChg>
        <pc:spChg chg="add mod">
          <ac:chgData name="Sanders Wang" userId="089d73b8-785c-4012-b931-81c632b6c9c7" providerId="ADAL" clId="{C88FAF71-232A-440D-BEC5-BB7C06B7767F}" dt="2021-04-14T07:51:42.185" v="3300" actId="1076"/>
          <ac:spMkLst>
            <pc:docMk/>
            <pc:sldMk cId="1537693853" sldId="282"/>
            <ac:spMk id="10240" creationId="{D88DEAF3-CAE3-470D-ACBB-030EB37BF8C5}"/>
          </ac:spMkLst>
        </pc:spChg>
        <pc:spChg chg="add del mod">
          <ac:chgData name="Sanders Wang" userId="089d73b8-785c-4012-b931-81c632b6c9c7" providerId="ADAL" clId="{C88FAF71-232A-440D-BEC5-BB7C06B7767F}" dt="2021-04-14T07:52:41.380" v="3306"/>
          <ac:spMkLst>
            <pc:docMk/>
            <pc:sldMk cId="1537693853" sldId="282"/>
            <ac:spMk id="10246" creationId="{B4B246C3-FF28-431B-B4D2-2D22D71070A9}"/>
          </ac:spMkLst>
        </pc:spChg>
        <pc:spChg chg="add mod">
          <ac:chgData name="Sanders Wang" userId="089d73b8-785c-4012-b931-81c632b6c9c7" providerId="ADAL" clId="{C88FAF71-232A-440D-BEC5-BB7C06B7767F}" dt="2021-04-14T07:53:19.597" v="3320" actId="1076"/>
          <ac:spMkLst>
            <pc:docMk/>
            <pc:sldMk cId="1537693853" sldId="282"/>
            <ac:spMk id="10247" creationId="{1F7F79EC-A78E-46C6-934A-742DFC765194}"/>
          </ac:spMkLst>
        </pc:spChg>
        <pc:spChg chg="add del mod">
          <ac:chgData name="Sanders Wang" userId="089d73b8-785c-4012-b931-81c632b6c9c7" providerId="ADAL" clId="{C88FAF71-232A-440D-BEC5-BB7C06B7767F}" dt="2021-04-14T07:57:17.327" v="3332"/>
          <ac:spMkLst>
            <pc:docMk/>
            <pc:sldMk cId="1537693853" sldId="282"/>
            <ac:spMk id="10248" creationId="{9110913A-5DE7-491E-9D9E-C14F496D630C}"/>
          </ac:spMkLst>
        </pc:spChg>
        <pc:spChg chg="add mod">
          <ac:chgData name="Sanders Wang" userId="089d73b8-785c-4012-b931-81c632b6c9c7" providerId="ADAL" clId="{C88FAF71-232A-440D-BEC5-BB7C06B7767F}" dt="2021-04-14T07:57:24.352" v="3334" actId="1076"/>
          <ac:spMkLst>
            <pc:docMk/>
            <pc:sldMk cId="1537693853" sldId="282"/>
            <ac:spMk id="10249" creationId="{35F6A328-453C-45D1-A0FA-B1B7CA53348A}"/>
          </ac:spMkLst>
        </pc:spChg>
        <pc:spChg chg="add del mod">
          <ac:chgData name="Sanders Wang" userId="089d73b8-785c-4012-b931-81c632b6c9c7" providerId="ADAL" clId="{C88FAF71-232A-440D-BEC5-BB7C06B7767F}" dt="2021-04-14T07:59:48.938" v="3354"/>
          <ac:spMkLst>
            <pc:docMk/>
            <pc:sldMk cId="1537693853" sldId="282"/>
            <ac:spMk id="10256" creationId="{2170D80A-CF3B-43CC-B468-D310711FEE9B}"/>
          </ac:spMkLst>
        </pc:spChg>
        <pc:spChg chg="add mod">
          <ac:chgData name="Sanders Wang" userId="089d73b8-785c-4012-b931-81c632b6c9c7" providerId="ADAL" clId="{C88FAF71-232A-440D-BEC5-BB7C06B7767F}" dt="2021-04-14T07:59:59.733" v="3359" actId="1076"/>
          <ac:spMkLst>
            <pc:docMk/>
            <pc:sldMk cId="1537693853" sldId="282"/>
            <ac:spMk id="10257" creationId="{C48AC88D-247B-4878-9018-F2522AF81EAE}"/>
          </ac:spMkLst>
        </pc:spChg>
        <pc:spChg chg="add del mod">
          <ac:chgData name="Sanders Wang" userId="089d73b8-785c-4012-b931-81c632b6c9c7" providerId="ADAL" clId="{C88FAF71-232A-440D-BEC5-BB7C06B7767F}" dt="2021-04-14T08:00:40.184" v="3361"/>
          <ac:spMkLst>
            <pc:docMk/>
            <pc:sldMk cId="1537693853" sldId="282"/>
            <ac:spMk id="10258" creationId="{F5187444-8ED4-46B4-A923-AFBE910C9AA8}"/>
          </ac:spMkLst>
        </pc:spChg>
        <pc:spChg chg="add mod">
          <ac:chgData name="Sanders Wang" userId="089d73b8-785c-4012-b931-81c632b6c9c7" providerId="ADAL" clId="{C88FAF71-232A-440D-BEC5-BB7C06B7767F}" dt="2021-04-14T08:21:01.613" v="3397" actId="14100"/>
          <ac:spMkLst>
            <pc:docMk/>
            <pc:sldMk cId="1537693853" sldId="282"/>
            <ac:spMk id="10259" creationId="{8234ADD8-F82C-4D3C-9CB3-D2249A342B6A}"/>
          </ac:spMkLst>
        </pc:spChg>
        <pc:spChg chg="add del mod">
          <ac:chgData name="Sanders Wang" userId="089d73b8-785c-4012-b931-81c632b6c9c7" providerId="ADAL" clId="{C88FAF71-232A-440D-BEC5-BB7C06B7767F}" dt="2021-04-14T08:15:05.141" v="3379" actId="14100"/>
          <ac:spMkLst>
            <pc:docMk/>
            <pc:sldMk cId="1537693853" sldId="282"/>
            <ac:spMk id="10260" creationId="{6CECFDE4-3B7B-437F-ABE4-445C76BC42E6}"/>
          </ac:spMkLst>
        </pc:spChg>
        <pc:spChg chg="add del mod">
          <ac:chgData name="Sanders Wang" userId="089d73b8-785c-4012-b931-81c632b6c9c7" providerId="ADAL" clId="{C88FAF71-232A-440D-BEC5-BB7C06B7767F}" dt="2021-04-14T08:20:04.917" v="3390" actId="478"/>
          <ac:spMkLst>
            <pc:docMk/>
            <pc:sldMk cId="1537693853" sldId="282"/>
            <ac:spMk id="10261" creationId="{5324F2E5-DAF8-4BDE-9FAE-20A4771F18E1}"/>
          </ac:spMkLst>
        </pc:spChg>
        <pc:spChg chg="add del mod">
          <ac:chgData name="Sanders Wang" userId="089d73b8-785c-4012-b931-81c632b6c9c7" providerId="ADAL" clId="{C88FAF71-232A-440D-BEC5-BB7C06B7767F}" dt="2021-04-14T08:20:46.243" v="3392"/>
          <ac:spMkLst>
            <pc:docMk/>
            <pc:sldMk cId="1537693853" sldId="282"/>
            <ac:spMk id="10262" creationId="{34A18CFA-B707-4DA9-9A03-5B6408FE65E3}"/>
          </ac:spMkLst>
        </pc:spChg>
        <pc:spChg chg="add del mod">
          <ac:chgData name="Sanders Wang" userId="089d73b8-785c-4012-b931-81c632b6c9c7" providerId="ADAL" clId="{C88FAF71-232A-440D-BEC5-BB7C06B7767F}" dt="2021-04-14T08:25:41.042" v="3434" actId="21"/>
          <ac:spMkLst>
            <pc:docMk/>
            <pc:sldMk cId="1537693853" sldId="282"/>
            <ac:spMk id="10263" creationId="{A5DAD6B8-2CF0-45B6-BCEB-4C7A13C49AF5}"/>
          </ac:spMkLst>
        </pc:spChg>
        <pc:spChg chg="add del mod">
          <ac:chgData name="Sanders Wang" userId="089d73b8-785c-4012-b931-81c632b6c9c7" providerId="ADAL" clId="{C88FAF71-232A-440D-BEC5-BB7C06B7767F}" dt="2021-04-14T08:22:49.542" v="3406"/>
          <ac:spMkLst>
            <pc:docMk/>
            <pc:sldMk cId="1537693853" sldId="282"/>
            <ac:spMk id="10264" creationId="{69C85247-0EF2-4A88-B4E3-01B31662F824}"/>
          </ac:spMkLst>
        </pc:spChg>
        <pc:spChg chg="add del mod">
          <ac:chgData name="Sanders Wang" userId="089d73b8-785c-4012-b931-81c632b6c9c7" providerId="ADAL" clId="{C88FAF71-232A-440D-BEC5-BB7C06B7767F}" dt="2021-04-14T08:23:22.846" v="3415" actId="21"/>
          <ac:spMkLst>
            <pc:docMk/>
            <pc:sldMk cId="1537693853" sldId="282"/>
            <ac:spMk id="10265" creationId="{E7462266-8438-4B37-AEC2-C497AA5656CF}"/>
          </ac:spMkLst>
        </pc:spChg>
        <pc:picChg chg="add mod">
          <ac:chgData name="Sanders Wang" userId="089d73b8-785c-4012-b931-81c632b6c9c7" providerId="ADAL" clId="{C88FAF71-232A-440D-BEC5-BB7C06B7767F}" dt="2021-04-14T07:40:00.684" v="3245" actId="1076"/>
          <ac:picMkLst>
            <pc:docMk/>
            <pc:sldMk cId="1537693853" sldId="282"/>
            <ac:picMk id="10" creationId="{DB8791D4-394A-4B84-A88F-162FF9C03E71}"/>
          </ac:picMkLst>
        </pc:picChg>
        <pc:picChg chg="add mod">
          <ac:chgData name="Sanders Wang" userId="089d73b8-785c-4012-b931-81c632b6c9c7" providerId="ADAL" clId="{C88FAF71-232A-440D-BEC5-BB7C06B7767F}" dt="2021-04-14T07:57:29.078" v="3336" actId="1076"/>
          <ac:picMkLst>
            <pc:docMk/>
            <pc:sldMk cId="1537693853" sldId="282"/>
            <ac:picMk id="17" creationId="{C0564A72-415B-431A-ACA2-3167B52B5B3A}"/>
          </ac:picMkLst>
        </pc:picChg>
        <pc:picChg chg="add mod">
          <ac:chgData name="Sanders Wang" userId="089d73b8-785c-4012-b931-81c632b6c9c7" providerId="ADAL" clId="{C88FAF71-232A-440D-BEC5-BB7C06B7767F}" dt="2021-04-14T08:15:41.689" v="3385" actId="1076"/>
          <ac:picMkLst>
            <pc:docMk/>
            <pc:sldMk cId="1537693853" sldId="282"/>
            <ac:picMk id="60" creationId="{93334D6B-9B6A-4E9C-9510-2DB772AC2ADE}"/>
          </ac:picMkLst>
        </pc:picChg>
        <pc:picChg chg="add mod">
          <ac:chgData name="Sanders Wang" userId="089d73b8-785c-4012-b931-81c632b6c9c7" providerId="ADAL" clId="{C88FAF71-232A-440D-BEC5-BB7C06B7767F}" dt="2021-04-14T07:59:04.401" v="3349" actId="1076"/>
          <ac:picMkLst>
            <pc:docMk/>
            <pc:sldMk cId="1537693853" sldId="282"/>
            <ac:picMk id="2050" creationId="{A8A18CFD-34C1-4391-9D83-11DB42F21C31}"/>
          </ac:picMkLst>
        </pc:picChg>
        <pc:picChg chg="add del">
          <ac:chgData name="Sanders Wang" userId="089d73b8-785c-4012-b931-81c632b6c9c7" providerId="ADAL" clId="{C88FAF71-232A-440D-BEC5-BB7C06B7767F}" dt="2021-04-14T08:25:09.391" v="3428" actId="21"/>
          <ac:picMkLst>
            <pc:docMk/>
            <pc:sldMk cId="1537693853" sldId="282"/>
            <ac:picMk id="2052" creationId="{9AB4FFC8-9E2D-492E-A637-D4760CF5E051}"/>
          </ac:picMkLst>
        </pc:picChg>
        <pc:picChg chg="add del mod">
          <ac:chgData name="Sanders Wang" userId="089d73b8-785c-4012-b931-81c632b6c9c7" providerId="ADAL" clId="{C88FAF71-232A-440D-BEC5-BB7C06B7767F}" dt="2021-04-14T07:47:34.477" v="3281" actId="478"/>
          <ac:picMkLst>
            <pc:docMk/>
            <pc:sldMk cId="1537693853" sldId="282"/>
            <ac:picMk id="10242" creationId="{BF00D6B5-FB71-4EEE-91D3-E78E537E72F0}"/>
          </ac:picMkLst>
        </pc:picChg>
        <pc:picChg chg="add mod">
          <ac:chgData name="Sanders Wang" userId="089d73b8-785c-4012-b931-81c632b6c9c7" providerId="ADAL" clId="{C88FAF71-232A-440D-BEC5-BB7C06B7767F}" dt="2021-04-14T07:37:46.618" v="3202" actId="1076"/>
          <ac:picMkLst>
            <pc:docMk/>
            <pc:sldMk cId="1537693853" sldId="282"/>
            <ac:picMk id="10244" creationId="{462D10AF-2C4E-4C17-9D66-B865BA31DA25}"/>
          </ac:picMkLst>
        </pc:picChg>
        <pc:cxnChg chg="add mod">
          <ac:chgData name="Sanders Wang" userId="089d73b8-785c-4012-b931-81c632b6c9c7" providerId="ADAL" clId="{C88FAF71-232A-440D-BEC5-BB7C06B7767F}" dt="2021-04-14T07:44:29.217" v="3279" actId="1076"/>
          <ac:cxnSpMkLst>
            <pc:docMk/>
            <pc:sldMk cId="1537693853" sldId="282"/>
            <ac:cxnSpMk id="12" creationId="{0B7E99DA-F902-47B0-982D-339102740EF8}"/>
          </ac:cxnSpMkLst>
        </pc:cxnChg>
        <pc:cxnChg chg="add mod">
          <ac:chgData name="Sanders Wang" userId="089d73b8-785c-4012-b931-81c632b6c9c7" providerId="ADAL" clId="{C88FAF71-232A-440D-BEC5-BB7C06B7767F}" dt="2021-04-14T07:49:52.720" v="3296" actId="14100"/>
          <ac:cxnSpMkLst>
            <pc:docMk/>
            <pc:sldMk cId="1537693853" sldId="282"/>
            <ac:cxnSpMk id="29" creationId="{4098F036-678D-4757-864A-12CD1DEED104}"/>
          </ac:cxnSpMkLst>
        </pc:cxnChg>
        <pc:cxnChg chg="add mod">
          <ac:chgData name="Sanders Wang" userId="089d73b8-785c-4012-b931-81c632b6c9c7" providerId="ADAL" clId="{C88FAF71-232A-440D-BEC5-BB7C06B7767F}" dt="2021-04-14T07:52:06.483" v="3304" actId="14100"/>
          <ac:cxnSpMkLst>
            <pc:docMk/>
            <pc:sldMk cId="1537693853" sldId="282"/>
            <ac:cxnSpMk id="37" creationId="{D9A4E0CF-D0B2-40BB-A905-710AA2EB7E2D}"/>
          </ac:cxnSpMkLst>
        </pc:cxnChg>
        <pc:cxnChg chg="add mod">
          <ac:chgData name="Sanders Wang" userId="089d73b8-785c-4012-b931-81c632b6c9c7" providerId="ADAL" clId="{C88FAF71-232A-440D-BEC5-BB7C06B7767F}" dt="2021-04-14T07:58:05.295" v="3343" actId="14100"/>
          <ac:cxnSpMkLst>
            <pc:docMk/>
            <pc:sldMk cId="1537693853" sldId="282"/>
            <ac:cxnSpMk id="47" creationId="{C39F4ED0-22B5-4EC1-AF41-FD41FDB80588}"/>
          </ac:cxnSpMkLst>
        </pc:cxnChg>
        <pc:cxnChg chg="add mod">
          <ac:chgData name="Sanders Wang" userId="089d73b8-785c-4012-b931-81c632b6c9c7" providerId="ADAL" clId="{C88FAF71-232A-440D-BEC5-BB7C06B7767F}" dt="2021-04-14T07:59:34.230" v="3352" actId="14100"/>
          <ac:cxnSpMkLst>
            <pc:docMk/>
            <pc:sldMk cId="1537693853" sldId="282"/>
            <ac:cxnSpMk id="52" creationId="{EA3D4985-898C-49C4-BED1-67F5DBCF01B3}"/>
          </ac:cxnSpMkLst>
        </pc:cxnChg>
      </pc:sldChg>
      <pc:sldChg chg="addSp delSp modSp new mod">
        <pc:chgData name="Sanders Wang" userId="089d73b8-785c-4012-b931-81c632b6c9c7" providerId="ADAL" clId="{C88FAF71-232A-440D-BEC5-BB7C06B7767F}" dt="2021-04-14T09:16:53.153" v="3550" actId="14100"/>
        <pc:sldMkLst>
          <pc:docMk/>
          <pc:sldMk cId="3144343734" sldId="283"/>
        </pc:sldMkLst>
        <pc:spChg chg="add mod">
          <ac:chgData name="Sanders Wang" userId="089d73b8-785c-4012-b931-81c632b6c9c7" providerId="ADAL" clId="{C88FAF71-232A-440D-BEC5-BB7C06B7767F}" dt="2021-04-14T08:45:19.915" v="3464" actId="1076"/>
          <ac:spMkLst>
            <pc:docMk/>
            <pc:sldMk cId="3144343734" sldId="283"/>
            <ac:spMk id="2" creationId="{69A8FA44-E97A-412F-A511-1C978092860B}"/>
          </ac:spMkLst>
        </pc:spChg>
        <pc:spChg chg="add mod">
          <ac:chgData name="Sanders Wang" userId="089d73b8-785c-4012-b931-81c632b6c9c7" providerId="ADAL" clId="{C88FAF71-232A-440D-BEC5-BB7C06B7767F}" dt="2021-04-14T08:23:49.439" v="3421"/>
          <ac:spMkLst>
            <pc:docMk/>
            <pc:sldMk cId="3144343734" sldId="283"/>
            <ac:spMk id="3" creationId="{F47DE040-BDB2-4399-984D-5B79D49A4E87}"/>
          </ac:spMkLst>
        </pc:spChg>
        <pc:spChg chg="add mod">
          <ac:chgData name="Sanders Wang" userId="089d73b8-785c-4012-b931-81c632b6c9c7" providerId="ADAL" clId="{C88FAF71-232A-440D-BEC5-BB7C06B7767F}" dt="2021-04-14T09:03:44.790" v="3480" actId="255"/>
          <ac:spMkLst>
            <pc:docMk/>
            <pc:sldMk cId="3144343734" sldId="283"/>
            <ac:spMk id="5" creationId="{46AB69A4-3903-4B05-9533-77BAACE94551}"/>
          </ac:spMkLst>
        </pc:spChg>
        <pc:spChg chg="add del mod">
          <ac:chgData name="Sanders Wang" userId="089d73b8-785c-4012-b931-81c632b6c9c7" providerId="ADAL" clId="{C88FAF71-232A-440D-BEC5-BB7C06B7767F}" dt="2021-04-14T08:39:16.094" v="3459"/>
          <ac:spMkLst>
            <pc:docMk/>
            <pc:sldMk cId="3144343734" sldId="283"/>
            <ac:spMk id="6" creationId="{5E0E0D6C-5011-4F23-90A4-79E7614A1F37}"/>
          </ac:spMkLst>
        </pc:spChg>
        <pc:spChg chg="add del mod">
          <ac:chgData name="Sanders Wang" userId="089d73b8-785c-4012-b931-81c632b6c9c7" providerId="ADAL" clId="{C88FAF71-232A-440D-BEC5-BB7C06B7767F}" dt="2021-04-14T09:05:22.776" v="3496" actId="478"/>
          <ac:spMkLst>
            <pc:docMk/>
            <pc:sldMk cId="3144343734" sldId="283"/>
            <ac:spMk id="7" creationId="{FB92568A-C311-45C3-BEF3-3BF8BB823FF9}"/>
          </ac:spMkLst>
        </pc:spChg>
        <pc:spChg chg="add mod">
          <ac:chgData name="Sanders Wang" userId="089d73b8-785c-4012-b931-81c632b6c9c7" providerId="ADAL" clId="{C88FAF71-232A-440D-BEC5-BB7C06B7767F}" dt="2021-04-14T09:07:02.931" v="3510" actId="1076"/>
          <ac:spMkLst>
            <pc:docMk/>
            <pc:sldMk cId="3144343734" sldId="283"/>
            <ac:spMk id="9" creationId="{8E3EA4BF-3418-45AA-8CDC-E104DA673B83}"/>
          </ac:spMkLst>
        </pc:spChg>
        <pc:spChg chg="add del mod">
          <ac:chgData name="Sanders Wang" userId="089d73b8-785c-4012-b931-81c632b6c9c7" providerId="ADAL" clId="{C88FAF71-232A-440D-BEC5-BB7C06B7767F}" dt="2021-04-14T09:02:51.775" v="3471"/>
          <ac:spMkLst>
            <pc:docMk/>
            <pc:sldMk cId="3144343734" sldId="283"/>
            <ac:spMk id="10" creationId="{B4551B13-D61D-431F-8717-348CA0E71CAF}"/>
          </ac:spMkLst>
        </pc:spChg>
        <pc:spChg chg="add del mod">
          <ac:chgData name="Sanders Wang" userId="089d73b8-785c-4012-b931-81c632b6c9c7" providerId="ADAL" clId="{C88FAF71-232A-440D-BEC5-BB7C06B7767F}" dt="2021-04-14T09:02:56.785" v="3473"/>
          <ac:spMkLst>
            <pc:docMk/>
            <pc:sldMk cId="3144343734" sldId="283"/>
            <ac:spMk id="11" creationId="{92B1DA6A-1FCD-4576-A344-AF4C8CB8A90C}"/>
          </ac:spMkLst>
        </pc:spChg>
        <pc:spChg chg="add del mod">
          <ac:chgData name="Sanders Wang" userId="089d73b8-785c-4012-b931-81c632b6c9c7" providerId="ADAL" clId="{C88FAF71-232A-440D-BEC5-BB7C06B7767F}" dt="2021-04-14T09:03:20.878" v="3475"/>
          <ac:spMkLst>
            <pc:docMk/>
            <pc:sldMk cId="3144343734" sldId="283"/>
            <ac:spMk id="12" creationId="{E06C24B3-442D-4D82-8030-F0850059B98C}"/>
          </ac:spMkLst>
        </pc:spChg>
        <pc:spChg chg="add mod">
          <ac:chgData name="Sanders Wang" userId="089d73b8-785c-4012-b931-81c632b6c9c7" providerId="ADAL" clId="{C88FAF71-232A-440D-BEC5-BB7C06B7767F}" dt="2021-04-14T09:06:59.645" v="3509" actId="1076"/>
          <ac:spMkLst>
            <pc:docMk/>
            <pc:sldMk cId="3144343734" sldId="283"/>
            <ac:spMk id="13" creationId="{A5B3DE13-9262-4320-9A7F-9A92C9A115EB}"/>
          </ac:spMkLst>
        </pc:spChg>
        <pc:spChg chg="add mod">
          <ac:chgData name="Sanders Wang" userId="089d73b8-785c-4012-b931-81c632b6c9c7" providerId="ADAL" clId="{C88FAF71-232A-440D-BEC5-BB7C06B7767F}" dt="2021-04-14T09:06:46.810" v="3507" actId="1076"/>
          <ac:spMkLst>
            <pc:docMk/>
            <pc:sldMk cId="3144343734" sldId="283"/>
            <ac:spMk id="15" creationId="{CB638819-C9AE-4E8C-8E42-A5586165D20D}"/>
          </ac:spMkLst>
        </pc:spChg>
        <pc:spChg chg="add mod">
          <ac:chgData name="Sanders Wang" userId="089d73b8-785c-4012-b931-81c632b6c9c7" providerId="ADAL" clId="{C88FAF71-232A-440D-BEC5-BB7C06B7767F}" dt="2021-04-14T09:07:06.889" v="3511" actId="1076"/>
          <ac:spMkLst>
            <pc:docMk/>
            <pc:sldMk cId="3144343734" sldId="283"/>
            <ac:spMk id="16" creationId="{B2E17D6C-0B00-4792-ABE2-40FCC2E0BFDE}"/>
          </ac:spMkLst>
        </pc:spChg>
        <pc:spChg chg="add mod">
          <ac:chgData name="Sanders Wang" userId="089d73b8-785c-4012-b931-81c632b6c9c7" providerId="ADAL" clId="{C88FAF71-232A-440D-BEC5-BB7C06B7767F}" dt="2021-04-14T09:06:54.431" v="3508" actId="1076"/>
          <ac:spMkLst>
            <pc:docMk/>
            <pc:sldMk cId="3144343734" sldId="283"/>
            <ac:spMk id="17" creationId="{A29FCD80-A5D8-4963-BC2B-63E84411C65B}"/>
          </ac:spMkLst>
        </pc:spChg>
        <pc:spChg chg="add mod">
          <ac:chgData name="Sanders Wang" userId="089d73b8-785c-4012-b931-81c632b6c9c7" providerId="ADAL" clId="{C88FAF71-232A-440D-BEC5-BB7C06B7767F}" dt="2021-04-14T09:07:29.149" v="3513" actId="1076"/>
          <ac:spMkLst>
            <pc:docMk/>
            <pc:sldMk cId="3144343734" sldId="283"/>
            <ac:spMk id="20" creationId="{155BDEED-38C5-4F4F-BF63-6DC76B33114C}"/>
          </ac:spMkLst>
        </pc:spChg>
        <pc:spChg chg="add mod">
          <ac:chgData name="Sanders Wang" userId="089d73b8-785c-4012-b931-81c632b6c9c7" providerId="ADAL" clId="{C88FAF71-232A-440D-BEC5-BB7C06B7767F}" dt="2021-04-14T09:12:30.715" v="3529"/>
          <ac:spMkLst>
            <pc:docMk/>
            <pc:sldMk cId="3144343734" sldId="283"/>
            <ac:spMk id="34" creationId="{78E9EB0C-0FEC-4BDA-980A-82542FDD2073}"/>
          </ac:spMkLst>
        </pc:spChg>
        <pc:spChg chg="add mod">
          <ac:chgData name="Sanders Wang" userId="089d73b8-785c-4012-b931-81c632b6c9c7" providerId="ADAL" clId="{C88FAF71-232A-440D-BEC5-BB7C06B7767F}" dt="2021-04-14T09:15:25.168" v="3538" actId="14100"/>
          <ac:spMkLst>
            <pc:docMk/>
            <pc:sldMk cId="3144343734" sldId="283"/>
            <ac:spMk id="3073" creationId="{8311116B-F0DA-4FB3-AC49-077E41FD9FFD}"/>
          </ac:spMkLst>
        </pc:spChg>
        <pc:picChg chg="add mod">
          <ac:chgData name="Sanders Wang" userId="089d73b8-785c-4012-b931-81c632b6c9c7" providerId="ADAL" clId="{C88FAF71-232A-440D-BEC5-BB7C06B7767F}" dt="2021-04-14T09:04:59.496" v="3493" actId="14100"/>
          <ac:picMkLst>
            <pc:docMk/>
            <pc:sldMk cId="3144343734" sldId="283"/>
            <ac:picMk id="4" creationId="{E2629FB2-2981-448A-A3EC-AEE025CBF18F}"/>
          </ac:picMkLst>
        </pc:picChg>
        <pc:picChg chg="add mod">
          <ac:chgData name="Sanders Wang" userId="089d73b8-785c-4012-b931-81c632b6c9c7" providerId="ADAL" clId="{C88FAF71-232A-440D-BEC5-BB7C06B7767F}" dt="2021-04-14T09:07:06.889" v="3511" actId="1076"/>
          <ac:picMkLst>
            <pc:docMk/>
            <pc:sldMk cId="3144343734" sldId="283"/>
            <ac:picMk id="8" creationId="{2ABF340A-577E-4C35-A70E-B1DB54F222AA}"/>
          </ac:picMkLst>
        </pc:picChg>
        <pc:picChg chg="add mod">
          <ac:chgData name="Sanders Wang" userId="089d73b8-785c-4012-b931-81c632b6c9c7" providerId="ADAL" clId="{C88FAF71-232A-440D-BEC5-BB7C06B7767F}" dt="2021-04-14T09:07:29.149" v="3513" actId="1076"/>
          <ac:picMkLst>
            <pc:docMk/>
            <pc:sldMk cId="3144343734" sldId="283"/>
            <ac:picMk id="18" creationId="{5ABA52AF-822D-4533-A12A-C171679B370C}"/>
          </ac:picMkLst>
        </pc:picChg>
        <pc:picChg chg="add mod">
          <ac:chgData name="Sanders Wang" userId="089d73b8-785c-4012-b931-81c632b6c9c7" providerId="ADAL" clId="{C88FAF71-232A-440D-BEC5-BB7C06B7767F}" dt="2021-04-14T09:07:29.149" v="3513" actId="1076"/>
          <ac:picMkLst>
            <pc:docMk/>
            <pc:sldMk cId="3144343734" sldId="283"/>
            <ac:picMk id="19" creationId="{5A138C96-9C0F-4506-90AB-0FA85CAF9DCA}"/>
          </ac:picMkLst>
        </pc:picChg>
        <pc:picChg chg="add mod">
          <ac:chgData name="Sanders Wang" userId="089d73b8-785c-4012-b931-81c632b6c9c7" providerId="ADAL" clId="{C88FAF71-232A-440D-BEC5-BB7C06B7767F}" dt="2021-04-14T08:45:23.287" v="3465" actId="14100"/>
          <ac:picMkLst>
            <pc:docMk/>
            <pc:sldMk cId="3144343734" sldId="283"/>
            <ac:picMk id="3074" creationId="{07AA52BD-F819-46B4-8B33-734BE09DE03F}"/>
          </ac:picMkLst>
        </pc:picChg>
        <pc:picChg chg="add mod">
          <ac:chgData name="Sanders Wang" userId="089d73b8-785c-4012-b931-81c632b6c9c7" providerId="ADAL" clId="{C88FAF71-232A-440D-BEC5-BB7C06B7767F}" dt="2021-04-14T09:13:38.568" v="3534" actId="1076"/>
          <ac:picMkLst>
            <pc:docMk/>
            <pc:sldMk cId="3144343734" sldId="283"/>
            <ac:picMk id="3076" creationId="{FAE66628-7F9F-4D73-9F6B-4C37FCA10BE1}"/>
          </ac:picMkLst>
        </pc:picChg>
        <pc:cxnChg chg="add mod">
          <ac:chgData name="Sanders Wang" userId="089d73b8-785c-4012-b931-81c632b6c9c7" providerId="ADAL" clId="{C88FAF71-232A-440D-BEC5-BB7C06B7767F}" dt="2021-04-14T09:07:49.897" v="3516" actId="14100"/>
          <ac:cxnSpMkLst>
            <pc:docMk/>
            <pc:sldMk cId="3144343734" sldId="283"/>
            <ac:cxnSpMk id="21" creationId="{6F2800BE-43FB-4E67-A194-6B798AA3AB9D}"/>
          </ac:cxnSpMkLst>
        </pc:cxnChg>
        <pc:cxnChg chg="add mod">
          <ac:chgData name="Sanders Wang" userId="089d73b8-785c-4012-b931-81c632b6c9c7" providerId="ADAL" clId="{C88FAF71-232A-440D-BEC5-BB7C06B7767F}" dt="2021-04-14T09:07:57.152" v="3519" actId="14100"/>
          <ac:cxnSpMkLst>
            <pc:docMk/>
            <pc:sldMk cId="3144343734" sldId="283"/>
            <ac:cxnSpMk id="24" creationId="{E546826C-12F7-4C26-A06C-4C6FFD0882DB}"/>
          </ac:cxnSpMkLst>
        </pc:cxnChg>
        <pc:cxnChg chg="add mod">
          <ac:chgData name="Sanders Wang" userId="089d73b8-785c-4012-b931-81c632b6c9c7" providerId="ADAL" clId="{C88FAF71-232A-440D-BEC5-BB7C06B7767F}" dt="2021-04-14T09:08:04.089" v="3522" actId="14100"/>
          <ac:cxnSpMkLst>
            <pc:docMk/>
            <pc:sldMk cId="3144343734" sldId="283"/>
            <ac:cxnSpMk id="27" creationId="{D21EA55A-D7DF-4FA4-BD14-631A7DB8ACDB}"/>
          </ac:cxnSpMkLst>
        </pc:cxnChg>
        <pc:cxnChg chg="add mod">
          <ac:chgData name="Sanders Wang" userId="089d73b8-785c-4012-b931-81c632b6c9c7" providerId="ADAL" clId="{C88FAF71-232A-440D-BEC5-BB7C06B7767F}" dt="2021-04-14T09:08:11.925" v="3525" actId="14100"/>
          <ac:cxnSpMkLst>
            <pc:docMk/>
            <pc:sldMk cId="3144343734" sldId="283"/>
            <ac:cxnSpMk id="30" creationId="{C90DFDD8-C2AF-4422-A09A-79CA3457F940}"/>
          </ac:cxnSpMkLst>
        </pc:cxnChg>
        <pc:cxnChg chg="add mod">
          <ac:chgData name="Sanders Wang" userId="089d73b8-785c-4012-b931-81c632b6c9c7" providerId="ADAL" clId="{C88FAF71-232A-440D-BEC5-BB7C06B7767F}" dt="2021-04-14T09:15:36.577" v="3541" actId="14100"/>
          <ac:cxnSpMkLst>
            <pc:docMk/>
            <pc:sldMk cId="3144343734" sldId="283"/>
            <ac:cxnSpMk id="37" creationId="{E7E8B723-3B53-45AA-8B57-D776BBD0C949}"/>
          </ac:cxnSpMkLst>
        </pc:cxnChg>
        <pc:cxnChg chg="add mod">
          <ac:chgData name="Sanders Wang" userId="089d73b8-785c-4012-b931-81c632b6c9c7" providerId="ADAL" clId="{C88FAF71-232A-440D-BEC5-BB7C06B7767F}" dt="2021-04-14T09:15:45.741" v="3544" actId="14100"/>
          <ac:cxnSpMkLst>
            <pc:docMk/>
            <pc:sldMk cId="3144343734" sldId="283"/>
            <ac:cxnSpMk id="40" creationId="{BAC7ADB6-D77D-48A4-AD5E-ADE3E21AA33F}"/>
          </ac:cxnSpMkLst>
        </pc:cxnChg>
        <pc:cxnChg chg="add mod">
          <ac:chgData name="Sanders Wang" userId="089d73b8-785c-4012-b931-81c632b6c9c7" providerId="ADAL" clId="{C88FAF71-232A-440D-BEC5-BB7C06B7767F}" dt="2021-04-14T09:16:53.153" v="3550" actId="14100"/>
          <ac:cxnSpMkLst>
            <pc:docMk/>
            <pc:sldMk cId="3144343734" sldId="283"/>
            <ac:cxnSpMk id="43" creationId="{5F5E203A-349E-4B75-AAF5-AB5934532552}"/>
          </ac:cxnSpMkLst>
        </pc:cxnChg>
      </pc:sldChg>
      <pc:sldChg chg="addSp modSp new mod">
        <pc:chgData name="Sanders Wang" userId="089d73b8-785c-4012-b931-81c632b6c9c7" providerId="ADAL" clId="{C88FAF71-232A-440D-BEC5-BB7C06B7767F}" dt="2021-04-14T08:30:57.429" v="3445" actId="1076"/>
        <pc:sldMkLst>
          <pc:docMk/>
          <pc:sldMk cId="2448949969" sldId="284"/>
        </pc:sldMkLst>
        <pc:spChg chg="add mod">
          <ac:chgData name="Sanders Wang" userId="089d73b8-785c-4012-b931-81c632b6c9c7" providerId="ADAL" clId="{C88FAF71-232A-440D-BEC5-BB7C06B7767F}" dt="2021-04-14T08:30:57.429" v="3445" actId="1076"/>
          <ac:spMkLst>
            <pc:docMk/>
            <pc:sldMk cId="2448949969" sldId="284"/>
            <ac:spMk id="3" creationId="{4F361FA4-987B-46FA-BC28-14C2222198C8}"/>
          </ac:spMkLst>
        </pc:spChg>
        <pc:spChg chg="add mod">
          <ac:chgData name="Sanders Wang" userId="089d73b8-785c-4012-b931-81c632b6c9c7" providerId="ADAL" clId="{C88FAF71-232A-440D-BEC5-BB7C06B7767F}" dt="2021-04-14T08:26:05.528" v="3437"/>
          <ac:spMkLst>
            <pc:docMk/>
            <pc:sldMk cId="2448949969" sldId="284"/>
            <ac:spMk id="4" creationId="{C7299425-C763-458F-99A5-61BE2D07358A}"/>
          </ac:spMkLst>
        </pc:spChg>
        <pc:spChg chg="add mod">
          <ac:chgData name="Sanders Wang" userId="089d73b8-785c-4012-b931-81c632b6c9c7" providerId="ADAL" clId="{C88FAF71-232A-440D-BEC5-BB7C06B7767F}" dt="2021-04-14T08:26:05.528" v="3437"/>
          <ac:spMkLst>
            <pc:docMk/>
            <pc:sldMk cId="2448949969" sldId="284"/>
            <ac:spMk id="6" creationId="{F4BD9221-3E9E-4459-9A96-D6C96E2B8484}"/>
          </ac:spMkLst>
        </pc:spChg>
        <pc:picChg chg="add mod">
          <ac:chgData name="Sanders Wang" userId="089d73b8-785c-4012-b931-81c632b6c9c7" providerId="ADAL" clId="{C88FAF71-232A-440D-BEC5-BB7C06B7767F}" dt="2021-04-14T08:30:50.765" v="3443" actId="14100"/>
          <ac:picMkLst>
            <pc:docMk/>
            <pc:sldMk cId="2448949969" sldId="284"/>
            <ac:picMk id="2" creationId="{06DBB15D-6BF4-4E41-8831-A0EC7C448448}"/>
          </ac:picMkLst>
        </pc:picChg>
        <pc:picChg chg="add mod">
          <ac:chgData name="Sanders Wang" userId="089d73b8-785c-4012-b931-81c632b6c9c7" providerId="ADAL" clId="{C88FAF71-232A-440D-BEC5-BB7C06B7767F}" dt="2021-04-14T08:26:05.528" v="3437"/>
          <ac:picMkLst>
            <pc:docMk/>
            <pc:sldMk cId="2448949969" sldId="284"/>
            <ac:picMk id="5" creationId="{5B7F54FB-169A-4B1D-94E0-39D3740B3481}"/>
          </ac:picMkLst>
        </pc:picChg>
      </pc:sldChg>
      <pc:sldChg chg="addSp delSp modSp add mod">
        <pc:chgData name="Sanders Wang" userId="089d73b8-785c-4012-b931-81c632b6c9c7" providerId="ADAL" clId="{C88FAF71-232A-440D-BEC5-BB7C06B7767F}" dt="2021-04-27T14:10:04.308" v="7249" actId="962"/>
        <pc:sldMkLst>
          <pc:docMk/>
          <pc:sldMk cId="1086656019" sldId="285"/>
        </pc:sldMkLst>
        <pc:spChg chg="del">
          <ac:chgData name="Sanders Wang" userId="089d73b8-785c-4012-b931-81c632b6c9c7" providerId="ADAL" clId="{C88FAF71-232A-440D-BEC5-BB7C06B7767F}" dt="2021-04-14T11:22:37.628" v="3654" actId="478"/>
          <ac:spMkLst>
            <pc:docMk/>
            <pc:sldMk cId="1086656019" sldId="285"/>
            <ac:spMk id="3" creationId="{E6372877-F7E2-45A5-AB52-C8B3E49116BE}"/>
          </ac:spMkLst>
        </pc:spChg>
        <pc:spChg chg="del">
          <ac:chgData name="Sanders Wang" userId="089d73b8-785c-4012-b931-81c632b6c9c7" providerId="ADAL" clId="{C88FAF71-232A-440D-BEC5-BB7C06B7767F}" dt="2021-04-14T11:22:37.628" v="3654" actId="478"/>
          <ac:spMkLst>
            <pc:docMk/>
            <pc:sldMk cId="1086656019" sldId="285"/>
            <ac:spMk id="4" creationId="{26E0D931-C65F-464C-86A1-CEB55250F777}"/>
          </ac:spMkLst>
        </pc:spChg>
        <pc:spChg chg="del">
          <ac:chgData name="Sanders Wang" userId="089d73b8-785c-4012-b931-81c632b6c9c7" providerId="ADAL" clId="{C88FAF71-232A-440D-BEC5-BB7C06B7767F}" dt="2021-04-14T11:22:37.628" v="3654" actId="478"/>
          <ac:spMkLst>
            <pc:docMk/>
            <pc:sldMk cId="1086656019" sldId="285"/>
            <ac:spMk id="6" creationId="{51C0DAC7-EB39-4C32-9696-7F048B620236}"/>
          </ac:spMkLst>
        </pc:spChg>
        <pc:spChg chg="del">
          <ac:chgData name="Sanders Wang" userId="089d73b8-785c-4012-b931-81c632b6c9c7" providerId="ADAL" clId="{C88FAF71-232A-440D-BEC5-BB7C06B7767F}" dt="2021-04-14T11:22:37.628" v="3654" actId="478"/>
          <ac:spMkLst>
            <pc:docMk/>
            <pc:sldMk cId="1086656019" sldId="285"/>
            <ac:spMk id="11" creationId="{3F5B1672-DAB9-4B23-808F-9CBCA6FE6DEF}"/>
          </ac:spMkLst>
        </pc:spChg>
        <pc:spChg chg="del mod">
          <ac:chgData name="Sanders Wang" userId="089d73b8-785c-4012-b931-81c632b6c9c7" providerId="ADAL" clId="{C88FAF71-232A-440D-BEC5-BB7C06B7767F}" dt="2021-04-14T11:58:41.407" v="3910" actId="478"/>
          <ac:spMkLst>
            <pc:docMk/>
            <pc:sldMk cId="1086656019" sldId="285"/>
            <ac:spMk id="16" creationId="{79F2394C-9A93-44FF-B27D-87C64DC17D3D}"/>
          </ac:spMkLst>
        </pc:spChg>
        <pc:spChg chg="del mod">
          <ac:chgData name="Sanders Wang" userId="089d73b8-785c-4012-b931-81c632b6c9c7" providerId="ADAL" clId="{C88FAF71-232A-440D-BEC5-BB7C06B7767F}" dt="2021-04-14T11:58:41.407" v="3910" actId="478"/>
          <ac:spMkLst>
            <pc:docMk/>
            <pc:sldMk cId="1086656019" sldId="285"/>
            <ac:spMk id="18" creationId="{45316DDD-EE5B-4CD7-9FD7-693D67E0D360}"/>
          </ac:spMkLst>
        </pc:spChg>
        <pc:spChg chg="del mod">
          <ac:chgData name="Sanders Wang" userId="089d73b8-785c-4012-b931-81c632b6c9c7" providerId="ADAL" clId="{C88FAF71-232A-440D-BEC5-BB7C06B7767F}" dt="2021-04-14T11:58:41.407" v="3910" actId="478"/>
          <ac:spMkLst>
            <pc:docMk/>
            <pc:sldMk cId="1086656019" sldId="285"/>
            <ac:spMk id="19" creationId="{CF8F527E-82AC-47A4-AC11-45C472BE6751}"/>
          </ac:spMkLst>
        </pc:spChg>
        <pc:spChg chg="del mod">
          <ac:chgData name="Sanders Wang" userId="089d73b8-785c-4012-b931-81c632b6c9c7" providerId="ADAL" clId="{C88FAF71-232A-440D-BEC5-BB7C06B7767F}" dt="2021-04-14T11:58:41.407" v="3910" actId="478"/>
          <ac:spMkLst>
            <pc:docMk/>
            <pc:sldMk cId="1086656019" sldId="285"/>
            <ac:spMk id="20" creationId="{CD548F02-F642-49D5-B880-ADE6627657AB}"/>
          </ac:spMkLst>
        </pc:spChg>
        <pc:spChg chg="del mod">
          <ac:chgData name="Sanders Wang" userId="089d73b8-785c-4012-b931-81c632b6c9c7" providerId="ADAL" clId="{C88FAF71-232A-440D-BEC5-BB7C06B7767F}" dt="2021-04-14T11:58:41.407" v="3910" actId="478"/>
          <ac:spMkLst>
            <pc:docMk/>
            <pc:sldMk cId="1086656019" sldId="285"/>
            <ac:spMk id="21" creationId="{2B8EBC13-20ED-4397-ADA5-0F2334DB72E0}"/>
          </ac:spMkLst>
        </pc:spChg>
        <pc:spChg chg="del mod">
          <ac:chgData name="Sanders Wang" userId="089d73b8-785c-4012-b931-81c632b6c9c7" providerId="ADAL" clId="{C88FAF71-232A-440D-BEC5-BB7C06B7767F}" dt="2021-04-14T11:58:41.407" v="3910" actId="478"/>
          <ac:spMkLst>
            <pc:docMk/>
            <pc:sldMk cId="1086656019" sldId="285"/>
            <ac:spMk id="22" creationId="{3F63CD77-F3A9-4200-9A3D-6FA552612CA9}"/>
          </ac:spMkLst>
        </pc:spChg>
        <pc:spChg chg="del mod">
          <ac:chgData name="Sanders Wang" userId="089d73b8-785c-4012-b931-81c632b6c9c7" providerId="ADAL" clId="{C88FAF71-232A-440D-BEC5-BB7C06B7767F}" dt="2021-04-14T11:58:41.407" v="3910" actId="478"/>
          <ac:spMkLst>
            <pc:docMk/>
            <pc:sldMk cId="1086656019" sldId="285"/>
            <ac:spMk id="23" creationId="{32B68D0F-FCC9-4DD9-AE07-ED0F58A00FA2}"/>
          </ac:spMkLst>
        </pc:spChg>
        <pc:spChg chg="del">
          <ac:chgData name="Sanders Wang" userId="089d73b8-785c-4012-b931-81c632b6c9c7" providerId="ADAL" clId="{C88FAF71-232A-440D-BEC5-BB7C06B7767F}" dt="2021-04-14T11:24:09.555" v="3673" actId="478"/>
          <ac:spMkLst>
            <pc:docMk/>
            <pc:sldMk cId="1086656019" sldId="285"/>
            <ac:spMk id="24" creationId="{3CEB7C55-0AE2-4C26-A482-3CC46E1C1D38}"/>
          </ac:spMkLst>
        </pc:spChg>
        <pc:spChg chg="del mod">
          <ac:chgData name="Sanders Wang" userId="089d73b8-785c-4012-b931-81c632b6c9c7" providerId="ADAL" clId="{C88FAF71-232A-440D-BEC5-BB7C06B7767F}" dt="2021-04-14T11:58:41.407" v="3910" actId="478"/>
          <ac:spMkLst>
            <pc:docMk/>
            <pc:sldMk cId="1086656019" sldId="285"/>
            <ac:spMk id="25" creationId="{BD826CFA-C970-4984-AD79-9D5FBC5A9185}"/>
          </ac:spMkLst>
        </pc:spChg>
        <pc:spChg chg="del">
          <ac:chgData name="Sanders Wang" userId="089d73b8-785c-4012-b931-81c632b6c9c7" providerId="ADAL" clId="{C88FAF71-232A-440D-BEC5-BB7C06B7767F}" dt="2021-04-14T11:23:47.528" v="3669" actId="478"/>
          <ac:spMkLst>
            <pc:docMk/>
            <pc:sldMk cId="1086656019" sldId="285"/>
            <ac:spMk id="26" creationId="{A65B03D1-272B-41DF-8D62-8D737DEB2856}"/>
          </ac:spMkLst>
        </pc:spChg>
        <pc:spChg chg="del">
          <ac:chgData name="Sanders Wang" userId="089d73b8-785c-4012-b931-81c632b6c9c7" providerId="ADAL" clId="{C88FAF71-232A-440D-BEC5-BB7C06B7767F}" dt="2021-04-14T11:23:02.627" v="3658" actId="478"/>
          <ac:spMkLst>
            <pc:docMk/>
            <pc:sldMk cId="1086656019" sldId="285"/>
            <ac:spMk id="36" creationId="{347A5B4B-594E-4534-AC7A-6AB86D85784F}"/>
          </ac:spMkLst>
        </pc:spChg>
        <pc:spChg chg="add del mod">
          <ac:chgData name="Sanders Wang" userId="089d73b8-785c-4012-b931-81c632b6c9c7" providerId="ADAL" clId="{C88FAF71-232A-440D-BEC5-BB7C06B7767F}" dt="2021-04-14T11:58:36.332" v="3909" actId="21"/>
          <ac:spMkLst>
            <pc:docMk/>
            <pc:sldMk cId="1086656019" sldId="285"/>
            <ac:spMk id="38" creationId="{24B5D5D3-112E-4111-9260-02713CD75D3E}"/>
          </ac:spMkLst>
        </pc:spChg>
        <pc:spChg chg="add del mod">
          <ac:chgData name="Sanders Wang" userId="089d73b8-785c-4012-b931-81c632b6c9c7" providerId="ADAL" clId="{C88FAF71-232A-440D-BEC5-BB7C06B7767F}" dt="2021-04-14T11:26:16.974" v="3682" actId="21"/>
          <ac:spMkLst>
            <pc:docMk/>
            <pc:sldMk cId="1086656019" sldId="285"/>
            <ac:spMk id="39" creationId="{A5E478EE-7853-4000-9EE5-09C7F739179F}"/>
          </ac:spMkLst>
        </pc:spChg>
        <pc:spChg chg="add del mod">
          <ac:chgData name="Sanders Wang" userId="089d73b8-785c-4012-b931-81c632b6c9c7" providerId="ADAL" clId="{C88FAF71-232A-440D-BEC5-BB7C06B7767F}" dt="2021-04-14T11:26:16.974" v="3682" actId="21"/>
          <ac:spMkLst>
            <pc:docMk/>
            <pc:sldMk cId="1086656019" sldId="285"/>
            <ac:spMk id="40" creationId="{AE3AB2DF-77FF-4593-B0E5-6C40AEA2E285}"/>
          </ac:spMkLst>
        </pc:spChg>
        <pc:spChg chg="add del mod">
          <ac:chgData name="Sanders Wang" userId="089d73b8-785c-4012-b931-81c632b6c9c7" providerId="ADAL" clId="{C88FAF71-232A-440D-BEC5-BB7C06B7767F}" dt="2021-04-14T11:26:16.974" v="3682" actId="21"/>
          <ac:spMkLst>
            <pc:docMk/>
            <pc:sldMk cId="1086656019" sldId="285"/>
            <ac:spMk id="41" creationId="{FFB382C8-F720-475F-A180-478380304775}"/>
          </ac:spMkLst>
        </pc:spChg>
        <pc:spChg chg="del">
          <ac:chgData name="Sanders Wang" userId="089d73b8-785c-4012-b931-81c632b6c9c7" providerId="ADAL" clId="{C88FAF71-232A-440D-BEC5-BB7C06B7767F}" dt="2021-04-14T11:22:55.229" v="3657" actId="478"/>
          <ac:spMkLst>
            <pc:docMk/>
            <pc:sldMk cId="1086656019" sldId="285"/>
            <ac:spMk id="42" creationId="{903E1928-2EF9-4514-A176-38691E4D5F45}"/>
          </ac:spMkLst>
        </pc:spChg>
        <pc:spChg chg="add del mod">
          <ac:chgData name="Sanders Wang" userId="089d73b8-785c-4012-b931-81c632b6c9c7" providerId="ADAL" clId="{C88FAF71-232A-440D-BEC5-BB7C06B7767F}" dt="2021-04-14T11:26:16.974" v="3682" actId="21"/>
          <ac:spMkLst>
            <pc:docMk/>
            <pc:sldMk cId="1086656019" sldId="285"/>
            <ac:spMk id="45" creationId="{05A3B43D-EF70-44FA-97B3-FD2558FF6BE3}"/>
          </ac:spMkLst>
        </pc:spChg>
        <pc:spChg chg="del">
          <ac:chgData name="Sanders Wang" userId="089d73b8-785c-4012-b931-81c632b6c9c7" providerId="ADAL" clId="{C88FAF71-232A-440D-BEC5-BB7C06B7767F}" dt="2021-04-14T11:23:24.612" v="3665" actId="478"/>
          <ac:spMkLst>
            <pc:docMk/>
            <pc:sldMk cId="1086656019" sldId="285"/>
            <ac:spMk id="46" creationId="{62CA5F55-13BF-464F-9C71-DC90C2DE6D59}"/>
          </ac:spMkLst>
        </pc:spChg>
        <pc:spChg chg="add mod">
          <ac:chgData name="Sanders Wang" userId="089d73b8-785c-4012-b931-81c632b6c9c7" providerId="ADAL" clId="{C88FAF71-232A-440D-BEC5-BB7C06B7767F}" dt="2021-04-14T12:56:53.738" v="4080" actId="166"/>
          <ac:spMkLst>
            <pc:docMk/>
            <pc:sldMk cId="1086656019" sldId="285"/>
            <ac:spMk id="54" creationId="{CF10B5F7-17B4-4E57-8C7C-5D6FC220F6B9}"/>
          </ac:spMkLst>
        </pc:spChg>
        <pc:spChg chg="add mod">
          <ac:chgData name="Sanders Wang" userId="089d73b8-785c-4012-b931-81c632b6c9c7" providerId="ADAL" clId="{C88FAF71-232A-440D-BEC5-BB7C06B7767F}" dt="2021-04-14T12:56:53.738" v="4080" actId="166"/>
          <ac:spMkLst>
            <pc:docMk/>
            <pc:sldMk cId="1086656019" sldId="285"/>
            <ac:spMk id="55" creationId="{0C9D7A5C-103D-4EBB-8DDA-189F5DB6D1D8}"/>
          </ac:spMkLst>
        </pc:spChg>
        <pc:spChg chg="del">
          <ac:chgData name="Sanders Wang" userId="089d73b8-785c-4012-b931-81c632b6c9c7" providerId="ADAL" clId="{C88FAF71-232A-440D-BEC5-BB7C06B7767F}" dt="2021-04-14T11:22:37.628" v="3654" actId="478"/>
          <ac:spMkLst>
            <pc:docMk/>
            <pc:sldMk cId="1086656019" sldId="285"/>
            <ac:spMk id="61" creationId="{FB38DA92-5820-472A-8510-064FD32366D8}"/>
          </ac:spMkLst>
        </pc:spChg>
        <pc:spChg chg="add mod">
          <ac:chgData name="Sanders Wang" userId="089d73b8-785c-4012-b931-81c632b6c9c7" providerId="ADAL" clId="{C88FAF71-232A-440D-BEC5-BB7C06B7767F}" dt="2021-04-14T12:56:53.738" v="4080" actId="166"/>
          <ac:spMkLst>
            <pc:docMk/>
            <pc:sldMk cId="1086656019" sldId="285"/>
            <ac:spMk id="62" creationId="{CE375C49-B342-4BBD-B4A0-454E8C3AD59E}"/>
          </ac:spMkLst>
        </pc:spChg>
        <pc:spChg chg="add mod">
          <ac:chgData name="Sanders Wang" userId="089d73b8-785c-4012-b931-81c632b6c9c7" providerId="ADAL" clId="{C88FAF71-232A-440D-BEC5-BB7C06B7767F}" dt="2021-04-14T18:18:11.686" v="5333" actId="1037"/>
          <ac:spMkLst>
            <pc:docMk/>
            <pc:sldMk cId="1086656019" sldId="285"/>
            <ac:spMk id="66" creationId="{6DFE9B6A-B2F2-4AB1-A92E-EBB7723A9AAD}"/>
          </ac:spMkLst>
        </pc:spChg>
        <pc:spChg chg="add mod">
          <ac:chgData name="Sanders Wang" userId="089d73b8-785c-4012-b931-81c632b6c9c7" providerId="ADAL" clId="{C88FAF71-232A-440D-BEC5-BB7C06B7767F}" dt="2021-04-14T18:18:11.686" v="5333" actId="1037"/>
          <ac:spMkLst>
            <pc:docMk/>
            <pc:sldMk cId="1086656019" sldId="285"/>
            <ac:spMk id="67" creationId="{B0CBFE11-FFE5-4EAE-BC25-45F6BB5EAB06}"/>
          </ac:spMkLst>
        </pc:spChg>
        <pc:spChg chg="del mod">
          <ac:chgData name="Sanders Wang" userId="089d73b8-785c-4012-b931-81c632b6c9c7" providerId="ADAL" clId="{C88FAF71-232A-440D-BEC5-BB7C06B7767F}" dt="2021-04-14T11:58:41.407" v="3910" actId="478"/>
          <ac:spMkLst>
            <pc:docMk/>
            <pc:sldMk cId="1086656019" sldId="285"/>
            <ac:spMk id="68" creationId="{D6DCFAAE-A483-4713-A023-34DAA404D6D0}"/>
          </ac:spMkLst>
        </pc:spChg>
        <pc:spChg chg="add mod">
          <ac:chgData name="Sanders Wang" userId="089d73b8-785c-4012-b931-81c632b6c9c7" providerId="ADAL" clId="{C88FAF71-232A-440D-BEC5-BB7C06B7767F}" dt="2021-04-14T18:18:11.686" v="5333" actId="1037"/>
          <ac:spMkLst>
            <pc:docMk/>
            <pc:sldMk cId="1086656019" sldId="285"/>
            <ac:spMk id="69" creationId="{2904A9BC-2045-4FA5-A327-159653CB82BF}"/>
          </ac:spMkLst>
        </pc:spChg>
        <pc:spChg chg="add mod">
          <ac:chgData name="Sanders Wang" userId="089d73b8-785c-4012-b931-81c632b6c9c7" providerId="ADAL" clId="{C88FAF71-232A-440D-BEC5-BB7C06B7767F}" dt="2021-04-14T18:18:11.686" v="5333" actId="1037"/>
          <ac:spMkLst>
            <pc:docMk/>
            <pc:sldMk cId="1086656019" sldId="285"/>
            <ac:spMk id="73" creationId="{92DC194D-953C-4633-8EDC-9DFF7FF67FA6}"/>
          </ac:spMkLst>
        </pc:spChg>
        <pc:spChg chg="add mod">
          <ac:chgData name="Sanders Wang" userId="089d73b8-785c-4012-b931-81c632b6c9c7" providerId="ADAL" clId="{C88FAF71-232A-440D-BEC5-BB7C06B7767F}" dt="2021-04-14T18:18:11.686" v="5333" actId="1037"/>
          <ac:spMkLst>
            <pc:docMk/>
            <pc:sldMk cId="1086656019" sldId="285"/>
            <ac:spMk id="76" creationId="{143C3AAF-8E87-4EE4-98E0-4B9CD3476890}"/>
          </ac:spMkLst>
        </pc:spChg>
        <pc:spChg chg="add mod">
          <ac:chgData name="Sanders Wang" userId="089d73b8-785c-4012-b931-81c632b6c9c7" providerId="ADAL" clId="{C88FAF71-232A-440D-BEC5-BB7C06B7767F}" dt="2021-04-14T18:18:11.686" v="5333" actId="1037"/>
          <ac:spMkLst>
            <pc:docMk/>
            <pc:sldMk cId="1086656019" sldId="285"/>
            <ac:spMk id="78" creationId="{9D29C029-8794-41A2-B63C-AE361CB92646}"/>
          </ac:spMkLst>
        </pc:spChg>
        <pc:spChg chg="add mod">
          <ac:chgData name="Sanders Wang" userId="089d73b8-785c-4012-b931-81c632b6c9c7" providerId="ADAL" clId="{C88FAF71-232A-440D-BEC5-BB7C06B7767F}" dt="2021-04-14T18:18:11.686" v="5333" actId="1037"/>
          <ac:spMkLst>
            <pc:docMk/>
            <pc:sldMk cId="1086656019" sldId="285"/>
            <ac:spMk id="80" creationId="{10C3CDCC-CDC3-46D4-838C-E903A0F4796E}"/>
          </ac:spMkLst>
        </pc:spChg>
        <pc:spChg chg="add mod">
          <ac:chgData name="Sanders Wang" userId="089d73b8-785c-4012-b931-81c632b6c9c7" providerId="ADAL" clId="{C88FAF71-232A-440D-BEC5-BB7C06B7767F}" dt="2021-04-14T18:18:11.686" v="5333" actId="1037"/>
          <ac:spMkLst>
            <pc:docMk/>
            <pc:sldMk cId="1086656019" sldId="285"/>
            <ac:spMk id="81" creationId="{39773EBE-8591-44D2-9FE1-4EAF49E229A2}"/>
          </ac:spMkLst>
        </pc:spChg>
        <pc:spChg chg="add del mod">
          <ac:chgData name="Sanders Wang" userId="089d73b8-785c-4012-b931-81c632b6c9c7" providerId="ADAL" clId="{C88FAF71-232A-440D-BEC5-BB7C06B7767F}" dt="2021-04-14T13:05:54.350" v="4189" actId="21"/>
          <ac:spMkLst>
            <pc:docMk/>
            <pc:sldMk cId="1086656019" sldId="285"/>
            <ac:spMk id="110" creationId="{998F07A0-0D32-4E5F-8716-D0CCA748E446}"/>
          </ac:spMkLst>
        </pc:spChg>
        <pc:spChg chg="add del mod">
          <ac:chgData name="Sanders Wang" userId="089d73b8-785c-4012-b931-81c632b6c9c7" providerId="ADAL" clId="{C88FAF71-232A-440D-BEC5-BB7C06B7767F}" dt="2021-04-14T13:05:54.350" v="4189" actId="21"/>
          <ac:spMkLst>
            <pc:docMk/>
            <pc:sldMk cId="1086656019" sldId="285"/>
            <ac:spMk id="111" creationId="{5D176DB7-74C3-4922-9B52-206DE1268322}"/>
          </ac:spMkLst>
        </pc:spChg>
        <pc:spChg chg="add del mod">
          <ac:chgData name="Sanders Wang" userId="089d73b8-785c-4012-b931-81c632b6c9c7" providerId="ADAL" clId="{C88FAF71-232A-440D-BEC5-BB7C06B7767F}" dt="2021-04-14T13:05:54.350" v="4189" actId="21"/>
          <ac:spMkLst>
            <pc:docMk/>
            <pc:sldMk cId="1086656019" sldId="285"/>
            <ac:spMk id="112" creationId="{6FED888C-1DAE-40EE-952D-C60CEBA8F605}"/>
          </ac:spMkLst>
        </pc:spChg>
        <pc:spChg chg="add del mod">
          <ac:chgData name="Sanders Wang" userId="089d73b8-785c-4012-b931-81c632b6c9c7" providerId="ADAL" clId="{C88FAF71-232A-440D-BEC5-BB7C06B7767F}" dt="2021-04-14T13:00:57.696" v="4136" actId="478"/>
          <ac:spMkLst>
            <pc:docMk/>
            <pc:sldMk cId="1086656019" sldId="285"/>
            <ac:spMk id="113" creationId="{D0124096-821C-4F06-9BCD-0D4824916E45}"/>
          </ac:spMkLst>
        </pc:spChg>
        <pc:spChg chg="add del mod">
          <ac:chgData name="Sanders Wang" userId="089d73b8-785c-4012-b931-81c632b6c9c7" providerId="ADAL" clId="{C88FAF71-232A-440D-BEC5-BB7C06B7767F}" dt="2021-04-14T13:05:54.350" v="4189" actId="21"/>
          <ac:spMkLst>
            <pc:docMk/>
            <pc:sldMk cId="1086656019" sldId="285"/>
            <ac:spMk id="114" creationId="{090F1CD3-4295-4B46-8C96-2F8815BC8260}"/>
          </ac:spMkLst>
        </pc:spChg>
        <pc:spChg chg="add del mod">
          <ac:chgData name="Sanders Wang" userId="089d73b8-785c-4012-b931-81c632b6c9c7" providerId="ADAL" clId="{C88FAF71-232A-440D-BEC5-BB7C06B7767F}" dt="2021-04-14T12:04:46.640" v="4011" actId="478"/>
          <ac:spMkLst>
            <pc:docMk/>
            <pc:sldMk cId="1086656019" sldId="285"/>
            <ac:spMk id="129" creationId="{87682F3A-E020-483C-B4BD-8E4DE4603197}"/>
          </ac:spMkLst>
        </pc:spChg>
        <pc:spChg chg="add del mod">
          <ac:chgData name="Sanders Wang" userId="089d73b8-785c-4012-b931-81c632b6c9c7" providerId="ADAL" clId="{C88FAF71-232A-440D-BEC5-BB7C06B7767F}" dt="2021-04-14T12:04:46.640" v="4011" actId="478"/>
          <ac:spMkLst>
            <pc:docMk/>
            <pc:sldMk cId="1086656019" sldId="285"/>
            <ac:spMk id="130" creationId="{641C8C96-FF5D-4411-9557-AA35050D41E8}"/>
          </ac:spMkLst>
        </pc:spChg>
        <pc:spChg chg="add del mod">
          <ac:chgData name="Sanders Wang" userId="089d73b8-785c-4012-b931-81c632b6c9c7" providerId="ADAL" clId="{C88FAF71-232A-440D-BEC5-BB7C06B7767F}" dt="2021-04-14T12:04:46.640" v="4011" actId="478"/>
          <ac:spMkLst>
            <pc:docMk/>
            <pc:sldMk cId="1086656019" sldId="285"/>
            <ac:spMk id="131" creationId="{23E9446E-2637-4C01-A189-E0AD9B11D6ED}"/>
          </ac:spMkLst>
        </pc:spChg>
        <pc:spChg chg="add del mod">
          <ac:chgData name="Sanders Wang" userId="089d73b8-785c-4012-b931-81c632b6c9c7" providerId="ADAL" clId="{C88FAF71-232A-440D-BEC5-BB7C06B7767F}" dt="2021-04-14T12:04:46.640" v="4011" actId="478"/>
          <ac:spMkLst>
            <pc:docMk/>
            <pc:sldMk cId="1086656019" sldId="285"/>
            <ac:spMk id="132" creationId="{04F0080D-9D98-4008-B312-4040DAE5BE26}"/>
          </ac:spMkLst>
        </pc:spChg>
        <pc:spChg chg="add del mod">
          <ac:chgData name="Sanders Wang" userId="089d73b8-785c-4012-b931-81c632b6c9c7" providerId="ADAL" clId="{C88FAF71-232A-440D-BEC5-BB7C06B7767F}" dt="2021-04-14T12:04:46.640" v="4011" actId="478"/>
          <ac:spMkLst>
            <pc:docMk/>
            <pc:sldMk cId="1086656019" sldId="285"/>
            <ac:spMk id="133" creationId="{25FE3E15-5404-42E6-9A41-B92CC4E847BD}"/>
          </ac:spMkLst>
        </pc:spChg>
        <pc:spChg chg="add mod">
          <ac:chgData name="Sanders Wang" userId="089d73b8-785c-4012-b931-81c632b6c9c7" providerId="ADAL" clId="{C88FAF71-232A-440D-BEC5-BB7C06B7767F}" dt="2021-04-14T18:18:11.686" v="5333" actId="1037"/>
          <ac:spMkLst>
            <pc:docMk/>
            <pc:sldMk cId="1086656019" sldId="285"/>
            <ac:spMk id="137" creationId="{B65796D3-9282-41B0-9DA3-444F4FBF3C2F}"/>
          </ac:spMkLst>
        </pc:spChg>
        <pc:spChg chg="add mod">
          <ac:chgData name="Sanders Wang" userId="089d73b8-785c-4012-b931-81c632b6c9c7" providerId="ADAL" clId="{C88FAF71-232A-440D-BEC5-BB7C06B7767F}" dt="2021-04-14T12:59:03.828" v="4111" actId="1037"/>
          <ac:spMkLst>
            <pc:docMk/>
            <pc:sldMk cId="1086656019" sldId="285"/>
            <ac:spMk id="142" creationId="{7CBB7F12-CAC4-44D7-BF92-E0D5BFD57006}"/>
          </ac:spMkLst>
        </pc:spChg>
        <pc:spChg chg="add mod">
          <ac:chgData name="Sanders Wang" userId="089d73b8-785c-4012-b931-81c632b6c9c7" providerId="ADAL" clId="{C88FAF71-232A-440D-BEC5-BB7C06B7767F}" dt="2021-04-14T12:59:11.581" v="4112" actId="1076"/>
          <ac:spMkLst>
            <pc:docMk/>
            <pc:sldMk cId="1086656019" sldId="285"/>
            <ac:spMk id="143" creationId="{1E2340A2-E67F-464A-821F-8341756F0CA4}"/>
          </ac:spMkLst>
        </pc:spChg>
        <pc:spChg chg="add mod">
          <ac:chgData name="Sanders Wang" userId="089d73b8-785c-4012-b931-81c632b6c9c7" providerId="ADAL" clId="{C88FAF71-232A-440D-BEC5-BB7C06B7767F}" dt="2021-04-14T12:59:38.646" v="4128" actId="1035"/>
          <ac:spMkLst>
            <pc:docMk/>
            <pc:sldMk cId="1086656019" sldId="285"/>
            <ac:spMk id="145" creationId="{00B74E60-7165-45DB-877B-E325E6D52BBA}"/>
          </ac:spMkLst>
        </pc:spChg>
        <pc:spChg chg="add mod">
          <ac:chgData name="Sanders Wang" userId="089d73b8-785c-4012-b931-81c632b6c9c7" providerId="ADAL" clId="{C88FAF71-232A-440D-BEC5-BB7C06B7767F}" dt="2021-04-14T17:46:43.045" v="5207" actId="1076"/>
          <ac:spMkLst>
            <pc:docMk/>
            <pc:sldMk cId="1086656019" sldId="285"/>
            <ac:spMk id="147" creationId="{454DCA60-5DA6-4C9F-B377-5AD5C247AA04}"/>
          </ac:spMkLst>
        </pc:spChg>
        <pc:spChg chg="add del mod">
          <ac:chgData name="Sanders Wang" userId="089d73b8-785c-4012-b931-81c632b6c9c7" providerId="ADAL" clId="{C88FAF71-232A-440D-BEC5-BB7C06B7767F}" dt="2021-04-22T10:27:48.525" v="5616" actId="478"/>
          <ac:spMkLst>
            <pc:docMk/>
            <pc:sldMk cId="1086656019" sldId="285"/>
            <ac:spMk id="158" creationId="{0736FB63-FC2D-4735-9D1D-09B9520B52BC}"/>
          </ac:spMkLst>
        </pc:spChg>
        <pc:spChg chg="add mod">
          <ac:chgData name="Sanders Wang" userId="089d73b8-785c-4012-b931-81c632b6c9c7" providerId="ADAL" clId="{C88FAF71-232A-440D-BEC5-BB7C06B7767F}" dt="2021-04-14T13:07:53.912" v="4226" actId="14100"/>
          <ac:spMkLst>
            <pc:docMk/>
            <pc:sldMk cId="1086656019" sldId="285"/>
            <ac:spMk id="164" creationId="{F80529A7-4696-4913-96C7-5752BC72F049}"/>
          </ac:spMkLst>
        </pc:spChg>
        <pc:spChg chg="add mod">
          <ac:chgData name="Sanders Wang" userId="089d73b8-785c-4012-b931-81c632b6c9c7" providerId="ADAL" clId="{C88FAF71-232A-440D-BEC5-BB7C06B7767F}" dt="2021-04-14T18:18:37.945" v="5337" actId="1076"/>
          <ac:spMkLst>
            <pc:docMk/>
            <pc:sldMk cId="1086656019" sldId="285"/>
            <ac:spMk id="169" creationId="{408B5E36-E248-4676-A9A9-E8B77CF1E627}"/>
          </ac:spMkLst>
        </pc:spChg>
        <pc:spChg chg="add mod">
          <ac:chgData name="Sanders Wang" userId="089d73b8-785c-4012-b931-81c632b6c9c7" providerId="ADAL" clId="{C88FAF71-232A-440D-BEC5-BB7C06B7767F}" dt="2021-04-14T18:18:37.945" v="5337" actId="1076"/>
          <ac:spMkLst>
            <pc:docMk/>
            <pc:sldMk cId="1086656019" sldId="285"/>
            <ac:spMk id="171" creationId="{A7801BBE-6779-4F04-875B-E8245CC1A5AE}"/>
          </ac:spMkLst>
        </pc:spChg>
        <pc:spChg chg="add mod">
          <ac:chgData name="Sanders Wang" userId="089d73b8-785c-4012-b931-81c632b6c9c7" providerId="ADAL" clId="{C88FAF71-232A-440D-BEC5-BB7C06B7767F}" dt="2021-04-14T18:18:11.686" v="5333" actId="1037"/>
          <ac:spMkLst>
            <pc:docMk/>
            <pc:sldMk cId="1086656019" sldId="285"/>
            <ac:spMk id="183" creationId="{AE608490-8973-467E-A027-729362F5C1DF}"/>
          </ac:spMkLst>
        </pc:spChg>
        <pc:spChg chg="mod">
          <ac:chgData name="Sanders Wang" userId="089d73b8-785c-4012-b931-81c632b6c9c7" providerId="ADAL" clId="{C88FAF71-232A-440D-BEC5-BB7C06B7767F}" dt="2021-04-25T17:55:57.055" v="5977" actId="1076"/>
          <ac:spMkLst>
            <pc:docMk/>
            <pc:sldMk cId="1086656019" sldId="285"/>
            <ac:spMk id="192" creationId="{AA32340D-0A0A-486D-8DC9-2CCABAABC0C3}"/>
          </ac:spMkLst>
        </pc:spChg>
        <pc:spChg chg="mod">
          <ac:chgData name="Sanders Wang" userId="089d73b8-785c-4012-b931-81c632b6c9c7" providerId="ADAL" clId="{C88FAF71-232A-440D-BEC5-BB7C06B7767F}" dt="2021-04-25T17:55:57.055" v="5977" actId="1076"/>
          <ac:spMkLst>
            <pc:docMk/>
            <pc:sldMk cId="1086656019" sldId="285"/>
            <ac:spMk id="193" creationId="{1C3B80CC-623A-4EAF-80FC-A4E9752FD77E}"/>
          </ac:spMkLst>
        </pc:spChg>
        <pc:spChg chg="mod">
          <ac:chgData name="Sanders Wang" userId="089d73b8-785c-4012-b931-81c632b6c9c7" providerId="ADAL" clId="{C88FAF71-232A-440D-BEC5-BB7C06B7767F}" dt="2021-04-25T17:55:57.055" v="5977" actId="1076"/>
          <ac:spMkLst>
            <pc:docMk/>
            <pc:sldMk cId="1086656019" sldId="285"/>
            <ac:spMk id="194" creationId="{BD7C6065-8F8D-4F67-A846-2D52CEAB78BB}"/>
          </ac:spMkLst>
        </pc:spChg>
        <pc:spChg chg="mod">
          <ac:chgData name="Sanders Wang" userId="089d73b8-785c-4012-b931-81c632b6c9c7" providerId="ADAL" clId="{C88FAF71-232A-440D-BEC5-BB7C06B7767F}" dt="2021-04-25T17:56:10.831" v="5980" actId="1076"/>
          <ac:spMkLst>
            <pc:docMk/>
            <pc:sldMk cId="1086656019" sldId="285"/>
            <ac:spMk id="195" creationId="{32231A15-A9D5-4CE3-BF17-F5FE1BCD6A0B}"/>
          </ac:spMkLst>
        </pc:spChg>
        <pc:spChg chg="add del mod">
          <ac:chgData name="Sanders Wang" userId="089d73b8-785c-4012-b931-81c632b6c9c7" providerId="ADAL" clId="{C88FAF71-232A-440D-BEC5-BB7C06B7767F}" dt="2021-04-14T17:59:32.502" v="5250" actId="478"/>
          <ac:spMkLst>
            <pc:docMk/>
            <pc:sldMk cId="1086656019" sldId="285"/>
            <ac:spMk id="207" creationId="{09691A82-5420-49D1-9A83-3FDF4098127F}"/>
          </ac:spMkLst>
        </pc:spChg>
        <pc:spChg chg="add mod">
          <ac:chgData name="Sanders Wang" userId="089d73b8-785c-4012-b931-81c632b6c9c7" providerId="ADAL" clId="{C88FAF71-232A-440D-BEC5-BB7C06B7767F}" dt="2021-04-14T18:18:11.686" v="5333" actId="1037"/>
          <ac:spMkLst>
            <pc:docMk/>
            <pc:sldMk cId="1086656019" sldId="285"/>
            <ac:spMk id="208" creationId="{7FB82A10-E754-4ED4-B1DC-47E8403F4EE9}"/>
          </ac:spMkLst>
        </pc:spChg>
        <pc:spChg chg="add mod">
          <ac:chgData name="Sanders Wang" userId="089d73b8-785c-4012-b931-81c632b6c9c7" providerId="ADAL" clId="{C88FAF71-232A-440D-BEC5-BB7C06B7767F}" dt="2021-04-14T17:46:13.151" v="5203" actId="1076"/>
          <ac:spMkLst>
            <pc:docMk/>
            <pc:sldMk cId="1086656019" sldId="285"/>
            <ac:spMk id="220" creationId="{8ECA7654-D404-45CC-8EB1-023E17F5FF95}"/>
          </ac:spMkLst>
        </pc:spChg>
        <pc:spChg chg="add mod">
          <ac:chgData name="Sanders Wang" userId="089d73b8-785c-4012-b931-81c632b6c9c7" providerId="ADAL" clId="{C88FAF71-232A-440D-BEC5-BB7C06B7767F}" dt="2021-04-14T17:46:37.336" v="5205" actId="1076"/>
          <ac:spMkLst>
            <pc:docMk/>
            <pc:sldMk cId="1086656019" sldId="285"/>
            <ac:spMk id="227" creationId="{8A363CDA-A8C7-4A36-8E6F-47C3D093BE06}"/>
          </ac:spMkLst>
        </pc:spChg>
        <pc:spChg chg="add mod">
          <ac:chgData name="Sanders Wang" userId="089d73b8-785c-4012-b931-81c632b6c9c7" providerId="ADAL" clId="{C88FAF71-232A-440D-BEC5-BB7C06B7767F}" dt="2021-04-14T17:48:23.599" v="5225" actId="1076"/>
          <ac:spMkLst>
            <pc:docMk/>
            <pc:sldMk cId="1086656019" sldId="285"/>
            <ac:spMk id="235" creationId="{71719636-9C56-4DAE-9AE6-52DEB9E1533D}"/>
          </ac:spMkLst>
        </pc:spChg>
        <pc:spChg chg="add mod">
          <ac:chgData name="Sanders Wang" userId="089d73b8-785c-4012-b931-81c632b6c9c7" providerId="ADAL" clId="{C88FAF71-232A-440D-BEC5-BB7C06B7767F}" dt="2021-04-14T18:19:54.803" v="5346"/>
          <ac:spMkLst>
            <pc:docMk/>
            <pc:sldMk cId="1086656019" sldId="285"/>
            <ac:spMk id="250" creationId="{F3363DE1-F348-4C65-B680-73DF38463879}"/>
          </ac:spMkLst>
        </pc:spChg>
        <pc:spChg chg="add mod">
          <ac:chgData name="Sanders Wang" userId="089d73b8-785c-4012-b931-81c632b6c9c7" providerId="ADAL" clId="{C88FAF71-232A-440D-BEC5-BB7C06B7767F}" dt="2021-04-14T18:22:05.628" v="5367" actId="1076"/>
          <ac:spMkLst>
            <pc:docMk/>
            <pc:sldMk cId="1086656019" sldId="285"/>
            <ac:spMk id="254" creationId="{B629BA06-D592-4E48-9B43-CEC8F57348EB}"/>
          </ac:spMkLst>
        </pc:spChg>
        <pc:spChg chg="add mod">
          <ac:chgData name="Sanders Wang" userId="089d73b8-785c-4012-b931-81c632b6c9c7" providerId="ADAL" clId="{C88FAF71-232A-440D-BEC5-BB7C06B7767F}" dt="2021-04-14T18:23:07.692" v="5385" actId="1076"/>
          <ac:spMkLst>
            <pc:docMk/>
            <pc:sldMk cId="1086656019" sldId="285"/>
            <ac:spMk id="255" creationId="{97C88D34-36C7-4C07-A812-1F9FE93A1042}"/>
          </ac:spMkLst>
        </pc:spChg>
        <pc:spChg chg="add mod">
          <ac:chgData name="Sanders Wang" userId="089d73b8-785c-4012-b931-81c632b6c9c7" providerId="ADAL" clId="{C88FAF71-232A-440D-BEC5-BB7C06B7767F}" dt="2021-04-14T18:23:03.059" v="5384" actId="1076"/>
          <ac:spMkLst>
            <pc:docMk/>
            <pc:sldMk cId="1086656019" sldId="285"/>
            <ac:spMk id="256" creationId="{9EB110C9-A829-47B3-BA94-0B63227B7A7D}"/>
          </ac:spMkLst>
        </pc:spChg>
        <pc:spChg chg="add mod">
          <ac:chgData name="Sanders Wang" userId="089d73b8-785c-4012-b931-81c632b6c9c7" providerId="ADAL" clId="{C88FAF71-232A-440D-BEC5-BB7C06B7767F}" dt="2021-04-14T18:22:43.737" v="5379" actId="1076"/>
          <ac:spMkLst>
            <pc:docMk/>
            <pc:sldMk cId="1086656019" sldId="285"/>
            <ac:spMk id="258" creationId="{BA3EE0E7-2651-49C8-9BE1-A843E3F1DBAD}"/>
          </ac:spMkLst>
        </pc:spChg>
        <pc:spChg chg="add mod ord">
          <ac:chgData name="Sanders Wang" userId="089d73b8-785c-4012-b931-81c632b6c9c7" providerId="ADAL" clId="{C88FAF71-232A-440D-BEC5-BB7C06B7767F}" dt="2021-04-14T18:18:21.362" v="5334" actId="14100"/>
          <ac:spMkLst>
            <pc:docMk/>
            <pc:sldMk cId="1086656019" sldId="285"/>
            <ac:spMk id="2074" creationId="{1CE608B8-FB91-4F83-9F4F-48770EA7391A}"/>
          </ac:spMkLst>
        </pc:spChg>
        <pc:spChg chg="add del mod">
          <ac:chgData name="Sanders Wang" userId="089d73b8-785c-4012-b931-81c632b6c9c7" providerId="ADAL" clId="{C88FAF71-232A-440D-BEC5-BB7C06B7767F}" dt="2021-04-14T12:54:48.933" v="4051"/>
          <ac:spMkLst>
            <pc:docMk/>
            <pc:sldMk cId="1086656019" sldId="285"/>
            <ac:spMk id="2077" creationId="{4308A1F1-7A75-4524-B6C5-7FA6E54FA1FB}"/>
          </ac:spMkLst>
        </pc:spChg>
        <pc:spChg chg="del mod">
          <ac:chgData name="Sanders Wang" userId="089d73b8-785c-4012-b931-81c632b6c9c7" providerId="ADAL" clId="{C88FAF71-232A-440D-BEC5-BB7C06B7767F}" dt="2021-04-14T11:58:41.407" v="3910" actId="478"/>
          <ac:spMkLst>
            <pc:docMk/>
            <pc:sldMk cId="1086656019" sldId="285"/>
            <ac:spMk id="10240" creationId="{D88DEAF3-CAE3-470D-ACBB-030EB37BF8C5}"/>
          </ac:spMkLst>
        </pc:spChg>
        <pc:spChg chg="del">
          <ac:chgData name="Sanders Wang" userId="089d73b8-785c-4012-b931-81c632b6c9c7" providerId="ADAL" clId="{C88FAF71-232A-440D-BEC5-BB7C06B7767F}" dt="2021-04-14T11:23:51.734" v="3670" actId="478"/>
          <ac:spMkLst>
            <pc:docMk/>
            <pc:sldMk cId="1086656019" sldId="285"/>
            <ac:spMk id="10247" creationId="{1F7F79EC-A78E-46C6-934A-742DFC765194}"/>
          </ac:spMkLst>
        </pc:spChg>
        <pc:spChg chg="del mod">
          <ac:chgData name="Sanders Wang" userId="089d73b8-785c-4012-b931-81c632b6c9c7" providerId="ADAL" clId="{C88FAF71-232A-440D-BEC5-BB7C06B7767F}" dt="2021-04-14T11:58:41.407" v="3910" actId="478"/>
          <ac:spMkLst>
            <pc:docMk/>
            <pc:sldMk cId="1086656019" sldId="285"/>
            <ac:spMk id="10249" creationId="{35F6A328-453C-45D1-A0FA-B1B7CA53348A}"/>
          </ac:spMkLst>
        </pc:spChg>
        <pc:spChg chg="del">
          <ac:chgData name="Sanders Wang" userId="089d73b8-785c-4012-b931-81c632b6c9c7" providerId="ADAL" clId="{C88FAF71-232A-440D-BEC5-BB7C06B7767F}" dt="2021-04-14T11:22:43.908" v="3655" actId="478"/>
          <ac:spMkLst>
            <pc:docMk/>
            <pc:sldMk cId="1086656019" sldId="285"/>
            <ac:spMk id="10257" creationId="{C48AC88D-247B-4878-9018-F2522AF81EAE}"/>
          </ac:spMkLst>
        </pc:spChg>
        <pc:spChg chg="del">
          <ac:chgData name="Sanders Wang" userId="089d73b8-785c-4012-b931-81c632b6c9c7" providerId="ADAL" clId="{C88FAF71-232A-440D-BEC5-BB7C06B7767F}" dt="2021-04-14T11:22:43.908" v="3655" actId="478"/>
          <ac:spMkLst>
            <pc:docMk/>
            <pc:sldMk cId="1086656019" sldId="285"/>
            <ac:spMk id="10259" creationId="{8234ADD8-F82C-4D3C-9CB3-D2249A342B6A}"/>
          </ac:spMkLst>
        </pc:spChg>
        <pc:spChg chg="del">
          <ac:chgData name="Sanders Wang" userId="089d73b8-785c-4012-b931-81c632b6c9c7" providerId="ADAL" clId="{C88FAF71-232A-440D-BEC5-BB7C06B7767F}" dt="2021-04-14T11:22:37.628" v="3654" actId="478"/>
          <ac:spMkLst>
            <pc:docMk/>
            <pc:sldMk cId="1086656019" sldId="285"/>
            <ac:spMk id="10260" creationId="{6CECFDE4-3B7B-437F-ABE4-445C76BC42E6}"/>
          </ac:spMkLst>
        </pc:spChg>
        <pc:spChg chg="add mod">
          <ac:chgData name="Sanders Wang" userId="089d73b8-785c-4012-b931-81c632b6c9c7" providerId="ADAL" clId="{C88FAF71-232A-440D-BEC5-BB7C06B7767F}" dt="2021-04-14T18:18:11.686" v="5333" actId="1037"/>
          <ac:spMkLst>
            <pc:docMk/>
            <pc:sldMk cId="1086656019" sldId="285"/>
            <ac:spMk id="10262" creationId="{B5537227-9341-456E-A50B-95C4E1E6B665}"/>
          </ac:spMkLst>
        </pc:spChg>
        <pc:grpChg chg="add mod">
          <ac:chgData name="Sanders Wang" userId="089d73b8-785c-4012-b931-81c632b6c9c7" providerId="ADAL" clId="{C88FAF71-232A-440D-BEC5-BB7C06B7767F}" dt="2021-04-25T17:55:57.055" v="5977" actId="1076"/>
          <ac:grpSpMkLst>
            <pc:docMk/>
            <pc:sldMk cId="1086656019" sldId="285"/>
            <ac:grpSpMk id="190" creationId="{8A015FFB-4450-42CC-9D5D-0C580D8DE1A2}"/>
          </ac:grpSpMkLst>
        </pc:grpChg>
        <pc:picChg chg="del">
          <ac:chgData name="Sanders Wang" userId="089d73b8-785c-4012-b931-81c632b6c9c7" providerId="ADAL" clId="{C88FAF71-232A-440D-BEC5-BB7C06B7767F}" dt="2021-04-14T11:22:37.628" v="3654" actId="478"/>
          <ac:picMkLst>
            <pc:docMk/>
            <pc:sldMk cId="1086656019" sldId="285"/>
            <ac:picMk id="10" creationId="{DB8791D4-394A-4B84-A88F-162FF9C03E71}"/>
          </ac:picMkLst>
        </pc:picChg>
        <pc:picChg chg="add del mod">
          <ac:chgData name="Sanders Wang" userId="089d73b8-785c-4012-b931-81c632b6c9c7" providerId="ADAL" clId="{C88FAF71-232A-440D-BEC5-BB7C06B7767F}" dt="2021-04-14T11:58:41.407" v="3910" actId="478"/>
          <ac:picMkLst>
            <pc:docMk/>
            <pc:sldMk cId="1086656019" sldId="285"/>
            <ac:picMk id="17" creationId="{C0564A72-415B-431A-ACA2-3167B52B5B3A}"/>
          </ac:picMkLst>
        </pc:picChg>
        <pc:picChg chg="add mod">
          <ac:chgData name="Sanders Wang" userId="089d73b8-785c-4012-b931-81c632b6c9c7" providerId="ADAL" clId="{C88FAF71-232A-440D-BEC5-BB7C06B7767F}" dt="2021-04-14T18:18:11.686" v="5333" actId="1037"/>
          <ac:picMkLst>
            <pc:docMk/>
            <pc:sldMk cId="1086656019" sldId="285"/>
            <ac:picMk id="51" creationId="{EAD8040B-3001-49A5-92FC-B3F8BC742C87}"/>
          </ac:picMkLst>
        </pc:picChg>
        <pc:picChg chg="add mod">
          <ac:chgData name="Sanders Wang" userId="089d73b8-785c-4012-b931-81c632b6c9c7" providerId="ADAL" clId="{C88FAF71-232A-440D-BEC5-BB7C06B7767F}" dt="2021-04-14T18:18:11.686" v="5333" actId="1037"/>
          <ac:picMkLst>
            <pc:docMk/>
            <pc:sldMk cId="1086656019" sldId="285"/>
            <ac:picMk id="53" creationId="{37D341C8-4BBA-4F74-9412-21B7D17AB60F}"/>
          </ac:picMkLst>
        </pc:picChg>
        <pc:picChg chg="add mod ord">
          <ac:chgData name="Sanders Wang" userId="089d73b8-785c-4012-b931-81c632b6c9c7" providerId="ADAL" clId="{C88FAF71-232A-440D-BEC5-BB7C06B7767F}" dt="2021-04-14T12:56:53.738" v="4080" actId="166"/>
          <ac:picMkLst>
            <pc:docMk/>
            <pc:sldMk cId="1086656019" sldId="285"/>
            <ac:picMk id="58" creationId="{F8D2DB49-862C-485C-B9A5-DB2CC263812F}"/>
          </ac:picMkLst>
        </pc:picChg>
        <pc:picChg chg="add mod">
          <ac:chgData name="Sanders Wang" userId="089d73b8-785c-4012-b931-81c632b6c9c7" providerId="ADAL" clId="{C88FAF71-232A-440D-BEC5-BB7C06B7767F}" dt="2021-04-14T13:03:26.956" v="4160" actId="1076"/>
          <ac:picMkLst>
            <pc:docMk/>
            <pc:sldMk cId="1086656019" sldId="285"/>
            <ac:picMk id="59" creationId="{0C545A79-27F7-46CC-B287-B26C61B4BF91}"/>
          </ac:picMkLst>
        </pc:picChg>
        <pc:picChg chg="del">
          <ac:chgData name="Sanders Wang" userId="089d73b8-785c-4012-b931-81c632b6c9c7" providerId="ADAL" clId="{C88FAF71-232A-440D-BEC5-BB7C06B7767F}" dt="2021-04-14T11:22:37.628" v="3654" actId="478"/>
          <ac:picMkLst>
            <pc:docMk/>
            <pc:sldMk cId="1086656019" sldId="285"/>
            <ac:picMk id="60" creationId="{93334D6B-9B6A-4E9C-9510-2DB772AC2ADE}"/>
          </ac:picMkLst>
        </pc:picChg>
        <pc:picChg chg="add mod ord">
          <ac:chgData name="Sanders Wang" userId="089d73b8-785c-4012-b931-81c632b6c9c7" providerId="ADAL" clId="{C88FAF71-232A-440D-BEC5-BB7C06B7767F}" dt="2021-04-14T18:18:11.686" v="5333" actId="1037"/>
          <ac:picMkLst>
            <pc:docMk/>
            <pc:sldMk cId="1086656019" sldId="285"/>
            <ac:picMk id="70" creationId="{703E038A-31B5-4AFA-A646-688F67266F84}"/>
          </ac:picMkLst>
        </pc:picChg>
        <pc:picChg chg="add mod">
          <ac:chgData name="Sanders Wang" userId="089d73b8-785c-4012-b931-81c632b6c9c7" providerId="ADAL" clId="{C88FAF71-232A-440D-BEC5-BB7C06B7767F}" dt="2021-04-14T18:18:11.686" v="5333" actId="1037"/>
          <ac:picMkLst>
            <pc:docMk/>
            <pc:sldMk cId="1086656019" sldId="285"/>
            <ac:picMk id="72" creationId="{3C3B97B5-0A67-4381-8327-CACF09A2CADC}"/>
          </ac:picMkLst>
        </pc:picChg>
        <pc:picChg chg="add mod ord">
          <ac:chgData name="Sanders Wang" userId="089d73b8-785c-4012-b931-81c632b6c9c7" providerId="ADAL" clId="{C88FAF71-232A-440D-BEC5-BB7C06B7767F}" dt="2021-04-14T18:18:11.686" v="5333" actId="1037"/>
          <ac:picMkLst>
            <pc:docMk/>
            <pc:sldMk cId="1086656019" sldId="285"/>
            <ac:picMk id="74" creationId="{094D41BD-B442-4B66-B3AB-429ACD63D34A}"/>
          </ac:picMkLst>
        </pc:picChg>
        <pc:picChg chg="add mod">
          <ac:chgData name="Sanders Wang" userId="089d73b8-785c-4012-b931-81c632b6c9c7" providerId="ADAL" clId="{C88FAF71-232A-440D-BEC5-BB7C06B7767F}" dt="2021-04-14T18:18:11.686" v="5333" actId="1037"/>
          <ac:picMkLst>
            <pc:docMk/>
            <pc:sldMk cId="1086656019" sldId="285"/>
            <ac:picMk id="77" creationId="{9E311CFF-4EC2-46FC-ADB1-D8BA3D4F9DE9}"/>
          </ac:picMkLst>
        </pc:picChg>
        <pc:picChg chg="add del mod ord">
          <ac:chgData name="Sanders Wang" userId="089d73b8-785c-4012-b931-81c632b6c9c7" providerId="ADAL" clId="{C88FAF71-232A-440D-BEC5-BB7C06B7767F}" dt="2021-04-14T13:05:54.350" v="4189" actId="21"/>
          <ac:picMkLst>
            <pc:docMk/>
            <pc:sldMk cId="1086656019" sldId="285"/>
            <ac:picMk id="79" creationId="{05C6E9D5-989F-4E5F-A357-084890362A45}"/>
          </ac:picMkLst>
        </pc:picChg>
        <pc:picChg chg="add mod">
          <ac:chgData name="Sanders Wang" userId="089d73b8-785c-4012-b931-81c632b6c9c7" providerId="ADAL" clId="{C88FAF71-232A-440D-BEC5-BB7C06B7767F}" dt="2021-04-14T18:18:11.686" v="5333" actId="1037"/>
          <ac:picMkLst>
            <pc:docMk/>
            <pc:sldMk cId="1086656019" sldId="285"/>
            <ac:picMk id="82" creationId="{C6CD2E4F-D229-4CCC-AA3A-E0E83F32A1F3}"/>
          </ac:picMkLst>
        </pc:picChg>
        <pc:picChg chg="add del mod">
          <ac:chgData name="Sanders Wang" userId="089d73b8-785c-4012-b931-81c632b6c9c7" providerId="ADAL" clId="{C88FAF71-232A-440D-BEC5-BB7C06B7767F}" dt="2021-04-14T11:57:33.677" v="3903" actId="478"/>
          <ac:picMkLst>
            <pc:docMk/>
            <pc:sldMk cId="1086656019" sldId="285"/>
            <ac:picMk id="104" creationId="{5F496751-3382-4DB8-B144-AAEF6CB6CC4B}"/>
          </ac:picMkLst>
        </pc:picChg>
        <pc:picChg chg="add del mod">
          <ac:chgData name="Sanders Wang" userId="089d73b8-785c-4012-b931-81c632b6c9c7" providerId="ADAL" clId="{C88FAF71-232A-440D-BEC5-BB7C06B7767F}" dt="2021-04-14T11:57:26.832" v="3902" actId="478"/>
          <ac:picMkLst>
            <pc:docMk/>
            <pc:sldMk cId="1086656019" sldId="285"/>
            <ac:picMk id="105" creationId="{538D8365-C792-45AE-A626-E7B18A42332E}"/>
          </ac:picMkLst>
        </pc:picChg>
        <pc:picChg chg="add del mod">
          <ac:chgData name="Sanders Wang" userId="089d73b8-785c-4012-b931-81c632b6c9c7" providerId="ADAL" clId="{C88FAF71-232A-440D-BEC5-BB7C06B7767F}" dt="2021-04-14T13:05:54.350" v="4189" actId="21"/>
          <ac:picMkLst>
            <pc:docMk/>
            <pc:sldMk cId="1086656019" sldId="285"/>
            <ac:picMk id="109" creationId="{9041CEC8-A6D7-4D3B-A104-9B0BA149B5BF}"/>
          </ac:picMkLst>
        </pc:picChg>
        <pc:picChg chg="add del mod">
          <ac:chgData name="Sanders Wang" userId="089d73b8-785c-4012-b931-81c632b6c9c7" providerId="ADAL" clId="{C88FAF71-232A-440D-BEC5-BB7C06B7767F}" dt="2021-04-14T12:04:43.366" v="4010" actId="478"/>
          <ac:picMkLst>
            <pc:docMk/>
            <pc:sldMk cId="1086656019" sldId="285"/>
            <ac:picMk id="128" creationId="{45AB11AE-8F41-4749-B679-9410936BF321}"/>
          </ac:picMkLst>
        </pc:picChg>
        <pc:picChg chg="add mod">
          <ac:chgData name="Sanders Wang" userId="089d73b8-785c-4012-b931-81c632b6c9c7" providerId="ADAL" clId="{C88FAF71-232A-440D-BEC5-BB7C06B7767F}" dt="2021-04-14T12:59:03.828" v="4111" actId="1037"/>
          <ac:picMkLst>
            <pc:docMk/>
            <pc:sldMk cId="1086656019" sldId="285"/>
            <ac:picMk id="141" creationId="{B37F0EC7-7ACF-429D-A652-6CEACEB39BE9}"/>
          </ac:picMkLst>
        </pc:picChg>
        <pc:picChg chg="add mod ord">
          <ac:chgData name="Sanders Wang" userId="089d73b8-785c-4012-b931-81c632b6c9c7" providerId="ADAL" clId="{C88FAF71-232A-440D-BEC5-BB7C06B7767F}" dt="2021-04-14T17:47:08.989" v="5214" actId="1076"/>
          <ac:picMkLst>
            <pc:docMk/>
            <pc:sldMk cId="1086656019" sldId="285"/>
            <ac:picMk id="148" creationId="{C4498816-D362-47E0-92D4-692CDD4A0914}"/>
          </ac:picMkLst>
        </pc:picChg>
        <pc:picChg chg="add mod">
          <ac:chgData name="Sanders Wang" userId="089d73b8-785c-4012-b931-81c632b6c9c7" providerId="ADAL" clId="{C88FAF71-232A-440D-BEC5-BB7C06B7767F}" dt="2021-04-27T14:10:04.308" v="7249" actId="962"/>
          <ac:picMkLst>
            <pc:docMk/>
            <pc:sldMk cId="1086656019" sldId="285"/>
            <ac:picMk id="150" creationId="{4825218A-7E96-4841-A6B8-F128BA34384C}"/>
          </ac:picMkLst>
        </pc:picChg>
        <pc:picChg chg="add del mod">
          <ac:chgData name="Sanders Wang" userId="089d73b8-785c-4012-b931-81c632b6c9c7" providerId="ADAL" clId="{C88FAF71-232A-440D-BEC5-BB7C06B7767F}" dt="2021-04-14T13:02:46.375" v="4156" actId="478"/>
          <ac:picMkLst>
            <pc:docMk/>
            <pc:sldMk cId="1086656019" sldId="285"/>
            <ac:picMk id="170" creationId="{DF390257-AD63-4FA2-AEF5-94606B610A87}"/>
          </ac:picMkLst>
        </pc:picChg>
        <pc:picChg chg="add mod ord">
          <ac:chgData name="Sanders Wang" userId="089d73b8-785c-4012-b931-81c632b6c9c7" providerId="ADAL" clId="{C88FAF71-232A-440D-BEC5-BB7C06B7767F}" dt="2021-04-14T18:18:41.358" v="5338" actId="1076"/>
          <ac:picMkLst>
            <pc:docMk/>
            <pc:sldMk cId="1086656019" sldId="285"/>
            <ac:picMk id="182" creationId="{4DBEF0C5-078B-419B-9644-BF242B797258}"/>
          </ac:picMkLst>
        </pc:picChg>
        <pc:picChg chg="mod">
          <ac:chgData name="Sanders Wang" userId="089d73b8-785c-4012-b931-81c632b6c9c7" providerId="ADAL" clId="{C88FAF71-232A-440D-BEC5-BB7C06B7767F}" dt="2021-04-25T17:55:57.055" v="5977" actId="1076"/>
          <ac:picMkLst>
            <pc:docMk/>
            <pc:sldMk cId="1086656019" sldId="285"/>
            <ac:picMk id="191" creationId="{9FC33D84-325B-4693-B6B8-E216A1E97EAD}"/>
          </ac:picMkLst>
        </pc:picChg>
        <pc:picChg chg="add mod">
          <ac:chgData name="Sanders Wang" userId="089d73b8-785c-4012-b931-81c632b6c9c7" providerId="ADAL" clId="{C88FAF71-232A-440D-BEC5-BB7C06B7767F}" dt="2021-04-14T18:18:11.686" v="5333" actId="1037"/>
          <ac:picMkLst>
            <pc:docMk/>
            <pc:sldMk cId="1086656019" sldId="285"/>
            <ac:picMk id="206" creationId="{E31BF6EB-64A5-4385-BF8F-905F5B9E7123}"/>
          </ac:picMkLst>
        </pc:picChg>
        <pc:picChg chg="add mod">
          <ac:chgData name="Sanders Wang" userId="089d73b8-785c-4012-b931-81c632b6c9c7" providerId="ADAL" clId="{C88FAF71-232A-440D-BEC5-BB7C06B7767F}" dt="2021-04-14T17:47:03.759" v="5213" actId="1076"/>
          <ac:picMkLst>
            <pc:docMk/>
            <pc:sldMk cId="1086656019" sldId="285"/>
            <ac:picMk id="226" creationId="{59330F40-8224-448F-8BE2-EF9AAEC7DB80}"/>
          </ac:picMkLst>
        </pc:picChg>
        <pc:picChg chg="add mod">
          <ac:chgData name="Sanders Wang" userId="089d73b8-785c-4012-b931-81c632b6c9c7" providerId="ADAL" clId="{C88FAF71-232A-440D-BEC5-BB7C06B7767F}" dt="2021-04-14T18:24:42.498" v="5390" actId="1076"/>
          <ac:picMkLst>
            <pc:docMk/>
            <pc:sldMk cId="1086656019" sldId="285"/>
            <ac:picMk id="279" creationId="{D94618BF-70EA-408E-8EEF-995A21C71FE7}"/>
          </ac:picMkLst>
        </pc:picChg>
        <pc:picChg chg="add mod">
          <ac:chgData name="Sanders Wang" userId="089d73b8-785c-4012-b931-81c632b6c9c7" providerId="ADAL" clId="{C88FAF71-232A-440D-BEC5-BB7C06B7767F}" dt="2021-04-14T18:24:48.212" v="5391" actId="571"/>
          <ac:picMkLst>
            <pc:docMk/>
            <pc:sldMk cId="1086656019" sldId="285"/>
            <ac:picMk id="280" creationId="{1D39D0E2-1352-439F-BBCC-DAD70415D4FA}"/>
          </ac:picMkLst>
        </pc:picChg>
        <pc:picChg chg="add mod">
          <ac:chgData name="Sanders Wang" userId="089d73b8-785c-4012-b931-81c632b6c9c7" providerId="ADAL" clId="{C88FAF71-232A-440D-BEC5-BB7C06B7767F}" dt="2021-04-14T18:24:52.206" v="5392" actId="571"/>
          <ac:picMkLst>
            <pc:docMk/>
            <pc:sldMk cId="1086656019" sldId="285"/>
            <ac:picMk id="281" creationId="{D892DFF2-8368-43D4-BE76-E7C3A911E906}"/>
          </ac:picMkLst>
        </pc:picChg>
        <pc:picChg chg="add mod">
          <ac:chgData name="Sanders Wang" userId="089d73b8-785c-4012-b931-81c632b6c9c7" providerId="ADAL" clId="{C88FAF71-232A-440D-BEC5-BB7C06B7767F}" dt="2021-04-14T18:24:56.121" v="5393" actId="571"/>
          <ac:picMkLst>
            <pc:docMk/>
            <pc:sldMk cId="1086656019" sldId="285"/>
            <ac:picMk id="282" creationId="{0A4938F8-DDC7-4A63-A4A3-987267C74601}"/>
          </ac:picMkLst>
        </pc:picChg>
        <pc:picChg chg="add mod">
          <ac:chgData name="Sanders Wang" userId="089d73b8-785c-4012-b931-81c632b6c9c7" providerId="ADAL" clId="{C88FAF71-232A-440D-BEC5-BB7C06B7767F}" dt="2021-04-14T18:24:59.549" v="5394" actId="571"/>
          <ac:picMkLst>
            <pc:docMk/>
            <pc:sldMk cId="1086656019" sldId="285"/>
            <ac:picMk id="283" creationId="{800AC103-AE0A-4D74-A9C4-74EC5A30D588}"/>
          </ac:picMkLst>
        </pc:picChg>
        <pc:picChg chg="add mod">
          <ac:chgData name="Sanders Wang" userId="089d73b8-785c-4012-b931-81c632b6c9c7" providerId="ADAL" clId="{C88FAF71-232A-440D-BEC5-BB7C06B7767F}" dt="2021-04-14T18:25:06.305" v="5395" actId="571"/>
          <ac:picMkLst>
            <pc:docMk/>
            <pc:sldMk cId="1086656019" sldId="285"/>
            <ac:picMk id="284" creationId="{99062FC9-38E9-44CD-8386-094FCCC3D6EC}"/>
          </ac:picMkLst>
        </pc:picChg>
        <pc:picChg chg="add mod">
          <ac:chgData name="Sanders Wang" userId="089d73b8-785c-4012-b931-81c632b6c9c7" providerId="ADAL" clId="{C88FAF71-232A-440D-BEC5-BB7C06B7767F}" dt="2021-04-14T18:25:14.970" v="5396" actId="571"/>
          <ac:picMkLst>
            <pc:docMk/>
            <pc:sldMk cId="1086656019" sldId="285"/>
            <ac:picMk id="285" creationId="{EADFA860-9444-4782-99A9-80CED03CB251}"/>
          </ac:picMkLst>
        </pc:picChg>
        <pc:picChg chg="add mod">
          <ac:chgData name="Sanders Wang" userId="089d73b8-785c-4012-b931-81c632b6c9c7" providerId="ADAL" clId="{C88FAF71-232A-440D-BEC5-BB7C06B7767F}" dt="2021-04-14T18:25:22.568" v="5397" actId="571"/>
          <ac:picMkLst>
            <pc:docMk/>
            <pc:sldMk cId="1086656019" sldId="285"/>
            <ac:picMk id="286" creationId="{9121F251-09F4-42B2-982D-CDD3562CF899}"/>
          </ac:picMkLst>
        </pc:picChg>
        <pc:picChg chg="add mod">
          <ac:chgData name="Sanders Wang" userId="089d73b8-785c-4012-b931-81c632b6c9c7" providerId="ADAL" clId="{C88FAF71-232A-440D-BEC5-BB7C06B7767F}" dt="2021-04-14T18:29:15.603" v="5407" actId="1076"/>
          <ac:picMkLst>
            <pc:docMk/>
            <pc:sldMk cId="1086656019" sldId="285"/>
            <ac:picMk id="287" creationId="{FC65123B-2587-4B7C-9820-7E78F2C762B5}"/>
          </ac:picMkLst>
        </pc:picChg>
        <pc:picChg chg="del">
          <ac:chgData name="Sanders Wang" userId="089d73b8-785c-4012-b931-81c632b6c9c7" providerId="ADAL" clId="{C88FAF71-232A-440D-BEC5-BB7C06B7767F}" dt="2021-04-14T11:22:43.908" v="3655" actId="478"/>
          <ac:picMkLst>
            <pc:docMk/>
            <pc:sldMk cId="1086656019" sldId="285"/>
            <ac:picMk id="2050" creationId="{A8A18CFD-34C1-4391-9D83-11DB42F21C31}"/>
          </ac:picMkLst>
        </pc:picChg>
        <pc:picChg chg="add mod">
          <ac:chgData name="Sanders Wang" userId="089d73b8-785c-4012-b931-81c632b6c9c7" providerId="ADAL" clId="{C88FAF71-232A-440D-BEC5-BB7C06B7767F}" dt="2021-04-27T14:09:57.342" v="7247" actId="962"/>
          <ac:picMkLst>
            <pc:docMk/>
            <pc:sldMk cId="1086656019" sldId="285"/>
            <ac:picMk id="9218" creationId="{AEE33769-EC41-495E-B102-AF9BD64F1C95}"/>
          </ac:picMkLst>
        </pc:picChg>
        <pc:picChg chg="del">
          <ac:chgData name="Sanders Wang" userId="089d73b8-785c-4012-b931-81c632b6c9c7" providerId="ADAL" clId="{C88FAF71-232A-440D-BEC5-BB7C06B7767F}" dt="2021-04-14T11:22:37.628" v="3654" actId="478"/>
          <ac:picMkLst>
            <pc:docMk/>
            <pc:sldMk cId="1086656019" sldId="285"/>
            <ac:picMk id="10244" creationId="{462D10AF-2C4E-4C17-9D66-B865BA31DA25}"/>
          </ac:picMkLst>
        </pc:picChg>
        <pc:cxnChg chg="del">
          <ac:chgData name="Sanders Wang" userId="089d73b8-785c-4012-b931-81c632b6c9c7" providerId="ADAL" clId="{C88FAF71-232A-440D-BEC5-BB7C06B7767F}" dt="2021-04-14T11:22:37.628" v="3654" actId="478"/>
          <ac:cxnSpMkLst>
            <pc:docMk/>
            <pc:sldMk cId="1086656019" sldId="285"/>
            <ac:cxnSpMk id="12" creationId="{0B7E99DA-F902-47B0-982D-339102740EF8}"/>
          </ac:cxnSpMkLst>
        </pc:cxnChg>
        <pc:cxnChg chg="del mod">
          <ac:chgData name="Sanders Wang" userId="089d73b8-785c-4012-b931-81c632b6c9c7" providerId="ADAL" clId="{C88FAF71-232A-440D-BEC5-BB7C06B7767F}" dt="2021-04-14T11:24:06.217" v="3672" actId="478"/>
          <ac:cxnSpMkLst>
            <pc:docMk/>
            <pc:sldMk cId="1086656019" sldId="285"/>
            <ac:cxnSpMk id="29" creationId="{4098F036-678D-4757-864A-12CD1DEED104}"/>
          </ac:cxnSpMkLst>
        </pc:cxnChg>
        <pc:cxnChg chg="del mod">
          <ac:chgData name="Sanders Wang" userId="089d73b8-785c-4012-b931-81c632b6c9c7" providerId="ADAL" clId="{C88FAF71-232A-440D-BEC5-BB7C06B7767F}" dt="2021-04-14T11:23:05.080" v="3659" actId="478"/>
          <ac:cxnSpMkLst>
            <pc:docMk/>
            <pc:sldMk cId="1086656019" sldId="285"/>
            <ac:cxnSpMk id="37" creationId="{D9A4E0CF-D0B2-40BB-A905-710AA2EB7E2D}"/>
          </ac:cxnSpMkLst>
        </pc:cxnChg>
        <pc:cxnChg chg="add del mod">
          <ac:chgData name="Sanders Wang" userId="089d73b8-785c-4012-b931-81c632b6c9c7" providerId="ADAL" clId="{C88FAF71-232A-440D-BEC5-BB7C06B7767F}" dt="2021-04-14T11:26:16.974" v="3682" actId="21"/>
          <ac:cxnSpMkLst>
            <pc:docMk/>
            <pc:sldMk cId="1086656019" sldId="285"/>
            <ac:cxnSpMk id="43" creationId="{73D28909-C0AF-4A69-91D6-8F7CBAD6BE4A}"/>
          </ac:cxnSpMkLst>
        </pc:cxnChg>
        <pc:cxnChg chg="add del mod">
          <ac:chgData name="Sanders Wang" userId="089d73b8-785c-4012-b931-81c632b6c9c7" providerId="ADAL" clId="{C88FAF71-232A-440D-BEC5-BB7C06B7767F}" dt="2021-04-14T11:26:16.974" v="3682" actId="21"/>
          <ac:cxnSpMkLst>
            <pc:docMk/>
            <pc:sldMk cId="1086656019" sldId="285"/>
            <ac:cxnSpMk id="44" creationId="{C4345A5E-682A-4E7F-9BDC-258F57CF4A0D}"/>
          </ac:cxnSpMkLst>
        </pc:cxnChg>
        <pc:cxnChg chg="del mod">
          <ac:chgData name="Sanders Wang" userId="089d73b8-785c-4012-b931-81c632b6c9c7" providerId="ADAL" clId="{C88FAF71-232A-440D-BEC5-BB7C06B7767F}" dt="2021-04-14T11:23:27.314" v="3666" actId="478"/>
          <ac:cxnSpMkLst>
            <pc:docMk/>
            <pc:sldMk cId="1086656019" sldId="285"/>
            <ac:cxnSpMk id="47" creationId="{C39F4ED0-22B5-4EC1-AF41-FD41FDB80588}"/>
          </ac:cxnSpMkLst>
        </pc:cxnChg>
        <pc:cxnChg chg="add del mod">
          <ac:chgData name="Sanders Wang" userId="089d73b8-785c-4012-b931-81c632b6c9c7" providerId="ADAL" clId="{C88FAF71-232A-440D-BEC5-BB7C06B7767F}" dt="2021-04-14T11:26:16.974" v="3682" actId="21"/>
          <ac:cxnSpMkLst>
            <pc:docMk/>
            <pc:sldMk cId="1086656019" sldId="285"/>
            <ac:cxnSpMk id="48" creationId="{AE0C15CB-7D9D-49ED-B215-9A49B3016FAF}"/>
          </ac:cxnSpMkLst>
        </pc:cxnChg>
        <pc:cxnChg chg="add del mod">
          <ac:chgData name="Sanders Wang" userId="089d73b8-785c-4012-b931-81c632b6c9c7" providerId="ADAL" clId="{C88FAF71-232A-440D-BEC5-BB7C06B7767F}" dt="2021-04-14T11:26:16.974" v="3682" actId="21"/>
          <ac:cxnSpMkLst>
            <pc:docMk/>
            <pc:sldMk cId="1086656019" sldId="285"/>
            <ac:cxnSpMk id="49" creationId="{7B3D7CEB-5AD5-4AA1-AE84-C63A125105BE}"/>
          </ac:cxnSpMkLst>
        </pc:cxnChg>
        <pc:cxnChg chg="add del mod">
          <ac:chgData name="Sanders Wang" userId="089d73b8-785c-4012-b931-81c632b6c9c7" providerId="ADAL" clId="{C88FAF71-232A-440D-BEC5-BB7C06B7767F}" dt="2021-04-14T11:26:16.974" v="3682" actId="21"/>
          <ac:cxnSpMkLst>
            <pc:docMk/>
            <pc:sldMk cId="1086656019" sldId="285"/>
            <ac:cxnSpMk id="50" creationId="{D5CD9D40-8488-4AF7-9B28-96AAD3082C2B}"/>
          </ac:cxnSpMkLst>
        </pc:cxnChg>
        <pc:cxnChg chg="del">
          <ac:chgData name="Sanders Wang" userId="089d73b8-785c-4012-b931-81c632b6c9c7" providerId="ADAL" clId="{C88FAF71-232A-440D-BEC5-BB7C06B7767F}" dt="2021-04-14T11:22:47.393" v="3656" actId="478"/>
          <ac:cxnSpMkLst>
            <pc:docMk/>
            <pc:sldMk cId="1086656019" sldId="285"/>
            <ac:cxnSpMk id="52" creationId="{EA3D4985-898C-49C4-BED1-67F5DBCF01B3}"/>
          </ac:cxnSpMkLst>
        </pc:cxnChg>
        <pc:cxnChg chg="add mod">
          <ac:chgData name="Sanders Wang" userId="089d73b8-785c-4012-b931-81c632b6c9c7" providerId="ADAL" clId="{C88FAF71-232A-440D-BEC5-BB7C06B7767F}" dt="2021-04-14T12:56:53.738" v="4080" actId="166"/>
          <ac:cxnSpMkLst>
            <pc:docMk/>
            <pc:sldMk cId="1086656019" sldId="285"/>
            <ac:cxnSpMk id="56" creationId="{0F52B15E-CB06-4258-9014-84426ED5369D}"/>
          </ac:cxnSpMkLst>
        </pc:cxnChg>
        <pc:cxnChg chg="add mod">
          <ac:chgData name="Sanders Wang" userId="089d73b8-785c-4012-b931-81c632b6c9c7" providerId="ADAL" clId="{C88FAF71-232A-440D-BEC5-BB7C06B7767F}" dt="2021-04-14T12:56:53.738" v="4080" actId="166"/>
          <ac:cxnSpMkLst>
            <pc:docMk/>
            <pc:sldMk cId="1086656019" sldId="285"/>
            <ac:cxnSpMk id="57" creationId="{641BB289-9F57-4EB1-9947-CD12693896A2}"/>
          </ac:cxnSpMkLst>
        </pc:cxnChg>
        <pc:cxnChg chg="add mod">
          <ac:chgData name="Sanders Wang" userId="089d73b8-785c-4012-b931-81c632b6c9c7" providerId="ADAL" clId="{C88FAF71-232A-440D-BEC5-BB7C06B7767F}" dt="2021-04-14T18:18:11.686" v="5333" actId="1037"/>
          <ac:cxnSpMkLst>
            <pc:docMk/>
            <pc:sldMk cId="1086656019" sldId="285"/>
            <ac:cxnSpMk id="63" creationId="{B4317938-835C-4219-89E0-8F19168DF92C}"/>
          </ac:cxnSpMkLst>
        </pc:cxnChg>
        <pc:cxnChg chg="add mod">
          <ac:chgData name="Sanders Wang" userId="089d73b8-785c-4012-b931-81c632b6c9c7" providerId="ADAL" clId="{C88FAF71-232A-440D-BEC5-BB7C06B7767F}" dt="2021-04-14T18:18:11.686" v="5333" actId="1037"/>
          <ac:cxnSpMkLst>
            <pc:docMk/>
            <pc:sldMk cId="1086656019" sldId="285"/>
            <ac:cxnSpMk id="64" creationId="{DF80E9B6-7900-4E9C-8375-96A9DF0CE3CA}"/>
          </ac:cxnSpMkLst>
        </pc:cxnChg>
        <pc:cxnChg chg="add mod">
          <ac:chgData name="Sanders Wang" userId="089d73b8-785c-4012-b931-81c632b6c9c7" providerId="ADAL" clId="{C88FAF71-232A-440D-BEC5-BB7C06B7767F}" dt="2021-04-14T18:18:11.686" v="5333" actId="1037"/>
          <ac:cxnSpMkLst>
            <pc:docMk/>
            <pc:sldMk cId="1086656019" sldId="285"/>
            <ac:cxnSpMk id="65" creationId="{1F9FEE32-4440-4554-967E-794E641461BB}"/>
          </ac:cxnSpMkLst>
        </pc:cxnChg>
        <pc:cxnChg chg="add mod">
          <ac:chgData name="Sanders Wang" userId="089d73b8-785c-4012-b931-81c632b6c9c7" providerId="ADAL" clId="{C88FAF71-232A-440D-BEC5-BB7C06B7767F}" dt="2021-04-14T18:18:11.686" v="5333" actId="1037"/>
          <ac:cxnSpMkLst>
            <pc:docMk/>
            <pc:sldMk cId="1086656019" sldId="285"/>
            <ac:cxnSpMk id="71" creationId="{E9ADBCF1-EC1F-409C-9D08-4D78B3B16922}"/>
          </ac:cxnSpMkLst>
        </pc:cxnChg>
        <pc:cxnChg chg="add mod">
          <ac:chgData name="Sanders Wang" userId="089d73b8-785c-4012-b931-81c632b6c9c7" providerId="ADAL" clId="{C88FAF71-232A-440D-BEC5-BB7C06B7767F}" dt="2021-04-14T18:18:11.686" v="5333" actId="1037"/>
          <ac:cxnSpMkLst>
            <pc:docMk/>
            <pc:sldMk cId="1086656019" sldId="285"/>
            <ac:cxnSpMk id="75" creationId="{B744CC1D-943C-47B0-B6A5-A17AA53C0AC3}"/>
          </ac:cxnSpMkLst>
        </pc:cxnChg>
        <pc:cxnChg chg="add mod">
          <ac:chgData name="Sanders Wang" userId="089d73b8-785c-4012-b931-81c632b6c9c7" providerId="ADAL" clId="{C88FAF71-232A-440D-BEC5-BB7C06B7767F}" dt="2021-04-14T13:09:11.479" v="4265" actId="692"/>
          <ac:cxnSpMkLst>
            <pc:docMk/>
            <pc:sldMk cId="1086656019" sldId="285"/>
            <ac:cxnSpMk id="84" creationId="{2CB70520-5831-4871-988C-EC436ECAF9B3}"/>
          </ac:cxnSpMkLst>
        </pc:cxnChg>
        <pc:cxnChg chg="add mod ord">
          <ac:chgData name="Sanders Wang" userId="089d73b8-785c-4012-b931-81c632b6c9c7" providerId="ADAL" clId="{C88FAF71-232A-440D-BEC5-BB7C06B7767F}" dt="2021-04-14T18:18:11.686" v="5333" actId="1037"/>
          <ac:cxnSpMkLst>
            <pc:docMk/>
            <pc:sldMk cId="1086656019" sldId="285"/>
            <ac:cxnSpMk id="87" creationId="{DE377B31-4D95-4EE5-88B5-AA265D829EEF}"/>
          </ac:cxnSpMkLst>
        </pc:cxnChg>
        <pc:cxnChg chg="add del mod">
          <ac:chgData name="Sanders Wang" userId="089d73b8-785c-4012-b931-81c632b6c9c7" providerId="ADAL" clId="{C88FAF71-232A-440D-BEC5-BB7C06B7767F}" dt="2021-04-14T11:58:41.407" v="3910" actId="478"/>
          <ac:cxnSpMkLst>
            <pc:docMk/>
            <pc:sldMk cId="1086656019" sldId="285"/>
            <ac:cxnSpMk id="90" creationId="{8953A009-F548-4625-99E7-D0B165890E63}"/>
          </ac:cxnSpMkLst>
        </pc:cxnChg>
        <pc:cxnChg chg="add mod ord">
          <ac:chgData name="Sanders Wang" userId="089d73b8-785c-4012-b931-81c632b6c9c7" providerId="ADAL" clId="{C88FAF71-232A-440D-BEC5-BB7C06B7767F}" dt="2021-04-25T17:56:05.461" v="5979" actId="14100"/>
          <ac:cxnSpMkLst>
            <pc:docMk/>
            <pc:sldMk cId="1086656019" sldId="285"/>
            <ac:cxnSpMk id="101" creationId="{3C795EE2-3929-4FBF-9280-51ADF87A2F8D}"/>
          </ac:cxnSpMkLst>
        </pc:cxnChg>
        <pc:cxnChg chg="add mod">
          <ac:chgData name="Sanders Wang" userId="089d73b8-785c-4012-b931-81c632b6c9c7" providerId="ADAL" clId="{C88FAF71-232A-440D-BEC5-BB7C06B7767F}" dt="2021-04-14T18:18:11.686" v="5333" actId="1037"/>
          <ac:cxnSpMkLst>
            <pc:docMk/>
            <pc:sldMk cId="1086656019" sldId="285"/>
            <ac:cxnSpMk id="106" creationId="{F9813D6C-47A1-4918-913E-84FE8B9CDC0A}"/>
          </ac:cxnSpMkLst>
        </pc:cxnChg>
        <pc:cxnChg chg="add mod">
          <ac:chgData name="Sanders Wang" userId="089d73b8-785c-4012-b931-81c632b6c9c7" providerId="ADAL" clId="{C88FAF71-232A-440D-BEC5-BB7C06B7767F}" dt="2021-04-14T18:18:11.686" v="5333" actId="1037"/>
          <ac:cxnSpMkLst>
            <pc:docMk/>
            <pc:sldMk cId="1086656019" sldId="285"/>
            <ac:cxnSpMk id="122" creationId="{FC1A1182-2124-4A8F-9266-4ACA18DAD75B}"/>
          </ac:cxnSpMkLst>
        </pc:cxnChg>
        <pc:cxnChg chg="add mod">
          <ac:chgData name="Sanders Wang" userId="089d73b8-785c-4012-b931-81c632b6c9c7" providerId="ADAL" clId="{C88FAF71-232A-440D-BEC5-BB7C06B7767F}" dt="2021-04-25T17:56:20.845" v="5981" actId="14100"/>
          <ac:cxnSpMkLst>
            <pc:docMk/>
            <pc:sldMk cId="1086656019" sldId="285"/>
            <ac:cxnSpMk id="135" creationId="{00CFF0D2-9B28-4C92-A79A-0370B2342D5F}"/>
          </ac:cxnSpMkLst>
        </pc:cxnChg>
        <pc:cxnChg chg="add mod">
          <ac:chgData name="Sanders Wang" userId="089d73b8-785c-4012-b931-81c632b6c9c7" providerId="ADAL" clId="{C88FAF71-232A-440D-BEC5-BB7C06B7767F}" dt="2021-04-14T17:46:43.045" v="5207" actId="1076"/>
          <ac:cxnSpMkLst>
            <pc:docMk/>
            <pc:sldMk cId="1086656019" sldId="285"/>
            <ac:cxnSpMk id="144" creationId="{A5447976-FD45-48A0-A0FD-B905CB488F8C}"/>
          </ac:cxnSpMkLst>
        </pc:cxnChg>
        <pc:cxnChg chg="add mod">
          <ac:chgData name="Sanders Wang" userId="089d73b8-785c-4012-b931-81c632b6c9c7" providerId="ADAL" clId="{C88FAF71-232A-440D-BEC5-BB7C06B7767F}" dt="2021-04-14T17:46:47.815" v="5209" actId="1076"/>
          <ac:cxnSpMkLst>
            <pc:docMk/>
            <pc:sldMk cId="1086656019" sldId="285"/>
            <ac:cxnSpMk id="146" creationId="{A02A785C-7D7B-4EC5-9476-DB148B46A914}"/>
          </ac:cxnSpMkLst>
        </pc:cxnChg>
        <pc:cxnChg chg="add mod">
          <ac:chgData name="Sanders Wang" userId="089d73b8-785c-4012-b931-81c632b6c9c7" providerId="ADAL" clId="{C88FAF71-232A-440D-BEC5-BB7C06B7767F}" dt="2021-04-14T17:46:43.045" v="5207" actId="1076"/>
          <ac:cxnSpMkLst>
            <pc:docMk/>
            <pc:sldMk cId="1086656019" sldId="285"/>
            <ac:cxnSpMk id="149" creationId="{DA2762D1-3908-422B-A88C-465733C22096}"/>
          </ac:cxnSpMkLst>
        </pc:cxnChg>
        <pc:cxnChg chg="add del mod">
          <ac:chgData name="Sanders Wang" userId="089d73b8-785c-4012-b931-81c632b6c9c7" providerId="ADAL" clId="{C88FAF71-232A-440D-BEC5-BB7C06B7767F}" dt="2021-04-14T12:57:26.220" v="4086" actId="478"/>
          <ac:cxnSpMkLst>
            <pc:docMk/>
            <pc:sldMk cId="1086656019" sldId="285"/>
            <ac:cxnSpMk id="151" creationId="{410D0B84-BD26-4EDA-9D1F-6E9BBF78188B}"/>
          </ac:cxnSpMkLst>
        </pc:cxnChg>
        <pc:cxnChg chg="add mod">
          <ac:chgData name="Sanders Wang" userId="089d73b8-785c-4012-b931-81c632b6c9c7" providerId="ADAL" clId="{C88FAF71-232A-440D-BEC5-BB7C06B7767F}" dt="2021-04-14T18:18:11.686" v="5333" actId="1037"/>
          <ac:cxnSpMkLst>
            <pc:docMk/>
            <pc:sldMk cId="1086656019" sldId="285"/>
            <ac:cxnSpMk id="166" creationId="{94642BF6-4C9B-4BAC-9477-DAF6D2822D98}"/>
          </ac:cxnSpMkLst>
        </pc:cxnChg>
        <pc:cxnChg chg="add mod ord">
          <ac:chgData name="Sanders Wang" userId="089d73b8-785c-4012-b931-81c632b6c9c7" providerId="ADAL" clId="{C88FAF71-232A-440D-BEC5-BB7C06B7767F}" dt="2021-04-14T18:19:01.156" v="5342" actId="167"/>
          <ac:cxnSpMkLst>
            <pc:docMk/>
            <pc:sldMk cId="1086656019" sldId="285"/>
            <ac:cxnSpMk id="172" creationId="{E8F11F7B-B79A-47B4-B8DA-8CB5239E978F}"/>
          </ac:cxnSpMkLst>
        </pc:cxnChg>
        <pc:cxnChg chg="add mod">
          <ac:chgData name="Sanders Wang" userId="089d73b8-785c-4012-b931-81c632b6c9c7" providerId="ADAL" clId="{C88FAF71-232A-440D-BEC5-BB7C06B7767F}" dt="2021-04-14T18:18:37.945" v="5337" actId="1076"/>
          <ac:cxnSpMkLst>
            <pc:docMk/>
            <pc:sldMk cId="1086656019" sldId="285"/>
            <ac:cxnSpMk id="176" creationId="{0C574256-668D-46AA-A8AB-6B248E9D192F}"/>
          </ac:cxnSpMkLst>
        </pc:cxnChg>
        <pc:cxnChg chg="add mod">
          <ac:chgData name="Sanders Wang" userId="089d73b8-785c-4012-b931-81c632b6c9c7" providerId="ADAL" clId="{C88FAF71-232A-440D-BEC5-BB7C06B7767F}" dt="2021-04-14T18:18:11.686" v="5333" actId="1037"/>
          <ac:cxnSpMkLst>
            <pc:docMk/>
            <pc:sldMk cId="1086656019" sldId="285"/>
            <ac:cxnSpMk id="187" creationId="{7BA35BC1-75EB-47AB-B151-8F5336098D76}"/>
          </ac:cxnSpMkLst>
        </pc:cxnChg>
        <pc:cxnChg chg="add mod">
          <ac:chgData name="Sanders Wang" userId="089d73b8-785c-4012-b931-81c632b6c9c7" providerId="ADAL" clId="{C88FAF71-232A-440D-BEC5-BB7C06B7767F}" dt="2021-04-14T18:18:11.686" v="5333" actId="1037"/>
          <ac:cxnSpMkLst>
            <pc:docMk/>
            <pc:sldMk cId="1086656019" sldId="285"/>
            <ac:cxnSpMk id="212" creationId="{F7940F14-96FF-439E-820C-56E1E7B00A03}"/>
          </ac:cxnSpMkLst>
        </pc:cxnChg>
        <pc:cxnChg chg="add mod">
          <ac:chgData name="Sanders Wang" userId="089d73b8-785c-4012-b931-81c632b6c9c7" providerId="ADAL" clId="{C88FAF71-232A-440D-BEC5-BB7C06B7767F}" dt="2021-04-14T17:46:13.151" v="5203" actId="1076"/>
          <ac:cxnSpMkLst>
            <pc:docMk/>
            <pc:sldMk cId="1086656019" sldId="285"/>
            <ac:cxnSpMk id="221" creationId="{AF0F521B-E66B-4A32-AEB3-805FFC60EFD9}"/>
          </ac:cxnSpMkLst>
        </pc:cxnChg>
        <pc:cxnChg chg="add mod">
          <ac:chgData name="Sanders Wang" userId="089d73b8-785c-4012-b931-81c632b6c9c7" providerId="ADAL" clId="{C88FAF71-232A-440D-BEC5-BB7C06B7767F}" dt="2021-04-14T17:46:56.541" v="5212" actId="14100"/>
          <ac:cxnSpMkLst>
            <pc:docMk/>
            <pc:sldMk cId="1086656019" sldId="285"/>
            <ac:cxnSpMk id="230" creationId="{12280C64-4F3E-47D0-A0C5-0B6FAA0A76EE}"/>
          </ac:cxnSpMkLst>
        </pc:cxnChg>
        <pc:cxnChg chg="add mod">
          <ac:chgData name="Sanders Wang" userId="089d73b8-785c-4012-b931-81c632b6c9c7" providerId="ADAL" clId="{C88FAF71-232A-440D-BEC5-BB7C06B7767F}" dt="2021-04-14T17:48:28.176" v="5226" actId="14100"/>
          <ac:cxnSpMkLst>
            <pc:docMk/>
            <pc:sldMk cId="1086656019" sldId="285"/>
            <ac:cxnSpMk id="236" creationId="{A8230A43-4984-49BA-86F5-92EC896EA5C0}"/>
          </ac:cxnSpMkLst>
        </pc:cxnChg>
        <pc:cxnChg chg="add del mod">
          <ac:chgData name="Sanders Wang" userId="089d73b8-785c-4012-b931-81c632b6c9c7" providerId="ADAL" clId="{C88FAF71-232A-440D-BEC5-BB7C06B7767F}" dt="2021-04-14T18:17:36.932" v="5293" actId="478"/>
          <ac:cxnSpMkLst>
            <pc:docMk/>
            <pc:sldMk cId="1086656019" sldId="285"/>
            <ac:cxnSpMk id="243" creationId="{30559791-29D5-4201-92A2-2355BDC54AF5}"/>
          </ac:cxnSpMkLst>
        </pc:cxnChg>
        <pc:cxnChg chg="add mod">
          <ac:chgData name="Sanders Wang" userId="089d73b8-785c-4012-b931-81c632b6c9c7" providerId="ADAL" clId="{C88FAF71-232A-440D-BEC5-BB7C06B7767F}" dt="2021-04-14T18:20:08.177" v="5349" actId="14100"/>
          <ac:cxnSpMkLst>
            <pc:docMk/>
            <pc:sldMk cId="1086656019" sldId="285"/>
            <ac:cxnSpMk id="251" creationId="{82560E5D-6170-4ED4-A79A-1FCEEC1A3598}"/>
          </ac:cxnSpMkLst>
        </pc:cxnChg>
        <pc:cxnChg chg="add mod">
          <ac:chgData name="Sanders Wang" userId="089d73b8-785c-4012-b931-81c632b6c9c7" providerId="ADAL" clId="{C88FAF71-232A-440D-BEC5-BB7C06B7767F}" dt="2021-04-14T18:22:16.015" v="5370" actId="14100"/>
          <ac:cxnSpMkLst>
            <pc:docMk/>
            <pc:sldMk cId="1086656019" sldId="285"/>
            <ac:cxnSpMk id="259" creationId="{99EFFACB-EBD7-428D-B5BE-E55F4454F601}"/>
          </ac:cxnSpMkLst>
        </pc:cxnChg>
        <pc:cxnChg chg="add mod">
          <ac:chgData name="Sanders Wang" userId="089d73b8-785c-4012-b931-81c632b6c9c7" providerId="ADAL" clId="{C88FAF71-232A-440D-BEC5-BB7C06B7767F}" dt="2021-04-14T18:23:07.692" v="5385" actId="1076"/>
          <ac:cxnSpMkLst>
            <pc:docMk/>
            <pc:sldMk cId="1086656019" sldId="285"/>
            <ac:cxnSpMk id="262" creationId="{8799F2DE-9DA6-4BEF-91DA-883971A1AA93}"/>
          </ac:cxnSpMkLst>
        </pc:cxnChg>
        <pc:cxnChg chg="add mod">
          <ac:chgData name="Sanders Wang" userId="089d73b8-785c-4012-b931-81c632b6c9c7" providerId="ADAL" clId="{C88FAF71-232A-440D-BEC5-BB7C06B7767F}" dt="2021-04-14T18:23:07.692" v="5385" actId="1076"/>
          <ac:cxnSpMkLst>
            <pc:docMk/>
            <pc:sldMk cId="1086656019" sldId="285"/>
            <ac:cxnSpMk id="266" creationId="{6182A821-2D78-4AF4-87F6-88C54F6846C7}"/>
          </ac:cxnSpMkLst>
        </pc:cxnChg>
        <pc:cxnChg chg="add mod">
          <ac:chgData name="Sanders Wang" userId="089d73b8-785c-4012-b931-81c632b6c9c7" providerId="ADAL" clId="{C88FAF71-232A-440D-BEC5-BB7C06B7767F}" dt="2021-04-14T18:23:07.692" v="5385" actId="1076"/>
          <ac:cxnSpMkLst>
            <pc:docMk/>
            <pc:sldMk cId="1086656019" sldId="285"/>
            <ac:cxnSpMk id="272" creationId="{6FF95B29-2B0D-484D-963D-B2E00D4D88A1}"/>
          </ac:cxnSpMkLst>
        </pc:cxnChg>
      </pc:sldChg>
      <pc:sldChg chg="addSp delSp modSp new mod setBg">
        <pc:chgData name="Sanders Wang" userId="089d73b8-785c-4012-b931-81c632b6c9c7" providerId="ADAL" clId="{C88FAF71-232A-440D-BEC5-BB7C06B7767F}" dt="2021-04-30T08:21:09.790" v="7493" actId="1035"/>
        <pc:sldMkLst>
          <pc:docMk/>
          <pc:sldMk cId="1768951411" sldId="286"/>
        </pc:sldMkLst>
        <pc:spChg chg="mod">
          <ac:chgData name="Sanders Wang" userId="089d73b8-785c-4012-b931-81c632b6c9c7" providerId="ADAL" clId="{C88FAF71-232A-440D-BEC5-BB7C06B7767F}" dt="2021-04-14T14:15:11.516" v="4478" actId="1076"/>
          <ac:spMkLst>
            <pc:docMk/>
            <pc:sldMk cId="1768951411" sldId="286"/>
            <ac:spMk id="4" creationId="{7622C851-2A66-4A70-97E1-78E3BEE99E39}"/>
          </ac:spMkLst>
        </pc:spChg>
        <pc:spChg chg="mod">
          <ac:chgData name="Sanders Wang" userId="089d73b8-785c-4012-b931-81c632b6c9c7" providerId="ADAL" clId="{C88FAF71-232A-440D-BEC5-BB7C06B7767F}" dt="2021-04-14T14:15:11.516" v="4478" actId="1076"/>
          <ac:spMkLst>
            <pc:docMk/>
            <pc:sldMk cId="1768951411" sldId="286"/>
            <ac:spMk id="5" creationId="{E54802DB-B7E2-455E-A393-D568C64BF5C8}"/>
          </ac:spMkLst>
        </pc:spChg>
        <pc:spChg chg="mod">
          <ac:chgData name="Sanders Wang" userId="089d73b8-785c-4012-b931-81c632b6c9c7" providerId="ADAL" clId="{C88FAF71-232A-440D-BEC5-BB7C06B7767F}" dt="2021-04-14T14:15:11.516" v="4478" actId="1076"/>
          <ac:spMkLst>
            <pc:docMk/>
            <pc:sldMk cId="1768951411" sldId="286"/>
            <ac:spMk id="6" creationId="{6C90C2D6-C6AD-4190-B034-1A966A801F0A}"/>
          </ac:spMkLst>
        </pc:spChg>
        <pc:spChg chg="mod">
          <ac:chgData name="Sanders Wang" userId="089d73b8-785c-4012-b931-81c632b6c9c7" providerId="ADAL" clId="{C88FAF71-232A-440D-BEC5-BB7C06B7767F}" dt="2021-04-14T14:18:59.669" v="4495" actId="1076"/>
          <ac:spMkLst>
            <pc:docMk/>
            <pc:sldMk cId="1768951411" sldId="286"/>
            <ac:spMk id="7" creationId="{3F18BD3F-89F4-43CE-93DE-005CAF6C8F43}"/>
          </ac:spMkLst>
        </pc:spChg>
        <pc:spChg chg="add del mod">
          <ac:chgData name="Sanders Wang" userId="089d73b8-785c-4012-b931-81c632b6c9c7" providerId="ADAL" clId="{C88FAF71-232A-440D-BEC5-BB7C06B7767F}" dt="2021-04-14T14:00:31.776" v="4395" actId="478"/>
          <ac:spMkLst>
            <pc:docMk/>
            <pc:sldMk cId="1768951411" sldId="286"/>
            <ac:spMk id="9" creationId="{8EE48B39-BC0B-462C-8C9D-4237028FD8F2}"/>
          </ac:spMkLst>
        </pc:spChg>
        <pc:spChg chg="add mod">
          <ac:chgData name="Sanders Wang" userId="089d73b8-785c-4012-b931-81c632b6c9c7" providerId="ADAL" clId="{C88FAF71-232A-440D-BEC5-BB7C06B7767F}" dt="2021-04-14T13:48:44.847" v="4341" actId="1076"/>
          <ac:spMkLst>
            <pc:docMk/>
            <pc:sldMk cId="1768951411" sldId="286"/>
            <ac:spMk id="11" creationId="{C7574021-40C7-485F-A8D4-2FD1C6C6C51C}"/>
          </ac:spMkLst>
        </pc:spChg>
        <pc:spChg chg="add del mod">
          <ac:chgData name="Sanders Wang" userId="089d73b8-785c-4012-b931-81c632b6c9c7" providerId="ADAL" clId="{C88FAF71-232A-440D-BEC5-BB7C06B7767F}" dt="2021-04-14T13:45:36.683" v="4309" actId="478"/>
          <ac:spMkLst>
            <pc:docMk/>
            <pc:sldMk cId="1768951411" sldId="286"/>
            <ac:spMk id="16" creationId="{47F703CE-036A-4D0D-A803-EED5E3B5B0B4}"/>
          </ac:spMkLst>
        </pc:spChg>
        <pc:spChg chg="add del mod">
          <ac:chgData name="Sanders Wang" userId="089d73b8-785c-4012-b931-81c632b6c9c7" providerId="ADAL" clId="{C88FAF71-232A-440D-BEC5-BB7C06B7767F}" dt="2021-04-14T13:45:36.683" v="4309" actId="478"/>
          <ac:spMkLst>
            <pc:docMk/>
            <pc:sldMk cId="1768951411" sldId="286"/>
            <ac:spMk id="18" creationId="{1E4E8F09-7C79-49C5-8B3F-B6FE5CD52D44}"/>
          </ac:spMkLst>
        </pc:spChg>
        <pc:spChg chg="add mod">
          <ac:chgData name="Sanders Wang" userId="089d73b8-785c-4012-b931-81c632b6c9c7" providerId="ADAL" clId="{C88FAF71-232A-440D-BEC5-BB7C06B7767F}" dt="2021-04-14T13:45:20.759" v="4306" actId="1076"/>
          <ac:spMkLst>
            <pc:docMk/>
            <pc:sldMk cId="1768951411" sldId="286"/>
            <ac:spMk id="19" creationId="{00E9A6AB-62A2-47D4-9398-8F75C99074B8}"/>
          </ac:spMkLst>
        </pc:spChg>
        <pc:spChg chg="add mod">
          <ac:chgData name="Sanders Wang" userId="089d73b8-785c-4012-b931-81c632b6c9c7" providerId="ADAL" clId="{C88FAF71-232A-440D-BEC5-BB7C06B7767F}" dt="2021-04-14T13:45:42.160" v="4311" actId="1076"/>
          <ac:spMkLst>
            <pc:docMk/>
            <pc:sldMk cId="1768951411" sldId="286"/>
            <ac:spMk id="20" creationId="{2670016A-FBE3-42FB-A7D7-150B75C6CF3F}"/>
          </ac:spMkLst>
        </pc:spChg>
        <pc:spChg chg="add del mod">
          <ac:chgData name="Sanders Wang" userId="089d73b8-785c-4012-b931-81c632b6c9c7" providerId="ADAL" clId="{C88FAF71-232A-440D-BEC5-BB7C06B7767F}" dt="2021-04-14T13:46:26.838" v="4321" actId="478"/>
          <ac:spMkLst>
            <pc:docMk/>
            <pc:sldMk cId="1768951411" sldId="286"/>
            <ac:spMk id="21" creationId="{6EA42B91-7EB9-4D8E-AB24-D4857A31DCCE}"/>
          </ac:spMkLst>
        </pc:spChg>
        <pc:spChg chg="add mod">
          <ac:chgData name="Sanders Wang" userId="089d73b8-785c-4012-b931-81c632b6c9c7" providerId="ADAL" clId="{C88FAF71-232A-440D-BEC5-BB7C06B7767F}" dt="2021-04-14T13:48:42.475" v="4340" actId="1076"/>
          <ac:spMkLst>
            <pc:docMk/>
            <pc:sldMk cId="1768951411" sldId="286"/>
            <ac:spMk id="24" creationId="{2F5E8B78-2624-43B2-8F8F-B8A9AB26F941}"/>
          </ac:spMkLst>
        </pc:spChg>
        <pc:spChg chg="add del mod">
          <ac:chgData name="Sanders Wang" userId="089d73b8-785c-4012-b931-81c632b6c9c7" providerId="ADAL" clId="{C88FAF71-232A-440D-BEC5-BB7C06B7767F}" dt="2021-04-14T13:48:56.354" v="4344" actId="478"/>
          <ac:spMkLst>
            <pc:docMk/>
            <pc:sldMk cId="1768951411" sldId="286"/>
            <ac:spMk id="29" creationId="{9E67620C-2E2A-4B2D-86C6-B17724EFD4F0}"/>
          </ac:spMkLst>
        </pc:spChg>
        <pc:spChg chg="add del mod">
          <ac:chgData name="Sanders Wang" userId="089d73b8-785c-4012-b931-81c632b6c9c7" providerId="ADAL" clId="{C88FAF71-232A-440D-BEC5-BB7C06B7767F}" dt="2021-04-14T13:56:33.822" v="4372" actId="478"/>
          <ac:spMkLst>
            <pc:docMk/>
            <pc:sldMk cId="1768951411" sldId="286"/>
            <ac:spMk id="38" creationId="{84F6C820-6F5E-4A9C-922F-CF5883F8F2D4}"/>
          </ac:spMkLst>
        </pc:spChg>
        <pc:spChg chg="add del mod">
          <ac:chgData name="Sanders Wang" userId="089d73b8-785c-4012-b931-81c632b6c9c7" providerId="ADAL" clId="{C88FAF71-232A-440D-BEC5-BB7C06B7767F}" dt="2021-04-14T13:56:33.822" v="4372" actId="478"/>
          <ac:spMkLst>
            <pc:docMk/>
            <pc:sldMk cId="1768951411" sldId="286"/>
            <ac:spMk id="41" creationId="{3EEFA749-DD54-4FE6-9713-0A689AA9E63A}"/>
          </ac:spMkLst>
        </pc:spChg>
        <pc:spChg chg="add del mod">
          <ac:chgData name="Sanders Wang" userId="089d73b8-785c-4012-b931-81c632b6c9c7" providerId="ADAL" clId="{C88FAF71-232A-440D-BEC5-BB7C06B7767F}" dt="2021-04-14T13:56:33.822" v="4372" actId="478"/>
          <ac:spMkLst>
            <pc:docMk/>
            <pc:sldMk cId="1768951411" sldId="286"/>
            <ac:spMk id="42" creationId="{8C917F85-70DE-4BF3-B8DF-80307F4D042C}"/>
          </ac:spMkLst>
        </pc:spChg>
        <pc:spChg chg="add del mod">
          <ac:chgData name="Sanders Wang" userId="089d73b8-785c-4012-b931-81c632b6c9c7" providerId="ADAL" clId="{C88FAF71-232A-440D-BEC5-BB7C06B7767F}" dt="2021-04-14T13:56:33.822" v="4372" actId="478"/>
          <ac:spMkLst>
            <pc:docMk/>
            <pc:sldMk cId="1768951411" sldId="286"/>
            <ac:spMk id="43" creationId="{82D592C4-79E2-4884-B4BA-F48C93356E6F}"/>
          </ac:spMkLst>
        </pc:spChg>
        <pc:spChg chg="add mod">
          <ac:chgData name="Sanders Wang" userId="089d73b8-785c-4012-b931-81c632b6c9c7" providerId="ADAL" clId="{C88FAF71-232A-440D-BEC5-BB7C06B7767F}" dt="2021-04-14T15:24:59.901" v="4817"/>
          <ac:spMkLst>
            <pc:docMk/>
            <pc:sldMk cId="1768951411" sldId="286"/>
            <ac:spMk id="45" creationId="{C14F8F20-B86D-472A-9CFC-075FD5C6A5FC}"/>
          </ac:spMkLst>
        </pc:spChg>
        <pc:spChg chg="add mod">
          <ac:chgData name="Sanders Wang" userId="089d73b8-785c-4012-b931-81c632b6c9c7" providerId="ADAL" clId="{C88FAF71-232A-440D-BEC5-BB7C06B7767F}" dt="2021-04-14T13:54:19.941" v="4353"/>
          <ac:spMkLst>
            <pc:docMk/>
            <pc:sldMk cId="1768951411" sldId="286"/>
            <ac:spMk id="46" creationId="{43049246-306D-4E2C-82E8-D5A75220F296}"/>
          </ac:spMkLst>
        </pc:spChg>
        <pc:spChg chg="add mod">
          <ac:chgData name="Sanders Wang" userId="089d73b8-785c-4012-b931-81c632b6c9c7" providerId="ADAL" clId="{C88FAF71-232A-440D-BEC5-BB7C06B7767F}" dt="2021-04-14T13:54:36.536" v="4355"/>
          <ac:spMkLst>
            <pc:docMk/>
            <pc:sldMk cId="1768951411" sldId="286"/>
            <ac:spMk id="47" creationId="{4A7369BC-04DE-4DF1-8D67-90376B1E8A95}"/>
          </ac:spMkLst>
        </pc:spChg>
        <pc:spChg chg="add del mod">
          <ac:chgData name="Sanders Wang" userId="089d73b8-785c-4012-b931-81c632b6c9c7" providerId="ADAL" clId="{C88FAF71-232A-440D-BEC5-BB7C06B7767F}" dt="2021-04-14T14:00:34.986" v="4396" actId="478"/>
          <ac:spMkLst>
            <pc:docMk/>
            <pc:sldMk cId="1768951411" sldId="286"/>
            <ac:spMk id="58" creationId="{6FBCF95D-7109-4C99-8835-775BF88FC510}"/>
          </ac:spMkLst>
        </pc:spChg>
        <pc:spChg chg="add del mod">
          <ac:chgData name="Sanders Wang" userId="089d73b8-785c-4012-b931-81c632b6c9c7" providerId="ADAL" clId="{C88FAF71-232A-440D-BEC5-BB7C06B7767F}" dt="2021-04-14T14:00:34.986" v="4396" actId="478"/>
          <ac:spMkLst>
            <pc:docMk/>
            <pc:sldMk cId="1768951411" sldId="286"/>
            <ac:spMk id="60" creationId="{2A7C2C94-DE0E-4A7B-941E-B262FEBBCF21}"/>
          </ac:spMkLst>
        </pc:spChg>
        <pc:spChg chg="add mod">
          <ac:chgData name="Sanders Wang" userId="089d73b8-785c-4012-b931-81c632b6c9c7" providerId="ADAL" clId="{C88FAF71-232A-440D-BEC5-BB7C06B7767F}" dt="2021-04-14T13:59:48.247" v="4380"/>
          <ac:spMkLst>
            <pc:docMk/>
            <pc:sldMk cId="1768951411" sldId="286"/>
            <ac:spMk id="64" creationId="{D8CD84BD-1319-43D5-8F8D-951B899F6944}"/>
          </ac:spMkLst>
        </pc:spChg>
        <pc:spChg chg="add mod">
          <ac:chgData name="Sanders Wang" userId="089d73b8-785c-4012-b931-81c632b6c9c7" providerId="ADAL" clId="{C88FAF71-232A-440D-BEC5-BB7C06B7767F}" dt="2021-04-14T13:59:40.795" v="4377"/>
          <ac:spMkLst>
            <pc:docMk/>
            <pc:sldMk cId="1768951411" sldId="286"/>
            <ac:spMk id="65" creationId="{5889CDF4-EF73-4C7D-933B-B7DBB659FF45}"/>
          </ac:spMkLst>
        </pc:spChg>
        <pc:spChg chg="add mod">
          <ac:chgData name="Sanders Wang" userId="089d73b8-785c-4012-b931-81c632b6c9c7" providerId="ADAL" clId="{C88FAF71-232A-440D-BEC5-BB7C06B7767F}" dt="2021-04-14T14:01:17.521" v="4415" actId="20577"/>
          <ac:spMkLst>
            <pc:docMk/>
            <pc:sldMk cId="1768951411" sldId="286"/>
            <ac:spMk id="78" creationId="{9EA1D4B3-5F8A-4CD7-AB76-7E8326533AA4}"/>
          </ac:spMkLst>
        </pc:spChg>
        <pc:spChg chg="add mod">
          <ac:chgData name="Sanders Wang" userId="089d73b8-785c-4012-b931-81c632b6c9c7" providerId="ADAL" clId="{C88FAF71-232A-440D-BEC5-BB7C06B7767F}" dt="2021-04-14T14:02:53.528" v="4432" actId="20577"/>
          <ac:spMkLst>
            <pc:docMk/>
            <pc:sldMk cId="1768951411" sldId="286"/>
            <ac:spMk id="84" creationId="{A0BED141-2977-4ABA-B822-A9CBF8E00F39}"/>
          </ac:spMkLst>
        </pc:spChg>
        <pc:spChg chg="add mod">
          <ac:chgData name="Sanders Wang" userId="089d73b8-785c-4012-b931-81c632b6c9c7" providerId="ADAL" clId="{C88FAF71-232A-440D-BEC5-BB7C06B7767F}" dt="2021-04-14T14:03:40.459" v="4447" actId="1076"/>
          <ac:spMkLst>
            <pc:docMk/>
            <pc:sldMk cId="1768951411" sldId="286"/>
            <ac:spMk id="90" creationId="{59FE64DD-D6BC-40A8-8B1F-F1D596DE6774}"/>
          </ac:spMkLst>
        </pc:spChg>
        <pc:spChg chg="add mod">
          <ac:chgData name="Sanders Wang" userId="089d73b8-785c-4012-b931-81c632b6c9c7" providerId="ADAL" clId="{C88FAF71-232A-440D-BEC5-BB7C06B7767F}" dt="2021-04-30T08:20:56.621" v="7470" actId="14100"/>
          <ac:spMkLst>
            <pc:docMk/>
            <pc:sldMk cId="1768951411" sldId="286"/>
            <ac:spMk id="94" creationId="{1886596D-4BF4-4804-A5E5-54F4AFF1E933}"/>
          </ac:spMkLst>
        </pc:spChg>
        <pc:spChg chg="add mod">
          <ac:chgData name="Sanders Wang" userId="089d73b8-785c-4012-b931-81c632b6c9c7" providerId="ADAL" clId="{C88FAF71-232A-440D-BEC5-BB7C06B7767F}" dt="2021-04-30T08:21:09.790" v="7493" actId="1035"/>
          <ac:spMkLst>
            <pc:docMk/>
            <pc:sldMk cId="1768951411" sldId="286"/>
            <ac:spMk id="103" creationId="{3BDB3D7A-B6EA-4675-AF65-8B141866D81B}"/>
          </ac:spMkLst>
        </pc:spChg>
        <pc:spChg chg="add mod">
          <ac:chgData name="Sanders Wang" userId="089d73b8-785c-4012-b931-81c632b6c9c7" providerId="ADAL" clId="{C88FAF71-232A-440D-BEC5-BB7C06B7767F}" dt="2021-04-30T08:21:09.790" v="7493" actId="1035"/>
          <ac:spMkLst>
            <pc:docMk/>
            <pc:sldMk cId="1768951411" sldId="286"/>
            <ac:spMk id="108" creationId="{CA805B51-30E9-43EE-BBB9-D694D821BA81}"/>
          </ac:spMkLst>
        </pc:spChg>
        <pc:spChg chg="add mod">
          <ac:chgData name="Sanders Wang" userId="089d73b8-785c-4012-b931-81c632b6c9c7" providerId="ADAL" clId="{C88FAF71-232A-440D-BEC5-BB7C06B7767F}" dt="2021-04-30T08:21:09.790" v="7493" actId="1035"/>
          <ac:spMkLst>
            <pc:docMk/>
            <pc:sldMk cId="1768951411" sldId="286"/>
            <ac:spMk id="114" creationId="{99A088DA-7A43-4E94-BEBF-9800022A0ACA}"/>
          </ac:spMkLst>
        </pc:spChg>
        <pc:spChg chg="add mod">
          <ac:chgData name="Sanders Wang" userId="089d73b8-785c-4012-b931-81c632b6c9c7" providerId="ADAL" clId="{C88FAF71-232A-440D-BEC5-BB7C06B7767F}" dt="2021-04-30T08:21:09.790" v="7493" actId="1035"/>
          <ac:spMkLst>
            <pc:docMk/>
            <pc:sldMk cId="1768951411" sldId="286"/>
            <ac:spMk id="122" creationId="{7C1AF878-106C-4587-8C34-C1E66BB657AB}"/>
          </ac:spMkLst>
        </pc:spChg>
        <pc:spChg chg="add mod">
          <ac:chgData name="Sanders Wang" userId="089d73b8-785c-4012-b931-81c632b6c9c7" providerId="ADAL" clId="{C88FAF71-232A-440D-BEC5-BB7C06B7767F}" dt="2021-04-14T15:40:58.387" v="4871" actId="1076"/>
          <ac:spMkLst>
            <pc:docMk/>
            <pc:sldMk cId="1768951411" sldId="286"/>
            <ac:spMk id="131" creationId="{3AC7618F-1935-45A8-A8F2-96ED7C1B571A}"/>
          </ac:spMkLst>
        </pc:spChg>
        <pc:spChg chg="add mod ord">
          <ac:chgData name="Sanders Wang" userId="089d73b8-785c-4012-b931-81c632b6c9c7" providerId="ADAL" clId="{C88FAF71-232A-440D-BEC5-BB7C06B7767F}" dt="2021-04-14T15:45:05.977" v="4903" actId="1076"/>
          <ac:spMkLst>
            <pc:docMk/>
            <pc:sldMk cId="1768951411" sldId="286"/>
            <ac:spMk id="141" creationId="{4C294B45-8D20-4C1A-8D78-0CB41250D154}"/>
          </ac:spMkLst>
        </pc:spChg>
        <pc:spChg chg="add mod">
          <ac:chgData name="Sanders Wang" userId="089d73b8-785c-4012-b931-81c632b6c9c7" providerId="ADAL" clId="{C88FAF71-232A-440D-BEC5-BB7C06B7767F}" dt="2021-04-14T15:45:27.681" v="4911" actId="1076"/>
          <ac:spMkLst>
            <pc:docMk/>
            <pc:sldMk cId="1768951411" sldId="286"/>
            <ac:spMk id="144" creationId="{9526D711-74E3-4ACF-B399-270024151335}"/>
          </ac:spMkLst>
        </pc:spChg>
        <pc:spChg chg="add del mod">
          <ac:chgData name="Sanders Wang" userId="089d73b8-785c-4012-b931-81c632b6c9c7" providerId="ADAL" clId="{C88FAF71-232A-440D-BEC5-BB7C06B7767F}" dt="2021-04-14T15:40:35.505" v="4867"/>
          <ac:spMkLst>
            <pc:docMk/>
            <pc:sldMk cId="1768951411" sldId="286"/>
            <ac:spMk id="7172" creationId="{D3E1F40A-0B8A-4C4A-B03D-B878177B46A1}"/>
          </ac:spMkLst>
        </pc:spChg>
        <pc:spChg chg="add del mod">
          <ac:chgData name="Sanders Wang" userId="089d73b8-785c-4012-b931-81c632b6c9c7" providerId="ADAL" clId="{C88FAF71-232A-440D-BEC5-BB7C06B7767F}" dt="2021-04-14T15:40:42.210" v="4869"/>
          <ac:spMkLst>
            <pc:docMk/>
            <pc:sldMk cId="1768951411" sldId="286"/>
            <ac:spMk id="7174" creationId="{673A7D9F-0839-4949-99D1-75B5AAFFBB4D}"/>
          </ac:spMkLst>
        </pc:spChg>
        <pc:spChg chg="add del mod">
          <ac:chgData name="Sanders Wang" userId="089d73b8-785c-4012-b931-81c632b6c9c7" providerId="ADAL" clId="{C88FAF71-232A-440D-BEC5-BB7C06B7767F}" dt="2021-04-14T15:44:14.086" v="4887"/>
          <ac:spMkLst>
            <pc:docMk/>
            <pc:sldMk cId="1768951411" sldId="286"/>
            <ac:spMk id="7179" creationId="{1C68572A-1E88-4DED-8C20-09DE7F75C30C}"/>
          </ac:spMkLst>
        </pc:spChg>
        <pc:spChg chg="add del mod">
          <ac:chgData name="Sanders Wang" userId="089d73b8-785c-4012-b931-81c632b6c9c7" providerId="ADAL" clId="{C88FAF71-232A-440D-BEC5-BB7C06B7767F}" dt="2021-04-14T15:44:33.908" v="4896" actId="478"/>
          <ac:spMkLst>
            <pc:docMk/>
            <pc:sldMk cId="1768951411" sldId="286"/>
            <ac:spMk id="7180" creationId="{D08C962B-7C40-49EF-82DD-5F0921C40D2E}"/>
          </ac:spMkLst>
        </pc:spChg>
        <pc:grpChg chg="add mod">
          <ac:chgData name="Sanders Wang" userId="089d73b8-785c-4012-b931-81c632b6c9c7" providerId="ADAL" clId="{C88FAF71-232A-440D-BEC5-BB7C06B7767F}" dt="2021-04-14T14:15:11.516" v="4478" actId="1076"/>
          <ac:grpSpMkLst>
            <pc:docMk/>
            <pc:sldMk cId="1768951411" sldId="286"/>
            <ac:grpSpMk id="2" creationId="{8ABBA6B2-6BED-4865-A98E-AA747516D374}"/>
          </ac:grpSpMkLst>
        </pc:grpChg>
        <pc:graphicFrameChg chg="add del mod">
          <ac:chgData name="Sanders Wang" userId="089d73b8-785c-4012-b931-81c632b6c9c7" providerId="ADAL" clId="{C88FAF71-232A-440D-BEC5-BB7C06B7767F}" dt="2021-04-14T15:40:35.505" v="4867"/>
          <ac:graphicFrameMkLst>
            <pc:docMk/>
            <pc:sldMk cId="1768951411" sldId="286"/>
            <ac:graphicFrameMk id="7171" creationId="{65205D74-966E-47E8-AE81-453FBA8F5B3B}"/>
          </ac:graphicFrameMkLst>
        </pc:graphicFrameChg>
        <pc:graphicFrameChg chg="add del mod">
          <ac:chgData name="Sanders Wang" userId="089d73b8-785c-4012-b931-81c632b6c9c7" providerId="ADAL" clId="{C88FAF71-232A-440D-BEC5-BB7C06B7767F}" dt="2021-04-14T15:40:42.210" v="4869"/>
          <ac:graphicFrameMkLst>
            <pc:docMk/>
            <pc:sldMk cId="1768951411" sldId="286"/>
            <ac:graphicFrameMk id="7173" creationId="{8818072B-0B22-495C-86EC-0E751C7D2155}"/>
          </ac:graphicFrameMkLst>
        </pc:graphicFrameChg>
        <pc:picChg chg="mod">
          <ac:chgData name="Sanders Wang" userId="089d73b8-785c-4012-b931-81c632b6c9c7" providerId="ADAL" clId="{C88FAF71-232A-440D-BEC5-BB7C06B7767F}" dt="2021-04-14T14:15:11.516" v="4478" actId="1076"/>
          <ac:picMkLst>
            <pc:docMk/>
            <pc:sldMk cId="1768951411" sldId="286"/>
            <ac:picMk id="3" creationId="{850F807B-EE78-4AD3-860B-3554939811E8}"/>
          </ac:picMkLst>
        </pc:picChg>
        <pc:picChg chg="add del mod">
          <ac:chgData name="Sanders Wang" userId="089d73b8-785c-4012-b931-81c632b6c9c7" providerId="ADAL" clId="{C88FAF71-232A-440D-BEC5-BB7C06B7767F}" dt="2021-04-14T13:41:40.731" v="4285" actId="478"/>
          <ac:picMkLst>
            <pc:docMk/>
            <pc:sldMk cId="1768951411" sldId="286"/>
            <ac:picMk id="8" creationId="{5491C3F2-00CA-4ADB-A813-43DA28F4329F}"/>
          </ac:picMkLst>
        </pc:picChg>
        <pc:picChg chg="add mod">
          <ac:chgData name="Sanders Wang" userId="089d73b8-785c-4012-b931-81c632b6c9c7" providerId="ADAL" clId="{C88FAF71-232A-440D-BEC5-BB7C06B7767F}" dt="2021-04-14T13:45:45.052" v="4312" actId="1076"/>
          <ac:picMkLst>
            <pc:docMk/>
            <pc:sldMk cId="1768951411" sldId="286"/>
            <ac:picMk id="15" creationId="{B63339A2-F0A5-48C9-8C66-E8C6D01E5A80}"/>
          </ac:picMkLst>
        </pc:picChg>
        <pc:picChg chg="add mod">
          <ac:chgData name="Sanders Wang" userId="089d73b8-785c-4012-b931-81c632b6c9c7" providerId="ADAL" clId="{C88FAF71-232A-440D-BEC5-BB7C06B7767F}" dt="2021-04-14T13:45:47.784" v="4313" actId="1076"/>
          <ac:picMkLst>
            <pc:docMk/>
            <pc:sldMk cId="1768951411" sldId="286"/>
            <ac:picMk id="17" creationId="{65F0BBC5-5AC9-4C0C-AC66-09537F4AB044}"/>
          </ac:picMkLst>
        </pc:picChg>
        <pc:picChg chg="add mod">
          <ac:chgData name="Sanders Wang" userId="089d73b8-785c-4012-b931-81c632b6c9c7" providerId="ADAL" clId="{C88FAF71-232A-440D-BEC5-BB7C06B7767F}" dt="2021-04-14T13:47:54.911" v="4330" actId="1076"/>
          <ac:picMkLst>
            <pc:docMk/>
            <pc:sldMk cId="1768951411" sldId="286"/>
            <ac:picMk id="22" creationId="{4FA940A9-E521-41ED-B205-E95613C5362D}"/>
          </ac:picMkLst>
        </pc:picChg>
        <pc:picChg chg="add mod ord">
          <ac:chgData name="Sanders Wang" userId="089d73b8-785c-4012-b931-81c632b6c9c7" providerId="ADAL" clId="{C88FAF71-232A-440D-BEC5-BB7C06B7767F}" dt="2021-04-14T15:46:53.224" v="4926" actId="1076"/>
          <ac:picMkLst>
            <pc:docMk/>
            <pc:sldMk cId="1768951411" sldId="286"/>
            <ac:picMk id="23" creationId="{01009A21-521C-4CE9-82C1-07453603EC83}"/>
          </ac:picMkLst>
        </pc:picChg>
        <pc:picChg chg="add mod">
          <ac:chgData name="Sanders Wang" userId="089d73b8-785c-4012-b931-81c632b6c9c7" providerId="ADAL" clId="{C88FAF71-232A-440D-BEC5-BB7C06B7767F}" dt="2021-04-14T13:48:50.780" v="4343" actId="1076"/>
          <ac:picMkLst>
            <pc:docMk/>
            <pc:sldMk cId="1768951411" sldId="286"/>
            <ac:picMk id="28" creationId="{1FC8ABCB-9568-4A2C-ADD6-98607294BE6F}"/>
          </ac:picMkLst>
        </pc:picChg>
        <pc:picChg chg="add mod">
          <ac:chgData name="Sanders Wang" userId="089d73b8-785c-4012-b931-81c632b6c9c7" providerId="ADAL" clId="{C88FAF71-232A-440D-BEC5-BB7C06B7767F}" dt="2021-04-14T13:49:54.351" v="4351" actId="1076"/>
          <ac:picMkLst>
            <pc:docMk/>
            <pc:sldMk cId="1768951411" sldId="286"/>
            <ac:picMk id="37" creationId="{F66112B6-658C-401A-8DB5-8EA76F2DD079}"/>
          </ac:picMkLst>
        </pc:picChg>
        <pc:picChg chg="add mod">
          <ac:chgData name="Sanders Wang" userId="089d73b8-785c-4012-b931-81c632b6c9c7" providerId="ADAL" clId="{C88FAF71-232A-440D-BEC5-BB7C06B7767F}" dt="2021-04-14T13:54:46.079" v="4358" actId="1076"/>
          <ac:picMkLst>
            <pc:docMk/>
            <pc:sldMk cId="1768951411" sldId="286"/>
            <ac:picMk id="39" creationId="{6BD9B751-9567-4F44-832B-E4F9EA45011C}"/>
          </ac:picMkLst>
        </pc:picChg>
        <pc:picChg chg="add mod">
          <ac:chgData name="Sanders Wang" userId="089d73b8-785c-4012-b931-81c632b6c9c7" providerId="ADAL" clId="{C88FAF71-232A-440D-BEC5-BB7C06B7767F}" dt="2021-04-14T13:54:55.720" v="4362" actId="1076"/>
          <ac:picMkLst>
            <pc:docMk/>
            <pc:sldMk cId="1768951411" sldId="286"/>
            <ac:picMk id="40" creationId="{48209DFC-9098-4D0B-A3C4-4B158ADDA721}"/>
          </ac:picMkLst>
        </pc:picChg>
        <pc:picChg chg="add del mod">
          <ac:chgData name="Sanders Wang" userId="089d73b8-785c-4012-b931-81c632b6c9c7" providerId="ADAL" clId="{C88FAF71-232A-440D-BEC5-BB7C06B7767F}" dt="2021-04-14T14:00:34.986" v="4396" actId="478"/>
          <ac:picMkLst>
            <pc:docMk/>
            <pc:sldMk cId="1768951411" sldId="286"/>
            <ac:picMk id="57" creationId="{F7736D97-CA30-4720-8349-840DED7872BC}"/>
          </ac:picMkLst>
        </pc:picChg>
        <pc:picChg chg="add del mod">
          <ac:chgData name="Sanders Wang" userId="089d73b8-785c-4012-b931-81c632b6c9c7" providerId="ADAL" clId="{C88FAF71-232A-440D-BEC5-BB7C06B7767F}" dt="2021-04-14T14:00:34.986" v="4396" actId="478"/>
          <ac:picMkLst>
            <pc:docMk/>
            <pc:sldMk cId="1768951411" sldId="286"/>
            <ac:picMk id="59" creationId="{D44E2502-D18E-4701-BD08-CCCFD85E012B}"/>
          </ac:picMkLst>
        </pc:picChg>
        <pc:picChg chg="add mod ord">
          <ac:chgData name="Sanders Wang" userId="089d73b8-785c-4012-b931-81c632b6c9c7" providerId="ADAL" clId="{C88FAF71-232A-440D-BEC5-BB7C06B7767F}" dt="2021-04-14T13:59:59.037" v="4384" actId="167"/>
          <ac:picMkLst>
            <pc:docMk/>
            <pc:sldMk cId="1768951411" sldId="286"/>
            <ac:picMk id="67" creationId="{C6E275F4-9657-42C2-BC77-5022883152D8}"/>
          </ac:picMkLst>
        </pc:picChg>
        <pc:picChg chg="add mod ord">
          <ac:chgData name="Sanders Wang" userId="089d73b8-785c-4012-b931-81c632b6c9c7" providerId="ADAL" clId="{C88FAF71-232A-440D-BEC5-BB7C06B7767F}" dt="2021-04-14T14:00:10.302" v="4388" actId="1076"/>
          <ac:picMkLst>
            <pc:docMk/>
            <pc:sldMk cId="1768951411" sldId="286"/>
            <ac:picMk id="69" creationId="{EDA20D70-AA25-4F96-8D50-F4507436FB52}"/>
          </ac:picMkLst>
        </pc:picChg>
        <pc:picChg chg="add mod">
          <ac:chgData name="Sanders Wang" userId="089d73b8-785c-4012-b931-81c632b6c9c7" providerId="ADAL" clId="{C88FAF71-232A-440D-BEC5-BB7C06B7767F}" dt="2021-04-14T14:01:11.239" v="4399" actId="1076"/>
          <ac:picMkLst>
            <pc:docMk/>
            <pc:sldMk cId="1768951411" sldId="286"/>
            <ac:picMk id="75" creationId="{321ECC82-5934-4F8F-A5E2-E411D4863C75}"/>
          </ac:picMkLst>
        </pc:picChg>
        <pc:picChg chg="add mod">
          <ac:chgData name="Sanders Wang" userId="089d73b8-785c-4012-b931-81c632b6c9c7" providerId="ADAL" clId="{C88FAF71-232A-440D-BEC5-BB7C06B7767F}" dt="2021-04-14T14:03:46.011" v="4449" actId="1076"/>
          <ac:picMkLst>
            <pc:docMk/>
            <pc:sldMk cId="1768951411" sldId="286"/>
            <ac:picMk id="76" creationId="{B33E2137-CBD2-487C-AB3C-647BF65D2402}"/>
          </ac:picMkLst>
        </pc:picChg>
        <pc:picChg chg="add mod ord">
          <ac:chgData name="Sanders Wang" userId="089d73b8-785c-4012-b931-81c632b6c9c7" providerId="ADAL" clId="{C88FAF71-232A-440D-BEC5-BB7C06B7767F}" dt="2021-04-14T14:03:01.048" v="4435" actId="167"/>
          <ac:picMkLst>
            <pc:docMk/>
            <pc:sldMk cId="1768951411" sldId="286"/>
            <ac:picMk id="82" creationId="{83C9BA4E-B79D-41D6-9FBD-0E6FEE6161BB}"/>
          </ac:picMkLst>
        </pc:picChg>
        <pc:picChg chg="add mod ord">
          <ac:chgData name="Sanders Wang" userId="089d73b8-785c-4012-b931-81c632b6c9c7" providerId="ADAL" clId="{C88FAF71-232A-440D-BEC5-BB7C06B7767F}" dt="2021-04-30T08:21:09.790" v="7493" actId="1035"/>
          <ac:picMkLst>
            <pc:docMk/>
            <pc:sldMk cId="1768951411" sldId="286"/>
            <ac:picMk id="127" creationId="{6EC4D6FF-74AF-4539-8A6F-DB7CD08FD3ED}"/>
          </ac:picMkLst>
        </pc:picChg>
        <pc:picChg chg="add mod">
          <ac:chgData name="Sanders Wang" userId="089d73b8-785c-4012-b931-81c632b6c9c7" providerId="ADAL" clId="{C88FAF71-232A-440D-BEC5-BB7C06B7767F}" dt="2021-04-14T15:46:16.787" v="4914" actId="571"/>
          <ac:picMkLst>
            <pc:docMk/>
            <pc:sldMk cId="1768951411" sldId="286"/>
            <ac:picMk id="157" creationId="{7DE40E4A-EF5D-43A8-8CEA-18C987F2FE24}"/>
          </ac:picMkLst>
        </pc:picChg>
        <pc:picChg chg="add mod">
          <ac:chgData name="Sanders Wang" userId="089d73b8-785c-4012-b931-81c632b6c9c7" providerId="ADAL" clId="{C88FAF71-232A-440D-BEC5-BB7C06B7767F}" dt="2021-04-14T15:46:27.545" v="4920" actId="571"/>
          <ac:picMkLst>
            <pc:docMk/>
            <pc:sldMk cId="1768951411" sldId="286"/>
            <ac:picMk id="158" creationId="{1A27251F-B76D-422C-B540-FC01BAB405A0}"/>
          </ac:picMkLst>
        </pc:picChg>
        <pc:picChg chg="add mod">
          <ac:chgData name="Sanders Wang" userId="089d73b8-785c-4012-b931-81c632b6c9c7" providerId="ADAL" clId="{C88FAF71-232A-440D-BEC5-BB7C06B7767F}" dt="2021-04-14T15:46:34.395" v="4921" actId="571"/>
          <ac:picMkLst>
            <pc:docMk/>
            <pc:sldMk cId="1768951411" sldId="286"/>
            <ac:picMk id="159" creationId="{F5C26433-C47E-40A6-833C-2351A426965F}"/>
          </ac:picMkLst>
        </pc:picChg>
        <pc:picChg chg="add mod">
          <ac:chgData name="Sanders Wang" userId="089d73b8-785c-4012-b931-81c632b6c9c7" providerId="ADAL" clId="{C88FAF71-232A-440D-BEC5-BB7C06B7767F}" dt="2021-04-14T15:47:15.741" v="4927" actId="571"/>
          <ac:picMkLst>
            <pc:docMk/>
            <pc:sldMk cId="1768951411" sldId="286"/>
            <ac:picMk id="160" creationId="{0B619631-1F44-4762-BB75-632289A2A448}"/>
          </ac:picMkLst>
        </pc:picChg>
        <pc:picChg chg="add mod">
          <ac:chgData name="Sanders Wang" userId="089d73b8-785c-4012-b931-81c632b6c9c7" providerId="ADAL" clId="{C88FAF71-232A-440D-BEC5-BB7C06B7767F}" dt="2021-04-14T15:47:20.853" v="4928" actId="571"/>
          <ac:picMkLst>
            <pc:docMk/>
            <pc:sldMk cId="1768951411" sldId="286"/>
            <ac:picMk id="161" creationId="{2B5A4A95-BAF8-4924-80CD-FD505D53AE16}"/>
          </ac:picMkLst>
        </pc:picChg>
        <pc:picChg chg="add mod">
          <ac:chgData name="Sanders Wang" userId="089d73b8-785c-4012-b931-81c632b6c9c7" providerId="ADAL" clId="{C88FAF71-232A-440D-BEC5-BB7C06B7767F}" dt="2021-04-30T08:21:09.790" v="7493" actId="1035"/>
          <ac:picMkLst>
            <pc:docMk/>
            <pc:sldMk cId="1768951411" sldId="286"/>
            <ac:picMk id="162" creationId="{5F442D5B-FEFB-42E7-95AA-270039CC75E7}"/>
          </ac:picMkLst>
        </pc:picChg>
        <pc:picChg chg="add mod">
          <ac:chgData name="Sanders Wang" userId="089d73b8-785c-4012-b931-81c632b6c9c7" providerId="ADAL" clId="{C88FAF71-232A-440D-BEC5-BB7C06B7767F}" dt="2021-04-30T08:21:09.790" v="7493" actId="1035"/>
          <ac:picMkLst>
            <pc:docMk/>
            <pc:sldMk cId="1768951411" sldId="286"/>
            <ac:picMk id="163" creationId="{F226B0F8-D393-492C-A874-890AA8AA149B}"/>
          </ac:picMkLst>
        </pc:picChg>
        <pc:picChg chg="add mod">
          <ac:chgData name="Sanders Wang" userId="089d73b8-785c-4012-b931-81c632b6c9c7" providerId="ADAL" clId="{C88FAF71-232A-440D-BEC5-BB7C06B7767F}" dt="2021-04-30T08:21:09.790" v="7493" actId="1035"/>
          <ac:picMkLst>
            <pc:docMk/>
            <pc:sldMk cId="1768951411" sldId="286"/>
            <ac:picMk id="164" creationId="{63ED69BB-A736-4B47-8257-3F0453AB40B3}"/>
          </ac:picMkLst>
        </pc:picChg>
        <pc:picChg chg="add mod">
          <ac:chgData name="Sanders Wang" userId="089d73b8-785c-4012-b931-81c632b6c9c7" providerId="ADAL" clId="{C88FAF71-232A-440D-BEC5-BB7C06B7767F}" dt="2021-04-30T08:21:09.790" v="7493" actId="1035"/>
          <ac:picMkLst>
            <pc:docMk/>
            <pc:sldMk cId="1768951411" sldId="286"/>
            <ac:picMk id="165" creationId="{C32844B2-6484-4C08-8458-33CFA1475B4A}"/>
          </ac:picMkLst>
        </pc:picChg>
        <pc:picChg chg="add del mod">
          <ac:chgData name="Sanders Wang" userId="089d73b8-785c-4012-b931-81c632b6c9c7" providerId="ADAL" clId="{C88FAF71-232A-440D-BEC5-BB7C06B7767F}" dt="2021-04-14T15:36:20.440" v="4858" actId="21"/>
          <ac:picMkLst>
            <pc:docMk/>
            <pc:sldMk cId="1768951411" sldId="286"/>
            <ac:picMk id="7170" creationId="{08093605-9E31-48DE-B70F-FE37ADB577CD}"/>
          </ac:picMkLst>
        </pc:picChg>
        <pc:picChg chg="add mod">
          <ac:chgData name="Sanders Wang" userId="089d73b8-785c-4012-b931-81c632b6c9c7" providerId="ADAL" clId="{C88FAF71-232A-440D-BEC5-BB7C06B7767F}" dt="2021-04-14T15:44:53.745" v="4900" actId="1076"/>
          <ac:picMkLst>
            <pc:docMk/>
            <pc:sldMk cId="1768951411" sldId="286"/>
            <ac:picMk id="7181" creationId="{A4DBBE89-E28A-4C6B-BEDA-16F7763AD4B8}"/>
          </ac:picMkLst>
        </pc:picChg>
        <pc:picChg chg="add mod">
          <ac:chgData name="Sanders Wang" userId="089d73b8-785c-4012-b931-81c632b6c9c7" providerId="ADAL" clId="{C88FAF71-232A-440D-BEC5-BB7C06B7767F}" dt="2021-04-14T15:46:23.013" v="4919" actId="1035"/>
          <ac:picMkLst>
            <pc:docMk/>
            <pc:sldMk cId="1768951411" sldId="286"/>
            <ac:picMk id="7190" creationId="{E602C0ED-C429-40EA-8CE5-FFD9F35E1217}"/>
          </ac:picMkLst>
        </pc:picChg>
        <pc:cxnChg chg="add del mod">
          <ac:chgData name="Sanders Wang" userId="089d73b8-785c-4012-b931-81c632b6c9c7" providerId="ADAL" clId="{C88FAF71-232A-440D-BEC5-BB7C06B7767F}" dt="2021-04-14T14:00:31.776" v="4395" actId="478"/>
          <ac:cxnSpMkLst>
            <pc:docMk/>
            <pc:sldMk cId="1768951411" sldId="286"/>
            <ac:cxnSpMk id="10" creationId="{C5439528-6E5B-473B-9374-FF85BA6C85AC}"/>
          </ac:cxnSpMkLst>
        </pc:cxnChg>
        <pc:cxnChg chg="add mod">
          <ac:chgData name="Sanders Wang" userId="089d73b8-785c-4012-b931-81c632b6c9c7" providerId="ADAL" clId="{C88FAF71-232A-440D-BEC5-BB7C06B7767F}" dt="2021-04-14T13:48:42.475" v="4340" actId="1076"/>
          <ac:cxnSpMkLst>
            <pc:docMk/>
            <pc:sldMk cId="1768951411" sldId="286"/>
            <ac:cxnSpMk id="12" creationId="{7203A641-8D75-416B-A5FA-500F15033A0A}"/>
          </ac:cxnSpMkLst>
        </pc:cxnChg>
        <pc:cxnChg chg="add del mod">
          <ac:chgData name="Sanders Wang" userId="089d73b8-785c-4012-b931-81c632b6c9c7" providerId="ADAL" clId="{C88FAF71-232A-440D-BEC5-BB7C06B7767F}" dt="2021-04-14T13:41:43.502" v="4286" actId="478"/>
          <ac:cxnSpMkLst>
            <pc:docMk/>
            <pc:sldMk cId="1768951411" sldId="286"/>
            <ac:cxnSpMk id="13" creationId="{B1F2C8CE-C758-48FD-8823-3EF82B90A15A}"/>
          </ac:cxnSpMkLst>
        </pc:cxnChg>
        <pc:cxnChg chg="add mod">
          <ac:chgData name="Sanders Wang" userId="089d73b8-785c-4012-b931-81c632b6c9c7" providerId="ADAL" clId="{C88FAF71-232A-440D-BEC5-BB7C06B7767F}" dt="2021-04-30T08:20:56.621" v="7470" actId="14100"/>
          <ac:cxnSpMkLst>
            <pc:docMk/>
            <pc:sldMk cId="1768951411" sldId="286"/>
            <ac:cxnSpMk id="14" creationId="{5CE16865-AD48-4411-BDE8-9287CFB5F391}"/>
          </ac:cxnSpMkLst>
        </pc:cxnChg>
        <pc:cxnChg chg="add mod">
          <ac:chgData name="Sanders Wang" userId="089d73b8-785c-4012-b931-81c632b6c9c7" providerId="ADAL" clId="{C88FAF71-232A-440D-BEC5-BB7C06B7767F}" dt="2021-04-14T13:48:44.847" v="4341" actId="1076"/>
          <ac:cxnSpMkLst>
            <pc:docMk/>
            <pc:sldMk cId="1768951411" sldId="286"/>
            <ac:cxnSpMk id="30" creationId="{57B3E518-E5AA-4D39-8D55-52C12870971B}"/>
          </ac:cxnSpMkLst>
        </pc:cxnChg>
        <pc:cxnChg chg="add mod">
          <ac:chgData name="Sanders Wang" userId="089d73b8-785c-4012-b931-81c632b6c9c7" providerId="ADAL" clId="{C88FAF71-232A-440D-BEC5-BB7C06B7767F}" dt="2021-04-14T15:24:59.901" v="4817"/>
          <ac:cxnSpMkLst>
            <pc:docMk/>
            <pc:sldMk cId="1768951411" sldId="286"/>
            <ac:cxnSpMk id="48" creationId="{4BA99E63-264E-478E-9104-CB034AB9D9AE}"/>
          </ac:cxnSpMkLst>
        </pc:cxnChg>
        <pc:cxnChg chg="add mod">
          <ac:chgData name="Sanders Wang" userId="089d73b8-785c-4012-b931-81c632b6c9c7" providerId="ADAL" clId="{C88FAF71-232A-440D-BEC5-BB7C06B7767F}" dt="2021-04-14T13:55:12.557" v="4368" actId="14100"/>
          <ac:cxnSpMkLst>
            <pc:docMk/>
            <pc:sldMk cId="1768951411" sldId="286"/>
            <ac:cxnSpMk id="51" creationId="{A4A054C8-BCD4-4ED5-8A4D-39AACB3E9B3D}"/>
          </ac:cxnSpMkLst>
        </pc:cxnChg>
        <pc:cxnChg chg="add mod">
          <ac:chgData name="Sanders Wang" userId="089d73b8-785c-4012-b931-81c632b6c9c7" providerId="ADAL" clId="{C88FAF71-232A-440D-BEC5-BB7C06B7767F}" dt="2021-04-14T13:56:29.306" v="4371" actId="14100"/>
          <ac:cxnSpMkLst>
            <pc:docMk/>
            <pc:sldMk cId="1768951411" sldId="286"/>
            <ac:cxnSpMk id="54" creationId="{B058A9F4-E822-42FD-8236-143F27922C42}"/>
          </ac:cxnSpMkLst>
        </pc:cxnChg>
        <pc:cxnChg chg="add mod">
          <ac:chgData name="Sanders Wang" userId="089d73b8-785c-4012-b931-81c632b6c9c7" providerId="ADAL" clId="{C88FAF71-232A-440D-BEC5-BB7C06B7767F}" dt="2021-04-14T14:00:16.303" v="4391" actId="14100"/>
          <ac:cxnSpMkLst>
            <pc:docMk/>
            <pc:sldMk cId="1768951411" sldId="286"/>
            <ac:cxnSpMk id="61" creationId="{29A6C546-A459-4911-BB50-E071DDF31B44}"/>
          </ac:cxnSpMkLst>
        </pc:cxnChg>
        <pc:cxnChg chg="add mod">
          <ac:chgData name="Sanders Wang" userId="089d73b8-785c-4012-b931-81c632b6c9c7" providerId="ADAL" clId="{C88FAF71-232A-440D-BEC5-BB7C06B7767F}" dt="2021-04-14T15:24:59.901" v="4817"/>
          <ac:cxnSpMkLst>
            <pc:docMk/>
            <pc:sldMk cId="1768951411" sldId="286"/>
            <ac:cxnSpMk id="72" creationId="{834482AA-8B9C-40F5-BD0F-65E6F8956017}"/>
          </ac:cxnSpMkLst>
        </pc:cxnChg>
        <pc:cxnChg chg="add mod">
          <ac:chgData name="Sanders Wang" userId="089d73b8-785c-4012-b931-81c632b6c9c7" providerId="ADAL" clId="{C88FAF71-232A-440D-BEC5-BB7C06B7767F}" dt="2021-04-14T14:01:36.441" v="4419" actId="14100"/>
          <ac:cxnSpMkLst>
            <pc:docMk/>
            <pc:sldMk cId="1768951411" sldId="286"/>
            <ac:cxnSpMk id="79" creationId="{3C7998F7-AE7A-40F2-8B4D-59D2B0CA25C9}"/>
          </ac:cxnSpMkLst>
        </pc:cxnChg>
        <pc:cxnChg chg="add mod">
          <ac:chgData name="Sanders Wang" userId="089d73b8-785c-4012-b931-81c632b6c9c7" providerId="ADAL" clId="{C88FAF71-232A-440D-BEC5-BB7C06B7767F}" dt="2021-04-14T14:03:14.298" v="4439" actId="14100"/>
          <ac:cxnSpMkLst>
            <pc:docMk/>
            <pc:sldMk cId="1768951411" sldId="286"/>
            <ac:cxnSpMk id="85" creationId="{06710377-8CC1-46D9-A713-9DCD6ED6CF6F}"/>
          </ac:cxnSpMkLst>
        </pc:cxnChg>
        <pc:cxnChg chg="add mod">
          <ac:chgData name="Sanders Wang" userId="089d73b8-785c-4012-b931-81c632b6c9c7" providerId="ADAL" clId="{C88FAF71-232A-440D-BEC5-BB7C06B7767F}" dt="2021-04-14T14:03:40.459" v="4447" actId="1076"/>
          <ac:cxnSpMkLst>
            <pc:docMk/>
            <pc:sldMk cId="1768951411" sldId="286"/>
            <ac:cxnSpMk id="91" creationId="{5ECA1EFD-1D9F-445F-8585-989FBDA87DE9}"/>
          </ac:cxnSpMkLst>
        </pc:cxnChg>
        <pc:cxnChg chg="add mod ord">
          <ac:chgData name="Sanders Wang" userId="089d73b8-785c-4012-b931-81c632b6c9c7" providerId="ADAL" clId="{C88FAF71-232A-440D-BEC5-BB7C06B7767F}" dt="2021-04-30T08:21:09.790" v="7493" actId="1035"/>
          <ac:cxnSpMkLst>
            <pc:docMk/>
            <pc:sldMk cId="1768951411" sldId="286"/>
            <ac:cxnSpMk id="98" creationId="{9A4EBDBF-158C-45DD-A317-749571507CF7}"/>
          </ac:cxnSpMkLst>
        </pc:cxnChg>
        <pc:cxnChg chg="add mod">
          <ac:chgData name="Sanders Wang" userId="089d73b8-785c-4012-b931-81c632b6c9c7" providerId="ADAL" clId="{C88FAF71-232A-440D-BEC5-BB7C06B7767F}" dt="2021-04-30T08:21:09.790" v="7493" actId="1035"/>
          <ac:cxnSpMkLst>
            <pc:docMk/>
            <pc:sldMk cId="1768951411" sldId="286"/>
            <ac:cxnSpMk id="109" creationId="{0C7164AF-06B3-4482-9652-39FB1564EF2A}"/>
          </ac:cxnSpMkLst>
        </pc:cxnChg>
        <pc:cxnChg chg="add mod">
          <ac:chgData name="Sanders Wang" userId="089d73b8-785c-4012-b931-81c632b6c9c7" providerId="ADAL" clId="{C88FAF71-232A-440D-BEC5-BB7C06B7767F}" dt="2021-04-30T08:21:09.790" v="7493" actId="1035"/>
          <ac:cxnSpMkLst>
            <pc:docMk/>
            <pc:sldMk cId="1768951411" sldId="286"/>
            <ac:cxnSpMk id="116" creationId="{F13BA8D0-B45A-497C-806C-7103B04CB2C6}"/>
          </ac:cxnSpMkLst>
        </pc:cxnChg>
        <pc:cxnChg chg="add mod">
          <ac:chgData name="Sanders Wang" userId="089d73b8-785c-4012-b931-81c632b6c9c7" providerId="ADAL" clId="{C88FAF71-232A-440D-BEC5-BB7C06B7767F}" dt="2021-04-30T08:21:09.790" v="7493" actId="1035"/>
          <ac:cxnSpMkLst>
            <pc:docMk/>
            <pc:sldMk cId="1768951411" sldId="286"/>
            <ac:cxnSpMk id="123" creationId="{DCC6BC94-2016-43DB-9A44-0E5143FDE25C}"/>
          </ac:cxnSpMkLst>
        </pc:cxnChg>
        <pc:cxnChg chg="add mod ord">
          <ac:chgData name="Sanders Wang" userId="089d73b8-785c-4012-b931-81c632b6c9c7" providerId="ADAL" clId="{C88FAF71-232A-440D-BEC5-BB7C06B7767F}" dt="2021-04-14T15:46:43.322" v="4923" actId="167"/>
          <ac:cxnSpMkLst>
            <pc:docMk/>
            <pc:sldMk cId="1768951411" sldId="286"/>
            <ac:cxnSpMk id="136" creationId="{F874B581-FA0E-4296-A6C3-B4196352CF31}"/>
          </ac:cxnSpMkLst>
        </pc:cxnChg>
        <pc:cxnChg chg="add mod">
          <ac:chgData name="Sanders Wang" userId="089d73b8-785c-4012-b931-81c632b6c9c7" providerId="ADAL" clId="{C88FAF71-232A-440D-BEC5-BB7C06B7767F}" dt="2021-04-14T15:45:27.681" v="4911" actId="1076"/>
          <ac:cxnSpMkLst>
            <pc:docMk/>
            <pc:sldMk cId="1768951411" sldId="286"/>
            <ac:cxnSpMk id="146" creationId="{952F01CC-F4A2-4DEF-B632-3027A69BC807}"/>
          </ac:cxnSpMkLst>
        </pc:cxnChg>
        <pc:cxnChg chg="add mod">
          <ac:chgData name="Sanders Wang" userId="089d73b8-785c-4012-b931-81c632b6c9c7" providerId="ADAL" clId="{C88FAF71-232A-440D-BEC5-BB7C06B7767F}" dt="2021-04-14T15:45:27.681" v="4911" actId="1076"/>
          <ac:cxnSpMkLst>
            <pc:docMk/>
            <pc:sldMk cId="1768951411" sldId="286"/>
            <ac:cxnSpMk id="150" creationId="{5E2F3A8F-6FA8-4EA9-9E50-164FCB326BA7}"/>
          </ac:cxnSpMkLst>
        </pc:cxnChg>
      </pc:sldChg>
      <pc:sldChg chg="addSp delSp modSp new del mod">
        <pc:chgData name="Sanders Wang" userId="089d73b8-785c-4012-b931-81c632b6c9c7" providerId="ADAL" clId="{C88FAF71-232A-440D-BEC5-BB7C06B7767F}" dt="2021-04-14T13:11:51.365" v="4279" actId="47"/>
        <pc:sldMkLst>
          <pc:docMk/>
          <pc:sldMk cId="3418116008" sldId="286"/>
        </pc:sldMkLst>
        <pc:spChg chg="add del mod">
          <ac:chgData name="Sanders Wang" userId="089d73b8-785c-4012-b931-81c632b6c9c7" providerId="ADAL" clId="{C88FAF71-232A-440D-BEC5-BB7C06B7767F}" dt="2021-04-14T11:59:17.288" v="3916" actId="21"/>
          <ac:spMkLst>
            <pc:docMk/>
            <pc:sldMk cId="3418116008" sldId="286"/>
            <ac:spMk id="3" creationId="{EFFE4368-5AC7-4776-93A8-9A798135F653}"/>
          </ac:spMkLst>
        </pc:spChg>
        <pc:spChg chg="add del mod">
          <ac:chgData name="Sanders Wang" userId="089d73b8-785c-4012-b931-81c632b6c9c7" providerId="ADAL" clId="{C88FAF71-232A-440D-BEC5-BB7C06B7767F}" dt="2021-04-14T11:59:17.288" v="3916" actId="21"/>
          <ac:spMkLst>
            <pc:docMk/>
            <pc:sldMk cId="3418116008" sldId="286"/>
            <ac:spMk id="4" creationId="{B14F5F85-0F31-4D85-B8B1-02CB11A5603B}"/>
          </ac:spMkLst>
        </pc:spChg>
        <pc:spChg chg="add del mod">
          <ac:chgData name="Sanders Wang" userId="089d73b8-785c-4012-b931-81c632b6c9c7" providerId="ADAL" clId="{C88FAF71-232A-440D-BEC5-BB7C06B7767F}" dt="2021-04-14T11:58:17.345" v="3907" actId="478"/>
          <ac:spMkLst>
            <pc:docMk/>
            <pc:sldMk cId="3418116008" sldId="286"/>
            <ac:spMk id="5" creationId="{46DC44A2-CAA9-4993-90E5-2222B5FD4059}"/>
          </ac:spMkLst>
        </pc:spChg>
        <pc:spChg chg="add del mod">
          <ac:chgData name="Sanders Wang" userId="089d73b8-785c-4012-b931-81c632b6c9c7" providerId="ADAL" clId="{C88FAF71-232A-440D-BEC5-BB7C06B7767F}" dt="2021-04-14T11:59:17.288" v="3916" actId="21"/>
          <ac:spMkLst>
            <pc:docMk/>
            <pc:sldMk cId="3418116008" sldId="286"/>
            <ac:spMk id="6" creationId="{32B8FB49-F2A1-40E7-8DC9-9F56F0F5D650}"/>
          </ac:spMkLst>
        </pc:spChg>
        <pc:spChg chg="add del mod">
          <ac:chgData name="Sanders Wang" userId="089d73b8-785c-4012-b931-81c632b6c9c7" providerId="ADAL" clId="{C88FAF71-232A-440D-BEC5-BB7C06B7767F}" dt="2021-04-14T11:58:17.345" v="3907" actId="478"/>
          <ac:spMkLst>
            <pc:docMk/>
            <pc:sldMk cId="3418116008" sldId="286"/>
            <ac:spMk id="7" creationId="{2E54605A-8341-49DC-A0F6-F9C67B77FCBA}"/>
          </ac:spMkLst>
        </pc:spChg>
        <pc:spChg chg="add del mod">
          <ac:chgData name="Sanders Wang" userId="089d73b8-785c-4012-b931-81c632b6c9c7" providerId="ADAL" clId="{C88FAF71-232A-440D-BEC5-BB7C06B7767F}" dt="2021-04-14T11:58:17.345" v="3907" actId="478"/>
          <ac:spMkLst>
            <pc:docMk/>
            <pc:sldMk cId="3418116008" sldId="286"/>
            <ac:spMk id="8" creationId="{A7CD2E0F-6173-418D-8DF8-108745F3D082}"/>
          </ac:spMkLst>
        </pc:spChg>
        <pc:spChg chg="add del mod">
          <ac:chgData name="Sanders Wang" userId="089d73b8-785c-4012-b931-81c632b6c9c7" providerId="ADAL" clId="{C88FAF71-232A-440D-BEC5-BB7C06B7767F}" dt="2021-04-14T11:58:17.345" v="3907" actId="478"/>
          <ac:spMkLst>
            <pc:docMk/>
            <pc:sldMk cId="3418116008" sldId="286"/>
            <ac:spMk id="9" creationId="{2824A08F-A445-4063-8048-8B3C53FD7260}"/>
          </ac:spMkLst>
        </pc:spChg>
        <pc:spChg chg="add del mod">
          <ac:chgData name="Sanders Wang" userId="089d73b8-785c-4012-b931-81c632b6c9c7" providerId="ADAL" clId="{C88FAF71-232A-440D-BEC5-BB7C06B7767F}" dt="2021-04-14T11:59:17.288" v="3916" actId="21"/>
          <ac:spMkLst>
            <pc:docMk/>
            <pc:sldMk cId="3418116008" sldId="286"/>
            <ac:spMk id="10" creationId="{61AF2368-10FC-4DC3-948C-240D5E1CF046}"/>
          </ac:spMkLst>
        </pc:spChg>
        <pc:spChg chg="add del mod">
          <ac:chgData name="Sanders Wang" userId="089d73b8-785c-4012-b931-81c632b6c9c7" providerId="ADAL" clId="{C88FAF71-232A-440D-BEC5-BB7C06B7767F}" dt="2021-04-14T11:58:21.164" v="3908" actId="478"/>
          <ac:spMkLst>
            <pc:docMk/>
            <pc:sldMk cId="3418116008" sldId="286"/>
            <ac:spMk id="11" creationId="{99481180-D3CC-474A-BE51-6DA21F249F6B}"/>
          </ac:spMkLst>
        </pc:spChg>
        <pc:spChg chg="add del mod">
          <ac:chgData name="Sanders Wang" userId="089d73b8-785c-4012-b931-81c632b6c9c7" providerId="ADAL" clId="{C88FAF71-232A-440D-BEC5-BB7C06B7767F}" dt="2021-04-14T11:58:21.164" v="3908" actId="478"/>
          <ac:spMkLst>
            <pc:docMk/>
            <pc:sldMk cId="3418116008" sldId="286"/>
            <ac:spMk id="12" creationId="{1310CF75-3C02-4A0B-8EEC-9153500CBF20}"/>
          </ac:spMkLst>
        </pc:spChg>
        <pc:spChg chg="add del mod">
          <ac:chgData name="Sanders Wang" userId="089d73b8-785c-4012-b931-81c632b6c9c7" providerId="ADAL" clId="{C88FAF71-232A-440D-BEC5-BB7C06B7767F}" dt="2021-04-14T11:58:21.164" v="3908" actId="478"/>
          <ac:spMkLst>
            <pc:docMk/>
            <pc:sldMk cId="3418116008" sldId="286"/>
            <ac:spMk id="13" creationId="{58FBF4FC-ABC5-44FB-A435-5396B4C661E8}"/>
          </ac:spMkLst>
        </pc:spChg>
        <pc:spChg chg="add del mod">
          <ac:chgData name="Sanders Wang" userId="089d73b8-785c-4012-b931-81c632b6c9c7" providerId="ADAL" clId="{C88FAF71-232A-440D-BEC5-BB7C06B7767F}" dt="2021-04-14T11:59:17.288" v="3916" actId="21"/>
          <ac:spMkLst>
            <pc:docMk/>
            <pc:sldMk cId="3418116008" sldId="286"/>
            <ac:spMk id="15" creationId="{62673F41-68E8-4533-98A3-B8D68D53FEA0}"/>
          </ac:spMkLst>
        </pc:spChg>
        <pc:spChg chg="add mod">
          <ac:chgData name="Sanders Wang" userId="089d73b8-785c-4012-b931-81c632b6c9c7" providerId="ADAL" clId="{C88FAF71-232A-440D-BEC5-BB7C06B7767F}" dt="2021-04-14T13:09:27.862" v="4266" actId="164"/>
          <ac:spMkLst>
            <pc:docMk/>
            <pc:sldMk cId="3418116008" sldId="286"/>
            <ac:spMk id="18" creationId="{FF2B4788-7D74-4104-A404-CACC3761B5BA}"/>
          </ac:spMkLst>
        </pc:spChg>
        <pc:spChg chg="add mod">
          <ac:chgData name="Sanders Wang" userId="089d73b8-785c-4012-b931-81c632b6c9c7" providerId="ADAL" clId="{C88FAF71-232A-440D-BEC5-BB7C06B7767F}" dt="2021-04-14T13:09:27.862" v="4266" actId="164"/>
          <ac:spMkLst>
            <pc:docMk/>
            <pc:sldMk cId="3418116008" sldId="286"/>
            <ac:spMk id="19" creationId="{7A8A62D8-FCAD-4883-B57D-541977E223CD}"/>
          </ac:spMkLst>
        </pc:spChg>
        <pc:spChg chg="add mod">
          <ac:chgData name="Sanders Wang" userId="089d73b8-785c-4012-b931-81c632b6c9c7" providerId="ADAL" clId="{C88FAF71-232A-440D-BEC5-BB7C06B7767F}" dt="2021-04-14T13:09:27.862" v="4266" actId="164"/>
          <ac:spMkLst>
            <pc:docMk/>
            <pc:sldMk cId="3418116008" sldId="286"/>
            <ac:spMk id="20" creationId="{AC5F014B-65A3-4B7C-8213-F143BAB8A996}"/>
          </ac:spMkLst>
        </pc:spChg>
        <pc:spChg chg="add mod">
          <ac:chgData name="Sanders Wang" userId="089d73b8-785c-4012-b931-81c632b6c9c7" providerId="ADAL" clId="{C88FAF71-232A-440D-BEC5-BB7C06B7767F}" dt="2021-04-14T13:09:27.862" v="4266" actId="164"/>
          <ac:spMkLst>
            <pc:docMk/>
            <pc:sldMk cId="3418116008" sldId="286"/>
            <ac:spMk id="21" creationId="{B4D771D7-ED2C-47A5-96A4-97078D8CB47C}"/>
          </ac:spMkLst>
        </pc:spChg>
        <pc:grpChg chg="add del mod">
          <ac:chgData name="Sanders Wang" userId="089d73b8-785c-4012-b931-81c632b6c9c7" providerId="ADAL" clId="{C88FAF71-232A-440D-BEC5-BB7C06B7767F}" dt="2021-04-14T13:09:29.058" v="4267" actId="21"/>
          <ac:grpSpMkLst>
            <pc:docMk/>
            <pc:sldMk cId="3418116008" sldId="286"/>
            <ac:grpSpMk id="22" creationId="{8F123A86-DE7E-428C-8B7F-3A740F706D94}"/>
          </ac:grpSpMkLst>
        </pc:grpChg>
        <pc:picChg chg="add del mod">
          <ac:chgData name="Sanders Wang" userId="089d73b8-785c-4012-b931-81c632b6c9c7" providerId="ADAL" clId="{C88FAF71-232A-440D-BEC5-BB7C06B7767F}" dt="2021-04-14T11:59:17.288" v="3916" actId="21"/>
          <ac:picMkLst>
            <pc:docMk/>
            <pc:sldMk cId="3418116008" sldId="286"/>
            <ac:picMk id="2" creationId="{DBFD76E3-E7AC-4DA6-9132-53D621F18FE7}"/>
          </ac:picMkLst>
        </pc:picChg>
        <pc:picChg chg="add mod">
          <ac:chgData name="Sanders Wang" userId="089d73b8-785c-4012-b931-81c632b6c9c7" providerId="ADAL" clId="{C88FAF71-232A-440D-BEC5-BB7C06B7767F}" dt="2021-04-14T13:09:27.862" v="4266" actId="164"/>
          <ac:picMkLst>
            <pc:docMk/>
            <pc:sldMk cId="3418116008" sldId="286"/>
            <ac:picMk id="16" creationId="{87FD6471-5B29-4386-9250-3C759F9FC3B4}"/>
          </ac:picMkLst>
        </pc:picChg>
        <pc:picChg chg="add del mod">
          <ac:chgData name="Sanders Wang" userId="089d73b8-785c-4012-b931-81c632b6c9c7" providerId="ADAL" clId="{C88FAF71-232A-440D-BEC5-BB7C06B7767F}" dt="2021-04-14T13:06:01.309" v="4191" actId="21"/>
          <ac:picMkLst>
            <pc:docMk/>
            <pc:sldMk cId="3418116008" sldId="286"/>
            <ac:picMk id="17" creationId="{78EDD35A-8BE5-41D1-A8C4-DC7E6ADF7CA1}"/>
          </ac:picMkLst>
        </pc:picChg>
        <pc:cxnChg chg="add del mod">
          <ac:chgData name="Sanders Wang" userId="089d73b8-785c-4012-b931-81c632b6c9c7" providerId="ADAL" clId="{C88FAF71-232A-440D-BEC5-BB7C06B7767F}" dt="2021-04-14T11:57:56.067" v="3906" actId="478"/>
          <ac:cxnSpMkLst>
            <pc:docMk/>
            <pc:sldMk cId="3418116008" sldId="286"/>
            <ac:cxnSpMk id="14" creationId="{2160A50A-F9EC-464F-9A61-69C851BD9286}"/>
          </ac:cxnSpMkLst>
        </pc:cxnChg>
      </pc:sldChg>
      <pc:sldChg chg="addSp delSp modSp new mod">
        <pc:chgData name="Sanders Wang" userId="089d73b8-785c-4012-b931-81c632b6c9c7" providerId="ADAL" clId="{C88FAF71-232A-440D-BEC5-BB7C06B7767F}" dt="2021-04-15T10:44:00.635" v="5543" actId="1076"/>
        <pc:sldMkLst>
          <pc:docMk/>
          <pc:sldMk cId="1030954052" sldId="287"/>
        </pc:sldMkLst>
        <pc:spChg chg="mod">
          <ac:chgData name="Sanders Wang" userId="089d73b8-785c-4012-b931-81c632b6c9c7" providerId="ADAL" clId="{C88FAF71-232A-440D-BEC5-BB7C06B7767F}" dt="2021-04-15T10:32:49.700" v="5472" actId="1076"/>
          <ac:spMkLst>
            <pc:docMk/>
            <pc:sldMk cId="1030954052" sldId="287"/>
            <ac:spMk id="4" creationId="{8405C447-611E-4FA1-9BC1-2316BAE9AF00}"/>
          </ac:spMkLst>
        </pc:spChg>
        <pc:spChg chg="mod">
          <ac:chgData name="Sanders Wang" userId="089d73b8-785c-4012-b931-81c632b6c9c7" providerId="ADAL" clId="{C88FAF71-232A-440D-BEC5-BB7C06B7767F}" dt="2021-04-15T10:32:49.700" v="5472" actId="1076"/>
          <ac:spMkLst>
            <pc:docMk/>
            <pc:sldMk cId="1030954052" sldId="287"/>
            <ac:spMk id="5" creationId="{C8EF565C-E69B-4A8E-8636-BC319983674A}"/>
          </ac:spMkLst>
        </pc:spChg>
        <pc:spChg chg="mod">
          <ac:chgData name="Sanders Wang" userId="089d73b8-785c-4012-b931-81c632b6c9c7" providerId="ADAL" clId="{C88FAF71-232A-440D-BEC5-BB7C06B7767F}" dt="2021-04-15T10:32:49.700" v="5472" actId="1076"/>
          <ac:spMkLst>
            <pc:docMk/>
            <pc:sldMk cId="1030954052" sldId="287"/>
            <ac:spMk id="6" creationId="{4FCE3F9D-2BC2-4476-8A83-721F93992568}"/>
          </ac:spMkLst>
        </pc:spChg>
        <pc:spChg chg="mod">
          <ac:chgData name="Sanders Wang" userId="089d73b8-785c-4012-b931-81c632b6c9c7" providerId="ADAL" clId="{C88FAF71-232A-440D-BEC5-BB7C06B7767F}" dt="2021-04-15T10:32:49.700" v="5472" actId="1076"/>
          <ac:spMkLst>
            <pc:docMk/>
            <pc:sldMk cId="1030954052" sldId="287"/>
            <ac:spMk id="7" creationId="{63EB79B2-A9AE-41C6-B0EA-0F60E88FD6F0}"/>
          </ac:spMkLst>
        </pc:spChg>
        <pc:spChg chg="add del mod">
          <ac:chgData name="Sanders Wang" userId="089d73b8-785c-4012-b931-81c632b6c9c7" providerId="ADAL" clId="{C88FAF71-232A-440D-BEC5-BB7C06B7767F}" dt="2021-04-14T14:17:44.436" v="4490"/>
          <ac:spMkLst>
            <pc:docMk/>
            <pc:sldMk cId="1030954052" sldId="287"/>
            <ac:spMk id="8" creationId="{C8865908-CE76-4FB1-BA86-86324729D888}"/>
          </ac:spMkLst>
        </pc:spChg>
        <pc:spChg chg="add mod">
          <ac:chgData name="Sanders Wang" userId="089d73b8-785c-4012-b931-81c632b6c9c7" providerId="ADAL" clId="{C88FAF71-232A-440D-BEC5-BB7C06B7767F}" dt="2021-04-14T14:57:51.580" v="4677" actId="1076"/>
          <ac:spMkLst>
            <pc:docMk/>
            <pc:sldMk cId="1030954052" sldId="287"/>
            <ac:spMk id="9" creationId="{756ED8D4-316B-41A4-BA93-3709A5D9C063}"/>
          </ac:spMkLst>
        </pc:spChg>
        <pc:spChg chg="add mod">
          <ac:chgData name="Sanders Wang" userId="089d73b8-785c-4012-b931-81c632b6c9c7" providerId="ADAL" clId="{C88FAF71-232A-440D-BEC5-BB7C06B7767F}" dt="2021-04-14T14:20:27.363" v="4504" actId="1076"/>
          <ac:spMkLst>
            <pc:docMk/>
            <pc:sldMk cId="1030954052" sldId="287"/>
            <ac:spMk id="10" creationId="{07012EDD-4502-440D-8ADF-D102CA943908}"/>
          </ac:spMkLst>
        </pc:spChg>
        <pc:spChg chg="add del mod">
          <ac:chgData name="Sanders Wang" userId="089d73b8-785c-4012-b931-81c632b6c9c7" providerId="ADAL" clId="{C88FAF71-232A-440D-BEC5-BB7C06B7767F}" dt="2021-04-14T14:19:40.162" v="4497" actId="478"/>
          <ac:spMkLst>
            <pc:docMk/>
            <pc:sldMk cId="1030954052" sldId="287"/>
            <ac:spMk id="11" creationId="{F27D4548-7455-4A74-A8AE-690D93561762}"/>
          </ac:spMkLst>
        </pc:spChg>
        <pc:spChg chg="add mod">
          <ac:chgData name="Sanders Wang" userId="089d73b8-785c-4012-b931-81c632b6c9c7" providerId="ADAL" clId="{C88FAF71-232A-440D-BEC5-BB7C06B7767F}" dt="2021-04-14T14:21:25.961" v="4513" actId="1076"/>
          <ac:spMkLst>
            <pc:docMk/>
            <pc:sldMk cId="1030954052" sldId="287"/>
            <ac:spMk id="14" creationId="{C64E15B9-094A-4F48-BFC2-BEF2BF0425FD}"/>
          </ac:spMkLst>
        </pc:spChg>
        <pc:spChg chg="add mod">
          <ac:chgData name="Sanders Wang" userId="089d73b8-785c-4012-b931-81c632b6c9c7" providerId="ADAL" clId="{C88FAF71-232A-440D-BEC5-BB7C06B7767F}" dt="2021-04-15T10:33:08.160" v="5476" actId="1076"/>
          <ac:spMkLst>
            <pc:docMk/>
            <pc:sldMk cId="1030954052" sldId="287"/>
            <ac:spMk id="17" creationId="{07566952-9286-48FB-A8E7-D1AF4A5B6275}"/>
          </ac:spMkLst>
        </pc:spChg>
        <pc:spChg chg="add del mod">
          <ac:chgData name="Sanders Wang" userId="089d73b8-785c-4012-b931-81c632b6c9c7" providerId="ADAL" clId="{C88FAF71-232A-440D-BEC5-BB7C06B7767F}" dt="2021-04-14T14:21:15.055" v="4510" actId="478"/>
          <ac:spMkLst>
            <pc:docMk/>
            <pc:sldMk cId="1030954052" sldId="287"/>
            <ac:spMk id="17" creationId="{DE2AB7BD-521E-4450-ADE7-475FB4B1FE94}"/>
          </ac:spMkLst>
        </pc:spChg>
        <pc:spChg chg="add mod">
          <ac:chgData name="Sanders Wang" userId="089d73b8-785c-4012-b931-81c632b6c9c7" providerId="ADAL" clId="{C88FAF71-232A-440D-BEC5-BB7C06B7767F}" dt="2021-04-14T14:53:06.111" v="4658" actId="1076"/>
          <ac:spMkLst>
            <pc:docMk/>
            <pc:sldMk cId="1030954052" sldId="287"/>
            <ac:spMk id="23" creationId="{4E5BD8DA-EA72-4C38-A053-D702C0CD42F3}"/>
          </ac:spMkLst>
        </pc:spChg>
        <pc:spChg chg="add del mod">
          <ac:chgData name="Sanders Wang" userId="089d73b8-785c-4012-b931-81c632b6c9c7" providerId="ADAL" clId="{C88FAF71-232A-440D-BEC5-BB7C06B7767F}" dt="2021-04-14T14:25:14.634" v="4543" actId="478"/>
          <ac:spMkLst>
            <pc:docMk/>
            <pc:sldMk cId="1030954052" sldId="287"/>
            <ac:spMk id="29" creationId="{EA2DA893-54EA-477F-AFEE-C4C667C3A2C2}"/>
          </ac:spMkLst>
        </pc:spChg>
        <pc:spChg chg="add mod">
          <ac:chgData name="Sanders Wang" userId="089d73b8-785c-4012-b931-81c632b6c9c7" providerId="ADAL" clId="{C88FAF71-232A-440D-BEC5-BB7C06B7767F}" dt="2021-04-14T14:25:12.196" v="4542"/>
          <ac:spMkLst>
            <pc:docMk/>
            <pc:sldMk cId="1030954052" sldId="287"/>
            <ac:spMk id="31" creationId="{27D18683-97D0-4C7F-A747-D9FCC19737CF}"/>
          </ac:spMkLst>
        </pc:spChg>
        <pc:spChg chg="add mod">
          <ac:chgData name="Sanders Wang" userId="089d73b8-785c-4012-b931-81c632b6c9c7" providerId="ADAL" clId="{C88FAF71-232A-440D-BEC5-BB7C06B7767F}" dt="2021-04-14T14:32:11.618" v="4548" actId="571"/>
          <ac:spMkLst>
            <pc:docMk/>
            <pc:sldMk cId="1030954052" sldId="287"/>
            <ac:spMk id="38" creationId="{73083237-5589-49A6-AEE4-F71584C787C5}"/>
          </ac:spMkLst>
        </pc:spChg>
        <pc:spChg chg="add mod">
          <ac:chgData name="Sanders Wang" userId="089d73b8-785c-4012-b931-81c632b6c9c7" providerId="ADAL" clId="{C88FAF71-232A-440D-BEC5-BB7C06B7767F}" dt="2021-04-14T14:38:55.552" v="4568" actId="1076"/>
          <ac:spMkLst>
            <pc:docMk/>
            <pc:sldMk cId="1030954052" sldId="287"/>
            <ac:spMk id="43" creationId="{BAF9196D-A5D8-4028-9290-CC5C96309AB8}"/>
          </ac:spMkLst>
        </pc:spChg>
        <pc:spChg chg="add mod">
          <ac:chgData name="Sanders Wang" userId="089d73b8-785c-4012-b931-81c632b6c9c7" providerId="ADAL" clId="{C88FAF71-232A-440D-BEC5-BB7C06B7767F}" dt="2021-04-14T14:40:30.868" v="4578" actId="1076"/>
          <ac:spMkLst>
            <pc:docMk/>
            <pc:sldMk cId="1030954052" sldId="287"/>
            <ac:spMk id="48" creationId="{987A5FCF-AA1E-4654-B226-38870F3FCE5F}"/>
          </ac:spMkLst>
        </pc:spChg>
        <pc:spChg chg="add mod">
          <ac:chgData name="Sanders Wang" userId="089d73b8-785c-4012-b931-81c632b6c9c7" providerId="ADAL" clId="{C88FAF71-232A-440D-BEC5-BB7C06B7767F}" dt="2021-04-14T14:39:06.783" v="4570" actId="571"/>
          <ac:spMkLst>
            <pc:docMk/>
            <pc:sldMk cId="1030954052" sldId="287"/>
            <ac:spMk id="52" creationId="{D4DBA971-E598-4E68-A897-381CA1969712}"/>
          </ac:spMkLst>
        </pc:spChg>
        <pc:spChg chg="add mod">
          <ac:chgData name="Sanders Wang" userId="089d73b8-785c-4012-b931-81c632b6c9c7" providerId="ADAL" clId="{C88FAF71-232A-440D-BEC5-BB7C06B7767F}" dt="2021-04-15T10:26:45.741" v="5450" actId="1076"/>
          <ac:spMkLst>
            <pc:docMk/>
            <pc:sldMk cId="1030954052" sldId="287"/>
            <ac:spMk id="54" creationId="{02F1FE6E-943C-4C1E-BD98-1936FB53C882}"/>
          </ac:spMkLst>
        </pc:spChg>
        <pc:spChg chg="add mod">
          <ac:chgData name="Sanders Wang" userId="089d73b8-785c-4012-b931-81c632b6c9c7" providerId="ADAL" clId="{C88FAF71-232A-440D-BEC5-BB7C06B7767F}" dt="2021-04-15T10:35:22.391" v="5481" actId="1076"/>
          <ac:spMkLst>
            <pc:docMk/>
            <pc:sldMk cId="1030954052" sldId="287"/>
            <ac:spMk id="58" creationId="{C6B84E06-1C69-49FC-8142-7B11099B73B0}"/>
          </ac:spMkLst>
        </pc:spChg>
        <pc:spChg chg="add mod">
          <ac:chgData name="Sanders Wang" userId="089d73b8-785c-4012-b931-81c632b6c9c7" providerId="ADAL" clId="{C88FAF71-232A-440D-BEC5-BB7C06B7767F}" dt="2021-04-15T10:35:55.810" v="5494" actId="1076"/>
          <ac:spMkLst>
            <pc:docMk/>
            <pc:sldMk cId="1030954052" sldId="287"/>
            <ac:spMk id="60" creationId="{EDC0C45F-60E3-44B4-A302-FDD7383CD42A}"/>
          </ac:spMkLst>
        </pc:spChg>
        <pc:spChg chg="add del mod">
          <ac:chgData name="Sanders Wang" userId="089d73b8-785c-4012-b931-81c632b6c9c7" providerId="ADAL" clId="{C88FAF71-232A-440D-BEC5-BB7C06B7767F}" dt="2021-04-14T14:42:52.811" v="4581"/>
          <ac:spMkLst>
            <pc:docMk/>
            <pc:sldMk cId="1030954052" sldId="287"/>
            <ac:spMk id="61" creationId="{6F1CC7F6-BA6B-46A0-A873-4422EC8CB4BF}"/>
          </ac:spMkLst>
        </pc:spChg>
        <pc:spChg chg="add mod ord">
          <ac:chgData name="Sanders Wang" userId="089d73b8-785c-4012-b931-81c632b6c9c7" providerId="ADAL" clId="{C88FAF71-232A-440D-BEC5-BB7C06B7767F}" dt="2021-04-14T14:54:20.560" v="4660" actId="1076"/>
          <ac:spMkLst>
            <pc:docMk/>
            <pc:sldMk cId="1030954052" sldId="287"/>
            <ac:spMk id="62" creationId="{1EABAD29-82C2-4461-9DAC-EAA661397FB2}"/>
          </ac:spMkLst>
        </pc:spChg>
        <pc:spChg chg="add mod">
          <ac:chgData name="Sanders Wang" userId="089d73b8-785c-4012-b931-81c632b6c9c7" providerId="ADAL" clId="{C88FAF71-232A-440D-BEC5-BB7C06B7767F}" dt="2021-04-14T14:47:29.363" v="4608" actId="1076"/>
          <ac:spMkLst>
            <pc:docMk/>
            <pc:sldMk cId="1030954052" sldId="287"/>
            <ac:spMk id="67" creationId="{00771859-81B7-4964-9666-64220A4E3966}"/>
          </ac:spMkLst>
        </pc:spChg>
        <pc:spChg chg="add mod">
          <ac:chgData name="Sanders Wang" userId="089d73b8-785c-4012-b931-81c632b6c9c7" providerId="ADAL" clId="{C88FAF71-232A-440D-BEC5-BB7C06B7767F}" dt="2021-04-15T10:35:47.865" v="5492" actId="113"/>
          <ac:spMkLst>
            <pc:docMk/>
            <pc:sldMk cId="1030954052" sldId="287"/>
            <ac:spMk id="69" creationId="{04FA66EB-3B55-46C7-95FC-B0CB47E75F50}"/>
          </ac:spMkLst>
        </pc:spChg>
        <pc:spChg chg="add del mod">
          <ac:chgData name="Sanders Wang" userId="089d73b8-785c-4012-b931-81c632b6c9c7" providerId="ADAL" clId="{C88FAF71-232A-440D-BEC5-BB7C06B7767F}" dt="2021-04-14T14:49:30.245" v="4624" actId="478"/>
          <ac:spMkLst>
            <pc:docMk/>
            <pc:sldMk cId="1030954052" sldId="287"/>
            <ac:spMk id="76" creationId="{A93B2B42-C495-4259-BE60-F772A44866F2}"/>
          </ac:spMkLst>
        </pc:spChg>
        <pc:spChg chg="add mod">
          <ac:chgData name="Sanders Wang" userId="089d73b8-785c-4012-b931-81c632b6c9c7" providerId="ADAL" clId="{C88FAF71-232A-440D-BEC5-BB7C06B7767F}" dt="2021-04-14T14:49:01.361" v="4618" actId="1076"/>
          <ac:spMkLst>
            <pc:docMk/>
            <pc:sldMk cId="1030954052" sldId="287"/>
            <ac:spMk id="79" creationId="{842E1151-7871-4939-AD7F-C47E8E185360}"/>
          </ac:spMkLst>
        </pc:spChg>
        <pc:spChg chg="add del mod">
          <ac:chgData name="Sanders Wang" userId="089d73b8-785c-4012-b931-81c632b6c9c7" providerId="ADAL" clId="{C88FAF71-232A-440D-BEC5-BB7C06B7767F}" dt="2021-04-14T14:50:02.091" v="4633" actId="478"/>
          <ac:spMkLst>
            <pc:docMk/>
            <pc:sldMk cId="1030954052" sldId="287"/>
            <ac:spMk id="82" creationId="{0971B20A-30CD-4BA1-A2A3-FB3E8970F6E2}"/>
          </ac:spMkLst>
        </pc:spChg>
        <pc:spChg chg="add mod ord">
          <ac:chgData name="Sanders Wang" userId="089d73b8-785c-4012-b931-81c632b6c9c7" providerId="ADAL" clId="{C88FAF71-232A-440D-BEC5-BB7C06B7767F}" dt="2021-04-15T10:43:52.794" v="5540" actId="166"/>
          <ac:spMkLst>
            <pc:docMk/>
            <pc:sldMk cId="1030954052" sldId="287"/>
            <ac:spMk id="82" creationId="{88D635C7-BC39-4DF9-8347-853EF0258F44}"/>
          </ac:spMkLst>
        </pc:spChg>
        <pc:spChg chg="add mod">
          <ac:chgData name="Sanders Wang" userId="089d73b8-785c-4012-b931-81c632b6c9c7" providerId="ADAL" clId="{C88FAF71-232A-440D-BEC5-BB7C06B7767F}" dt="2021-04-14T14:50:06.126" v="4634" actId="1076"/>
          <ac:spMkLst>
            <pc:docMk/>
            <pc:sldMk cId="1030954052" sldId="287"/>
            <ac:spMk id="84" creationId="{962B8137-081F-46B7-B8CF-510E125025C3}"/>
          </ac:spMkLst>
        </pc:spChg>
        <pc:spChg chg="add del mod">
          <ac:chgData name="Sanders Wang" userId="089d73b8-785c-4012-b931-81c632b6c9c7" providerId="ADAL" clId="{C88FAF71-232A-440D-BEC5-BB7C06B7767F}" dt="2021-04-14T14:54:49.113" v="4662"/>
          <ac:spMkLst>
            <pc:docMk/>
            <pc:sldMk cId="1030954052" sldId="287"/>
            <ac:spMk id="94" creationId="{010E9188-EB5F-46A4-A360-B2205BF01101}"/>
          </ac:spMkLst>
        </pc:spChg>
        <pc:spChg chg="add mod">
          <ac:chgData name="Sanders Wang" userId="089d73b8-785c-4012-b931-81c632b6c9c7" providerId="ADAL" clId="{C88FAF71-232A-440D-BEC5-BB7C06B7767F}" dt="2021-04-15T10:25:09.373" v="5437" actId="1076"/>
          <ac:spMkLst>
            <pc:docMk/>
            <pc:sldMk cId="1030954052" sldId="287"/>
            <ac:spMk id="95" creationId="{90140AED-C72F-48EC-B532-80CE3FBE71E3}"/>
          </ac:spMkLst>
        </pc:spChg>
        <pc:spChg chg="add mod">
          <ac:chgData name="Sanders Wang" userId="089d73b8-785c-4012-b931-81c632b6c9c7" providerId="ADAL" clId="{C88FAF71-232A-440D-BEC5-BB7C06B7767F}" dt="2021-04-14T14:56:28.140" v="4672" actId="14100"/>
          <ac:spMkLst>
            <pc:docMk/>
            <pc:sldMk cId="1030954052" sldId="287"/>
            <ac:spMk id="99" creationId="{27456BBA-5447-4288-B705-043B934876E0}"/>
          </ac:spMkLst>
        </pc:spChg>
        <pc:spChg chg="add mod">
          <ac:chgData name="Sanders Wang" userId="089d73b8-785c-4012-b931-81c632b6c9c7" providerId="ADAL" clId="{C88FAF71-232A-440D-BEC5-BB7C06B7767F}" dt="2021-04-14T14:59:30.349" v="4703" actId="1076"/>
          <ac:spMkLst>
            <pc:docMk/>
            <pc:sldMk cId="1030954052" sldId="287"/>
            <ac:spMk id="103" creationId="{91EFB7CA-9375-4BEF-A64E-D7C0FB035CF2}"/>
          </ac:spMkLst>
        </pc:spChg>
        <pc:spChg chg="add mod">
          <ac:chgData name="Sanders Wang" userId="089d73b8-785c-4012-b931-81c632b6c9c7" providerId="ADAL" clId="{C88FAF71-232A-440D-BEC5-BB7C06B7767F}" dt="2021-04-15T10:26:38.022" v="5449" actId="14100"/>
          <ac:spMkLst>
            <pc:docMk/>
            <pc:sldMk cId="1030954052" sldId="287"/>
            <ac:spMk id="104" creationId="{D4941458-CE74-45DE-BB54-D3B56F726A49}"/>
          </ac:spMkLst>
        </pc:spChg>
        <pc:spChg chg="add mod">
          <ac:chgData name="Sanders Wang" userId="089d73b8-785c-4012-b931-81c632b6c9c7" providerId="ADAL" clId="{C88FAF71-232A-440D-BEC5-BB7C06B7767F}" dt="2021-04-14T15:04:18.664" v="4709" actId="1076"/>
          <ac:spMkLst>
            <pc:docMk/>
            <pc:sldMk cId="1030954052" sldId="287"/>
            <ac:spMk id="110" creationId="{ED028DA2-8507-4C97-AB3E-33ADF1BE3E88}"/>
          </ac:spMkLst>
        </pc:spChg>
        <pc:spChg chg="add mod">
          <ac:chgData name="Sanders Wang" userId="089d73b8-785c-4012-b931-81c632b6c9c7" providerId="ADAL" clId="{C88FAF71-232A-440D-BEC5-BB7C06B7767F}" dt="2021-04-14T15:04:58.770" v="4713" actId="1076"/>
          <ac:spMkLst>
            <pc:docMk/>
            <pc:sldMk cId="1030954052" sldId="287"/>
            <ac:spMk id="111" creationId="{3CA16E12-E887-4EF6-95D7-3F0242B8F354}"/>
          </ac:spMkLst>
        </pc:spChg>
        <pc:spChg chg="add mod">
          <ac:chgData name="Sanders Wang" userId="089d73b8-785c-4012-b931-81c632b6c9c7" providerId="ADAL" clId="{C88FAF71-232A-440D-BEC5-BB7C06B7767F}" dt="2021-04-14T15:11:13.340" v="4756" actId="1076"/>
          <ac:spMkLst>
            <pc:docMk/>
            <pc:sldMk cId="1030954052" sldId="287"/>
            <ac:spMk id="116" creationId="{72B05E26-C482-4B2A-AE3E-10E1C2F6F85D}"/>
          </ac:spMkLst>
        </pc:spChg>
        <pc:grpChg chg="add mod">
          <ac:chgData name="Sanders Wang" userId="089d73b8-785c-4012-b931-81c632b6c9c7" providerId="ADAL" clId="{C88FAF71-232A-440D-BEC5-BB7C06B7767F}" dt="2021-04-15T10:32:49.700" v="5472" actId="1076"/>
          <ac:grpSpMkLst>
            <pc:docMk/>
            <pc:sldMk cId="1030954052" sldId="287"/>
            <ac:grpSpMk id="2" creationId="{B36AC564-0850-41C5-8AAB-8125ECBE64C7}"/>
          </ac:grpSpMkLst>
        </pc:grpChg>
        <pc:picChg chg="mod">
          <ac:chgData name="Sanders Wang" userId="089d73b8-785c-4012-b931-81c632b6c9c7" providerId="ADAL" clId="{C88FAF71-232A-440D-BEC5-BB7C06B7767F}" dt="2021-04-15T10:32:49.700" v="5472" actId="1076"/>
          <ac:picMkLst>
            <pc:docMk/>
            <pc:sldMk cId="1030954052" sldId="287"/>
            <ac:picMk id="3" creationId="{830C2C89-C4EB-4A94-8096-B52970D9C4DB}"/>
          </ac:picMkLst>
        </pc:picChg>
        <pc:picChg chg="add del mod">
          <ac:chgData name="Sanders Wang" userId="089d73b8-785c-4012-b931-81c632b6c9c7" providerId="ADAL" clId="{C88FAF71-232A-440D-BEC5-BB7C06B7767F}" dt="2021-04-14T14:19:40.162" v="4497" actId="478"/>
          <ac:picMkLst>
            <pc:docMk/>
            <pc:sldMk cId="1030954052" sldId="287"/>
            <ac:picMk id="13" creationId="{361E3C18-447F-4088-833E-DA000E93EA9D}"/>
          </ac:picMkLst>
        </pc:picChg>
        <pc:picChg chg="add mod ord">
          <ac:chgData name="Sanders Wang" userId="089d73b8-785c-4012-b931-81c632b6c9c7" providerId="ADAL" clId="{C88FAF71-232A-440D-BEC5-BB7C06B7767F}" dt="2021-04-14T14:20:27.363" v="4504" actId="1076"/>
          <ac:picMkLst>
            <pc:docMk/>
            <pc:sldMk cId="1030954052" sldId="287"/>
            <ac:picMk id="15" creationId="{5B166138-0D30-4EA5-B60C-E1831A4ED53D}"/>
          </ac:picMkLst>
        </pc:picChg>
        <pc:picChg chg="add mod">
          <ac:chgData name="Sanders Wang" userId="089d73b8-785c-4012-b931-81c632b6c9c7" providerId="ADAL" clId="{C88FAF71-232A-440D-BEC5-BB7C06B7767F}" dt="2021-04-14T14:21:29.774" v="4514" actId="1076"/>
          <ac:picMkLst>
            <pc:docMk/>
            <pc:sldMk cId="1030954052" sldId="287"/>
            <ac:picMk id="16" creationId="{59FE7DBC-C086-4585-8618-BF976DE105EB}"/>
          </ac:picMkLst>
        </pc:picChg>
        <pc:picChg chg="add mod">
          <ac:chgData name="Sanders Wang" userId="089d73b8-785c-4012-b931-81c632b6c9c7" providerId="ADAL" clId="{C88FAF71-232A-440D-BEC5-BB7C06B7767F}" dt="2021-04-14T14:25:32.970" v="4547" actId="1076"/>
          <ac:picMkLst>
            <pc:docMk/>
            <pc:sldMk cId="1030954052" sldId="287"/>
            <ac:picMk id="28" creationId="{F8BA8F6A-09A9-4A00-AC08-CAA431C89596}"/>
          </ac:picMkLst>
        </pc:picChg>
        <pc:picChg chg="add mod">
          <ac:chgData name="Sanders Wang" userId="089d73b8-785c-4012-b931-81c632b6c9c7" providerId="ADAL" clId="{C88FAF71-232A-440D-BEC5-BB7C06B7767F}" dt="2021-04-14T14:32:11.618" v="4548" actId="571"/>
          <ac:picMkLst>
            <pc:docMk/>
            <pc:sldMk cId="1030954052" sldId="287"/>
            <ac:picMk id="37" creationId="{82EB8E67-A0BA-4D02-8EB7-E9D463FC4748}"/>
          </ac:picMkLst>
        </pc:picChg>
        <pc:picChg chg="add mod">
          <ac:chgData name="Sanders Wang" userId="089d73b8-785c-4012-b931-81c632b6c9c7" providerId="ADAL" clId="{C88FAF71-232A-440D-BEC5-BB7C06B7767F}" dt="2021-04-14T14:39:06.783" v="4570" actId="571"/>
          <ac:picMkLst>
            <pc:docMk/>
            <pc:sldMk cId="1030954052" sldId="287"/>
            <ac:picMk id="51" creationId="{7B661B0A-F384-43F6-AB01-CDA0C087F03C}"/>
          </ac:picMkLst>
        </pc:picChg>
        <pc:picChg chg="add mod">
          <ac:chgData name="Sanders Wang" userId="089d73b8-785c-4012-b931-81c632b6c9c7" providerId="ADAL" clId="{C88FAF71-232A-440D-BEC5-BB7C06B7767F}" dt="2021-04-14T14:48:17.369" v="4612" actId="167"/>
          <ac:picMkLst>
            <pc:docMk/>
            <pc:sldMk cId="1030954052" sldId="287"/>
            <ac:picMk id="74" creationId="{DFA40E89-E529-465F-98E5-A99B515F53CD}"/>
          </ac:picMkLst>
        </pc:picChg>
        <pc:picChg chg="add mod">
          <ac:chgData name="Sanders Wang" userId="089d73b8-785c-4012-b931-81c632b6c9c7" providerId="ADAL" clId="{C88FAF71-232A-440D-BEC5-BB7C06B7767F}" dt="2021-04-14T14:49:13.092" v="4623" actId="1076"/>
          <ac:picMkLst>
            <pc:docMk/>
            <pc:sldMk cId="1030954052" sldId="287"/>
            <ac:picMk id="75" creationId="{DCB642DB-EC38-4AA1-852F-A76161A1DFE8}"/>
          </ac:picMkLst>
        </pc:picChg>
        <pc:picChg chg="add mod">
          <ac:chgData name="Sanders Wang" userId="089d73b8-785c-4012-b931-81c632b6c9c7" providerId="ADAL" clId="{C88FAF71-232A-440D-BEC5-BB7C06B7767F}" dt="2021-04-15T10:37:20.064" v="5506" actId="1076"/>
          <ac:picMkLst>
            <pc:docMk/>
            <pc:sldMk cId="1030954052" sldId="287"/>
            <ac:picMk id="78" creationId="{F898E04C-FEB4-45CF-8733-F2EAE88F50EF}"/>
          </ac:picMkLst>
        </pc:picChg>
        <pc:picChg chg="add mod">
          <ac:chgData name="Sanders Wang" userId="089d73b8-785c-4012-b931-81c632b6c9c7" providerId="ADAL" clId="{C88FAF71-232A-440D-BEC5-BB7C06B7767F}" dt="2021-04-15T10:39:11.201" v="5523" actId="1076"/>
          <ac:picMkLst>
            <pc:docMk/>
            <pc:sldMk cId="1030954052" sldId="287"/>
            <ac:picMk id="80" creationId="{2EEABF13-8253-40F8-87E7-3457CC2F55FD}"/>
          </ac:picMkLst>
        </pc:picChg>
        <pc:picChg chg="add mod">
          <ac:chgData name="Sanders Wang" userId="089d73b8-785c-4012-b931-81c632b6c9c7" providerId="ADAL" clId="{C88FAF71-232A-440D-BEC5-BB7C06B7767F}" dt="2021-04-15T10:44:00.635" v="5543" actId="1076"/>
          <ac:picMkLst>
            <pc:docMk/>
            <pc:sldMk cId="1030954052" sldId="287"/>
            <ac:picMk id="86" creationId="{9709B3F9-DEFC-49EA-B8CF-D8531CA07192}"/>
          </ac:picMkLst>
        </pc:picChg>
        <pc:picChg chg="add mod">
          <ac:chgData name="Sanders Wang" userId="089d73b8-785c-4012-b931-81c632b6c9c7" providerId="ADAL" clId="{C88FAF71-232A-440D-BEC5-BB7C06B7767F}" dt="2021-04-14T14:52:03.241" v="4653" actId="1076"/>
          <ac:picMkLst>
            <pc:docMk/>
            <pc:sldMk cId="1030954052" sldId="287"/>
            <ac:picMk id="93" creationId="{30D6DBCA-167A-47CA-8D3C-3A5F9AD422E0}"/>
          </ac:picMkLst>
        </pc:picChg>
        <pc:picChg chg="add mod">
          <ac:chgData name="Sanders Wang" userId="089d73b8-785c-4012-b931-81c632b6c9c7" providerId="ADAL" clId="{C88FAF71-232A-440D-BEC5-BB7C06B7767F}" dt="2021-04-15T10:37:12.144" v="5504" actId="1076"/>
          <ac:picMkLst>
            <pc:docMk/>
            <pc:sldMk cId="1030954052" sldId="287"/>
            <ac:picMk id="108" creationId="{84AF35EB-BD5C-4399-9BA4-430650A37AEC}"/>
          </ac:picMkLst>
        </pc:picChg>
        <pc:picChg chg="add mod">
          <ac:chgData name="Sanders Wang" userId="089d73b8-785c-4012-b931-81c632b6c9c7" providerId="ADAL" clId="{C88FAF71-232A-440D-BEC5-BB7C06B7767F}" dt="2021-04-14T15:11:15.462" v="4757" actId="1076"/>
          <ac:picMkLst>
            <pc:docMk/>
            <pc:sldMk cId="1030954052" sldId="287"/>
            <ac:picMk id="6146" creationId="{C18E46C4-02C2-4189-9C02-D279BB99A220}"/>
          </ac:picMkLst>
        </pc:picChg>
        <pc:picChg chg="add del mod">
          <ac:chgData name="Sanders Wang" userId="089d73b8-785c-4012-b931-81c632b6c9c7" providerId="ADAL" clId="{C88FAF71-232A-440D-BEC5-BB7C06B7767F}" dt="2021-04-14T14:43:48.795" v="4588" actId="478"/>
          <ac:picMkLst>
            <pc:docMk/>
            <pc:sldMk cId="1030954052" sldId="287"/>
            <ac:picMk id="6148" creationId="{A6F380DA-E043-499E-A519-775A1E5BEA1D}"/>
          </ac:picMkLst>
        </pc:picChg>
        <pc:picChg chg="add mod">
          <ac:chgData name="Sanders Wang" userId="089d73b8-785c-4012-b931-81c632b6c9c7" providerId="ADAL" clId="{C88FAF71-232A-440D-BEC5-BB7C06B7767F}" dt="2021-04-14T14:54:20.560" v="4660" actId="1076"/>
          <ac:picMkLst>
            <pc:docMk/>
            <pc:sldMk cId="1030954052" sldId="287"/>
            <ac:picMk id="6150" creationId="{C42B406B-0E1C-458A-8D88-B2EFD151227E}"/>
          </ac:picMkLst>
        </pc:picChg>
        <pc:cxnChg chg="add del mod">
          <ac:chgData name="Sanders Wang" userId="089d73b8-785c-4012-b931-81c632b6c9c7" providerId="ADAL" clId="{C88FAF71-232A-440D-BEC5-BB7C06B7767F}" dt="2021-04-14T14:19:40.162" v="4497" actId="478"/>
          <ac:cxnSpMkLst>
            <pc:docMk/>
            <pc:sldMk cId="1030954052" sldId="287"/>
            <ac:cxnSpMk id="12" creationId="{ED8D434F-0B8F-49FC-87E9-C0FE33B3ED5A}"/>
          </ac:cxnSpMkLst>
        </pc:cxnChg>
        <pc:cxnChg chg="add mod">
          <ac:chgData name="Sanders Wang" userId="089d73b8-785c-4012-b931-81c632b6c9c7" providerId="ADAL" clId="{C88FAF71-232A-440D-BEC5-BB7C06B7767F}" dt="2021-04-14T14:21:47.322" v="4517" actId="14100"/>
          <ac:cxnSpMkLst>
            <pc:docMk/>
            <pc:sldMk cId="1030954052" sldId="287"/>
            <ac:cxnSpMk id="18" creationId="{AFF1614A-4429-4608-86CF-06B15A4662FC}"/>
          </ac:cxnSpMkLst>
        </pc:cxnChg>
        <pc:cxnChg chg="add mod">
          <ac:chgData name="Sanders Wang" userId="089d73b8-785c-4012-b931-81c632b6c9c7" providerId="ADAL" clId="{C88FAF71-232A-440D-BEC5-BB7C06B7767F}" dt="2021-04-14T14:53:06.111" v="4658" actId="1076"/>
          <ac:cxnSpMkLst>
            <pc:docMk/>
            <pc:sldMk cId="1030954052" sldId="287"/>
            <ac:cxnSpMk id="24" creationId="{5C7574BD-1F73-4820-8D3A-5003DCFD573A}"/>
          </ac:cxnSpMkLst>
        </pc:cxnChg>
        <pc:cxnChg chg="add mod">
          <ac:chgData name="Sanders Wang" userId="089d73b8-785c-4012-b931-81c632b6c9c7" providerId="ADAL" clId="{C88FAF71-232A-440D-BEC5-BB7C06B7767F}" dt="2021-04-14T14:25:24.529" v="4546" actId="14100"/>
          <ac:cxnSpMkLst>
            <pc:docMk/>
            <pc:sldMk cId="1030954052" sldId="287"/>
            <ac:cxnSpMk id="32" creationId="{2566F0CD-50C7-41C7-ADA2-E84B08EA4643}"/>
          </ac:cxnSpMkLst>
        </pc:cxnChg>
        <pc:cxnChg chg="add mod">
          <ac:chgData name="Sanders Wang" userId="089d73b8-785c-4012-b931-81c632b6c9c7" providerId="ADAL" clId="{C88FAF71-232A-440D-BEC5-BB7C06B7767F}" dt="2021-04-14T14:36:17.686" v="4553" actId="14100"/>
          <ac:cxnSpMkLst>
            <pc:docMk/>
            <pc:sldMk cId="1030954052" sldId="287"/>
            <ac:cxnSpMk id="39" creationId="{C247692A-496A-40E8-964F-89AECB016F1C}"/>
          </ac:cxnSpMkLst>
        </pc:cxnChg>
        <pc:cxnChg chg="add mod">
          <ac:chgData name="Sanders Wang" userId="089d73b8-785c-4012-b931-81c632b6c9c7" providerId="ADAL" clId="{C88FAF71-232A-440D-BEC5-BB7C06B7767F}" dt="2021-04-14T14:39:00.136" v="4569" actId="14100"/>
          <ac:cxnSpMkLst>
            <pc:docMk/>
            <pc:sldMk cId="1030954052" sldId="287"/>
            <ac:cxnSpMk id="44" creationId="{C98F3970-52D3-4FD7-B02A-FAD3715A2D0E}"/>
          </ac:cxnSpMkLst>
        </pc:cxnChg>
        <pc:cxnChg chg="add mod">
          <ac:chgData name="Sanders Wang" userId="089d73b8-785c-4012-b931-81c632b6c9c7" providerId="ADAL" clId="{C88FAF71-232A-440D-BEC5-BB7C06B7767F}" dt="2021-04-14T14:40:12.368" v="4573" actId="14100"/>
          <ac:cxnSpMkLst>
            <pc:docMk/>
            <pc:sldMk cId="1030954052" sldId="287"/>
            <ac:cxnSpMk id="53" creationId="{EB3CD940-9DC5-42DB-A8F2-3C19585902A0}"/>
          </ac:cxnSpMkLst>
        </pc:cxnChg>
        <pc:cxnChg chg="add mod">
          <ac:chgData name="Sanders Wang" userId="089d73b8-785c-4012-b931-81c632b6c9c7" providerId="ADAL" clId="{C88FAF71-232A-440D-BEC5-BB7C06B7767F}" dt="2021-04-15T10:26:45.741" v="5450" actId="1076"/>
          <ac:cxnSpMkLst>
            <pc:docMk/>
            <pc:sldMk cId="1030954052" sldId="287"/>
            <ac:cxnSpMk id="55" creationId="{00E6C62C-476B-468C-BC1C-0CB13AB72B59}"/>
          </ac:cxnSpMkLst>
        </pc:cxnChg>
        <pc:cxnChg chg="add mod">
          <ac:chgData name="Sanders Wang" userId="089d73b8-785c-4012-b931-81c632b6c9c7" providerId="ADAL" clId="{C88FAF71-232A-440D-BEC5-BB7C06B7767F}" dt="2021-04-14T14:51:22.152" v="4646" actId="14100"/>
          <ac:cxnSpMkLst>
            <pc:docMk/>
            <pc:sldMk cId="1030954052" sldId="287"/>
            <ac:cxnSpMk id="56" creationId="{FB13F250-3C66-4C3C-8496-C689AFE34241}"/>
          </ac:cxnSpMkLst>
        </pc:cxnChg>
        <pc:cxnChg chg="add mod">
          <ac:chgData name="Sanders Wang" userId="089d73b8-785c-4012-b931-81c632b6c9c7" providerId="ADAL" clId="{C88FAF71-232A-440D-BEC5-BB7C06B7767F}" dt="2021-04-15T10:35:28.184" v="5482" actId="14100"/>
          <ac:cxnSpMkLst>
            <pc:docMk/>
            <pc:sldMk cId="1030954052" sldId="287"/>
            <ac:cxnSpMk id="61" creationId="{DC477623-1485-4A69-9342-A70EF892533A}"/>
          </ac:cxnSpMkLst>
        </pc:cxnChg>
        <pc:cxnChg chg="add mod">
          <ac:chgData name="Sanders Wang" userId="089d73b8-785c-4012-b931-81c632b6c9c7" providerId="ADAL" clId="{C88FAF71-232A-440D-BEC5-BB7C06B7767F}" dt="2021-04-15T10:36:02.337" v="5495" actId="14100"/>
          <ac:cxnSpMkLst>
            <pc:docMk/>
            <pc:sldMk cId="1030954052" sldId="287"/>
            <ac:cxnSpMk id="66" creationId="{C1EC155C-59C9-4A99-8994-E161528FB67C}"/>
          </ac:cxnSpMkLst>
        </pc:cxnChg>
        <pc:cxnChg chg="add mod">
          <ac:chgData name="Sanders Wang" userId="089d73b8-785c-4012-b931-81c632b6c9c7" providerId="ADAL" clId="{C88FAF71-232A-440D-BEC5-BB7C06B7767F}" dt="2021-04-14T14:47:29.363" v="4608" actId="1076"/>
          <ac:cxnSpMkLst>
            <pc:docMk/>
            <pc:sldMk cId="1030954052" sldId="287"/>
            <ac:cxnSpMk id="68" creationId="{BD0F8403-CE80-42CE-9A24-FEEF2602F479}"/>
          </ac:cxnSpMkLst>
        </pc:cxnChg>
        <pc:cxnChg chg="add mod">
          <ac:chgData name="Sanders Wang" userId="089d73b8-785c-4012-b931-81c632b6c9c7" providerId="ADAL" clId="{C88FAF71-232A-440D-BEC5-BB7C06B7767F}" dt="2021-04-15T10:36:18.593" v="5498" actId="14100"/>
          <ac:cxnSpMkLst>
            <pc:docMk/>
            <pc:sldMk cId="1030954052" sldId="287"/>
            <ac:cxnSpMk id="72" creationId="{4A115C59-5883-4BD2-841D-E141498B81A5}"/>
          </ac:cxnSpMkLst>
        </pc:cxnChg>
        <pc:cxnChg chg="add mod">
          <ac:chgData name="Sanders Wang" userId="089d73b8-785c-4012-b931-81c632b6c9c7" providerId="ADAL" clId="{C88FAF71-232A-440D-BEC5-BB7C06B7767F}" dt="2021-04-15T10:36:26.176" v="5501" actId="14100"/>
          <ac:cxnSpMkLst>
            <pc:docMk/>
            <pc:sldMk cId="1030954052" sldId="287"/>
            <ac:cxnSpMk id="76" creationId="{670E0BEA-3ABE-4EBF-A469-9E59A5347962}"/>
          </ac:cxnSpMkLst>
        </pc:cxnChg>
        <pc:cxnChg chg="add mod">
          <ac:chgData name="Sanders Wang" userId="089d73b8-785c-4012-b931-81c632b6c9c7" providerId="ADAL" clId="{C88FAF71-232A-440D-BEC5-BB7C06B7767F}" dt="2021-04-14T14:49:06.669" v="4620" actId="14100"/>
          <ac:cxnSpMkLst>
            <pc:docMk/>
            <pc:sldMk cId="1030954052" sldId="287"/>
            <ac:cxnSpMk id="77" creationId="{61F378B6-797D-4D1D-8302-E4E3777F4200}"/>
          </ac:cxnSpMkLst>
        </pc:cxnChg>
        <pc:cxnChg chg="add mod">
          <ac:chgData name="Sanders Wang" userId="089d73b8-785c-4012-b931-81c632b6c9c7" providerId="ADAL" clId="{C88FAF71-232A-440D-BEC5-BB7C06B7767F}" dt="2021-04-15T10:43:08.505" v="5536" actId="692"/>
          <ac:cxnSpMkLst>
            <pc:docMk/>
            <pc:sldMk cId="1030954052" sldId="287"/>
            <ac:cxnSpMk id="83" creationId="{58D61530-5835-4E4D-8D24-08A7424B9863}"/>
          </ac:cxnSpMkLst>
        </pc:cxnChg>
        <pc:cxnChg chg="add mod">
          <ac:chgData name="Sanders Wang" userId="089d73b8-785c-4012-b931-81c632b6c9c7" providerId="ADAL" clId="{C88FAF71-232A-440D-BEC5-BB7C06B7767F}" dt="2021-04-14T14:51:33.775" v="4649" actId="14100"/>
          <ac:cxnSpMkLst>
            <pc:docMk/>
            <pc:sldMk cId="1030954052" sldId="287"/>
            <ac:cxnSpMk id="90" creationId="{A0A11CB5-FE54-4D40-A7E9-0CD53D92ABB6}"/>
          </ac:cxnSpMkLst>
        </pc:cxnChg>
        <pc:cxnChg chg="add mod">
          <ac:chgData name="Sanders Wang" userId="089d73b8-785c-4012-b931-81c632b6c9c7" providerId="ADAL" clId="{C88FAF71-232A-440D-BEC5-BB7C06B7767F}" dt="2021-04-15T10:25:15.713" v="5438" actId="14100"/>
          <ac:cxnSpMkLst>
            <pc:docMk/>
            <pc:sldMk cId="1030954052" sldId="287"/>
            <ac:cxnSpMk id="100" creationId="{7CAD0BBA-1561-411C-888F-5DA58B5BB2C0}"/>
          </ac:cxnSpMkLst>
        </pc:cxnChg>
        <pc:cxnChg chg="add mod">
          <ac:chgData name="Sanders Wang" userId="089d73b8-785c-4012-b931-81c632b6c9c7" providerId="ADAL" clId="{C88FAF71-232A-440D-BEC5-BB7C06B7767F}" dt="2021-04-14T15:11:42.757" v="4762" actId="14100"/>
          <ac:cxnSpMkLst>
            <pc:docMk/>
            <pc:sldMk cId="1030954052" sldId="287"/>
            <ac:cxnSpMk id="105" creationId="{0031DBCB-556C-4475-AFD3-D43A08910E13}"/>
          </ac:cxnSpMkLst>
        </pc:cxnChg>
        <pc:cxnChg chg="add mod">
          <ac:chgData name="Sanders Wang" userId="089d73b8-785c-4012-b931-81c632b6c9c7" providerId="ADAL" clId="{C88FAF71-232A-440D-BEC5-BB7C06B7767F}" dt="2021-04-14T15:11:33.093" v="4761" actId="14100"/>
          <ac:cxnSpMkLst>
            <pc:docMk/>
            <pc:sldMk cId="1030954052" sldId="287"/>
            <ac:cxnSpMk id="117" creationId="{A1B98B8F-5A5B-4E61-A74D-73AD3805E0BC}"/>
          </ac:cxnSpMkLst>
        </pc:cxnChg>
      </pc:sldChg>
      <pc:sldChg chg="addSp modSp new mod">
        <pc:chgData name="Sanders Wang" userId="089d73b8-785c-4012-b931-81c632b6c9c7" providerId="ADAL" clId="{C88FAF71-232A-440D-BEC5-BB7C06B7767F}" dt="2021-04-14T14:50:53.939" v="4643" actId="20577"/>
        <pc:sldMkLst>
          <pc:docMk/>
          <pc:sldMk cId="2333059439" sldId="288"/>
        </pc:sldMkLst>
        <pc:spChg chg="add mod">
          <ac:chgData name="Sanders Wang" userId="089d73b8-785c-4012-b931-81c632b6c9c7" providerId="ADAL" clId="{C88FAF71-232A-440D-BEC5-BB7C06B7767F}" dt="2021-04-14T14:50:53.939" v="4643" actId="20577"/>
          <ac:spMkLst>
            <pc:docMk/>
            <pc:sldMk cId="2333059439" sldId="288"/>
            <ac:spMk id="3" creationId="{9465711D-0865-42B2-B543-245F54ECB826}"/>
          </ac:spMkLst>
        </pc:spChg>
        <pc:picChg chg="add">
          <ac:chgData name="Sanders Wang" userId="089d73b8-785c-4012-b931-81c632b6c9c7" providerId="ADAL" clId="{C88FAF71-232A-440D-BEC5-BB7C06B7767F}" dt="2021-04-14T14:35:42.882" v="4550"/>
          <ac:picMkLst>
            <pc:docMk/>
            <pc:sldMk cId="2333059439" sldId="288"/>
            <ac:picMk id="2" creationId="{B538E22A-331A-4AE8-9B0F-1F1749BA61AC}"/>
          </ac:picMkLst>
        </pc:picChg>
      </pc:sldChg>
      <pc:sldChg chg="addSp delSp modSp new mod">
        <pc:chgData name="Sanders Wang" userId="089d73b8-785c-4012-b931-81c632b6c9c7" providerId="ADAL" clId="{C88FAF71-232A-440D-BEC5-BB7C06B7767F}" dt="2021-04-14T16:03:44.615" v="4940" actId="478"/>
        <pc:sldMkLst>
          <pc:docMk/>
          <pc:sldMk cId="1343695999" sldId="289"/>
        </pc:sldMkLst>
        <pc:spChg chg="mod">
          <ac:chgData name="Sanders Wang" userId="089d73b8-785c-4012-b931-81c632b6c9c7" providerId="ADAL" clId="{C88FAF71-232A-440D-BEC5-BB7C06B7767F}" dt="2021-04-14T15:06:41.437" v="4715"/>
          <ac:spMkLst>
            <pc:docMk/>
            <pc:sldMk cId="1343695999" sldId="289"/>
            <ac:spMk id="4" creationId="{BB94CB99-175F-43B4-84AF-B01789CF8B70}"/>
          </ac:spMkLst>
        </pc:spChg>
        <pc:spChg chg="mod">
          <ac:chgData name="Sanders Wang" userId="089d73b8-785c-4012-b931-81c632b6c9c7" providerId="ADAL" clId="{C88FAF71-232A-440D-BEC5-BB7C06B7767F}" dt="2021-04-14T15:06:41.437" v="4715"/>
          <ac:spMkLst>
            <pc:docMk/>
            <pc:sldMk cId="1343695999" sldId="289"/>
            <ac:spMk id="5" creationId="{7109B7E8-FE5B-42EF-8CB0-A33E3A68A11C}"/>
          </ac:spMkLst>
        </pc:spChg>
        <pc:spChg chg="mod">
          <ac:chgData name="Sanders Wang" userId="089d73b8-785c-4012-b931-81c632b6c9c7" providerId="ADAL" clId="{C88FAF71-232A-440D-BEC5-BB7C06B7767F}" dt="2021-04-14T15:06:41.437" v="4715"/>
          <ac:spMkLst>
            <pc:docMk/>
            <pc:sldMk cId="1343695999" sldId="289"/>
            <ac:spMk id="6" creationId="{C0122D60-B572-48CF-BF3F-97F727AC46BC}"/>
          </ac:spMkLst>
        </pc:spChg>
        <pc:spChg chg="mod">
          <ac:chgData name="Sanders Wang" userId="089d73b8-785c-4012-b931-81c632b6c9c7" providerId="ADAL" clId="{C88FAF71-232A-440D-BEC5-BB7C06B7767F}" dt="2021-04-14T15:06:41.437" v="4715"/>
          <ac:spMkLst>
            <pc:docMk/>
            <pc:sldMk cId="1343695999" sldId="289"/>
            <ac:spMk id="7" creationId="{ACC184E9-DA9A-4AEC-B386-1CB65DBAA3A2}"/>
          </ac:spMkLst>
        </pc:spChg>
        <pc:spChg chg="add mod">
          <ac:chgData name="Sanders Wang" userId="089d73b8-785c-4012-b931-81c632b6c9c7" providerId="ADAL" clId="{C88FAF71-232A-440D-BEC5-BB7C06B7767F}" dt="2021-04-14T15:07:01.889" v="4719" actId="1076"/>
          <ac:spMkLst>
            <pc:docMk/>
            <pc:sldMk cId="1343695999" sldId="289"/>
            <ac:spMk id="8" creationId="{22EB1191-C30E-4A33-B57C-6C73F529F841}"/>
          </ac:spMkLst>
        </pc:spChg>
        <pc:spChg chg="add mod">
          <ac:chgData name="Sanders Wang" userId="089d73b8-785c-4012-b931-81c632b6c9c7" providerId="ADAL" clId="{C88FAF71-232A-440D-BEC5-BB7C06B7767F}" dt="2021-04-14T15:07:32.137" v="4727" actId="1076"/>
          <ac:spMkLst>
            <pc:docMk/>
            <pc:sldMk cId="1343695999" sldId="289"/>
            <ac:spMk id="9" creationId="{D5995661-9F0E-4213-8937-B68439F7A392}"/>
          </ac:spMkLst>
        </pc:spChg>
        <pc:spChg chg="add del mod">
          <ac:chgData name="Sanders Wang" userId="089d73b8-785c-4012-b931-81c632b6c9c7" providerId="ADAL" clId="{C88FAF71-232A-440D-BEC5-BB7C06B7767F}" dt="2021-04-14T15:06:46.160" v="4716" actId="478"/>
          <ac:spMkLst>
            <pc:docMk/>
            <pc:sldMk cId="1343695999" sldId="289"/>
            <ac:spMk id="10" creationId="{E1E2C649-EF36-4C25-BC66-30D084830FA0}"/>
          </ac:spMkLst>
        </pc:spChg>
        <pc:spChg chg="add mod">
          <ac:chgData name="Sanders Wang" userId="089d73b8-785c-4012-b931-81c632b6c9c7" providerId="ADAL" clId="{C88FAF71-232A-440D-BEC5-BB7C06B7767F}" dt="2021-04-14T15:06:41.437" v="4715"/>
          <ac:spMkLst>
            <pc:docMk/>
            <pc:sldMk cId="1343695999" sldId="289"/>
            <ac:spMk id="11" creationId="{A753E426-33F5-4702-BD13-7B39B574283F}"/>
          </ac:spMkLst>
        </pc:spChg>
        <pc:spChg chg="add mod">
          <ac:chgData name="Sanders Wang" userId="089d73b8-785c-4012-b931-81c632b6c9c7" providerId="ADAL" clId="{C88FAF71-232A-440D-BEC5-BB7C06B7767F}" dt="2021-04-14T15:06:41.437" v="4715"/>
          <ac:spMkLst>
            <pc:docMk/>
            <pc:sldMk cId="1343695999" sldId="289"/>
            <ac:spMk id="12" creationId="{8AE706C1-6BB1-4BED-8D23-0F3919BC1D38}"/>
          </ac:spMkLst>
        </pc:spChg>
        <pc:spChg chg="add del mod">
          <ac:chgData name="Sanders Wang" userId="089d73b8-785c-4012-b931-81c632b6c9c7" providerId="ADAL" clId="{C88FAF71-232A-440D-BEC5-BB7C06B7767F}" dt="2021-04-14T15:10:14.807" v="4751" actId="478"/>
          <ac:spMkLst>
            <pc:docMk/>
            <pc:sldMk cId="1343695999" sldId="289"/>
            <ac:spMk id="14" creationId="{81C70A1A-3520-4753-865A-0C1C5EEF6C42}"/>
          </ac:spMkLst>
        </pc:spChg>
        <pc:spChg chg="add del mod">
          <ac:chgData name="Sanders Wang" userId="089d73b8-785c-4012-b931-81c632b6c9c7" providerId="ADAL" clId="{C88FAF71-232A-440D-BEC5-BB7C06B7767F}" dt="2021-04-14T15:10:14.807" v="4751" actId="478"/>
          <ac:spMkLst>
            <pc:docMk/>
            <pc:sldMk cId="1343695999" sldId="289"/>
            <ac:spMk id="17" creationId="{8DF44D77-49B5-48DA-866F-8234E7675EA3}"/>
          </ac:spMkLst>
        </pc:spChg>
        <pc:spChg chg="add del mod">
          <ac:chgData name="Sanders Wang" userId="089d73b8-785c-4012-b931-81c632b6c9c7" providerId="ADAL" clId="{C88FAF71-232A-440D-BEC5-BB7C06B7767F}" dt="2021-04-14T15:10:14.807" v="4751" actId="478"/>
          <ac:spMkLst>
            <pc:docMk/>
            <pc:sldMk cId="1343695999" sldId="289"/>
            <ac:spMk id="18" creationId="{7A824E0F-D44E-47E9-97B4-62B0985DDA27}"/>
          </ac:spMkLst>
        </pc:spChg>
        <pc:spChg chg="add del mod">
          <ac:chgData name="Sanders Wang" userId="089d73b8-785c-4012-b931-81c632b6c9c7" providerId="ADAL" clId="{C88FAF71-232A-440D-BEC5-BB7C06B7767F}" dt="2021-04-14T15:10:14.807" v="4751" actId="478"/>
          <ac:spMkLst>
            <pc:docMk/>
            <pc:sldMk cId="1343695999" sldId="289"/>
            <ac:spMk id="19" creationId="{CE1C212F-82E9-4F40-B619-2200013E319B}"/>
          </ac:spMkLst>
        </pc:spChg>
        <pc:spChg chg="add mod">
          <ac:chgData name="Sanders Wang" userId="089d73b8-785c-4012-b931-81c632b6c9c7" providerId="ADAL" clId="{C88FAF71-232A-440D-BEC5-BB7C06B7767F}" dt="2021-04-14T15:08:47.216" v="4731"/>
          <ac:spMkLst>
            <pc:docMk/>
            <pc:sldMk cId="1343695999" sldId="289"/>
            <ac:spMk id="23" creationId="{53216D83-B7BD-407F-BE41-05A1BC1FDAC3}"/>
          </ac:spMkLst>
        </pc:spChg>
        <pc:spChg chg="add mod">
          <ac:chgData name="Sanders Wang" userId="089d73b8-785c-4012-b931-81c632b6c9c7" providerId="ADAL" clId="{C88FAF71-232A-440D-BEC5-BB7C06B7767F}" dt="2021-04-14T15:09:24.863" v="4738" actId="1076"/>
          <ac:spMkLst>
            <pc:docMk/>
            <pc:sldMk cId="1343695999" sldId="289"/>
            <ac:spMk id="24" creationId="{78684F84-31A0-41B0-BE16-7AA05620B6E4}"/>
          </ac:spMkLst>
        </pc:spChg>
        <pc:spChg chg="add del mod">
          <ac:chgData name="Sanders Wang" userId="089d73b8-785c-4012-b931-81c632b6c9c7" providerId="ADAL" clId="{C88FAF71-232A-440D-BEC5-BB7C06B7767F}" dt="2021-04-14T16:03:44.615" v="4940" actId="478"/>
          <ac:spMkLst>
            <pc:docMk/>
            <pc:sldMk cId="1343695999" sldId="289"/>
            <ac:spMk id="26" creationId="{003F564C-8798-4E49-88C0-5A54619F59ED}"/>
          </ac:spMkLst>
        </pc:spChg>
        <pc:spChg chg="add mod">
          <ac:chgData name="Sanders Wang" userId="089d73b8-785c-4012-b931-81c632b6c9c7" providerId="ADAL" clId="{C88FAF71-232A-440D-BEC5-BB7C06B7767F}" dt="2021-04-14T15:09:37.056" v="4742" actId="1076"/>
          <ac:spMkLst>
            <pc:docMk/>
            <pc:sldMk cId="1343695999" sldId="289"/>
            <ac:spMk id="28" creationId="{C36D1751-7220-4B11-ACC8-2370CCE8FB0B}"/>
          </ac:spMkLst>
        </pc:spChg>
        <pc:spChg chg="add mod">
          <ac:chgData name="Sanders Wang" userId="089d73b8-785c-4012-b931-81c632b6c9c7" providerId="ADAL" clId="{C88FAF71-232A-440D-BEC5-BB7C06B7767F}" dt="2021-04-14T15:09:59.617" v="4748" actId="1076"/>
          <ac:spMkLst>
            <pc:docMk/>
            <pc:sldMk cId="1343695999" sldId="289"/>
            <ac:spMk id="29" creationId="{5CF74041-2D58-4477-9056-70584E559526}"/>
          </ac:spMkLst>
        </pc:spChg>
        <pc:spChg chg="add del mod">
          <ac:chgData name="Sanders Wang" userId="089d73b8-785c-4012-b931-81c632b6c9c7" providerId="ADAL" clId="{C88FAF71-232A-440D-BEC5-BB7C06B7767F}" dt="2021-04-14T15:15:05.080" v="4801" actId="478"/>
          <ac:spMkLst>
            <pc:docMk/>
            <pc:sldMk cId="1343695999" sldId="289"/>
            <ac:spMk id="39" creationId="{61C58F89-030E-45D8-849E-A5559C427812}"/>
          </ac:spMkLst>
        </pc:spChg>
        <pc:spChg chg="add mod">
          <ac:chgData name="Sanders Wang" userId="089d73b8-785c-4012-b931-81c632b6c9c7" providerId="ADAL" clId="{C88FAF71-232A-440D-BEC5-BB7C06B7767F}" dt="2021-04-14T15:12:53.537" v="4766" actId="1076"/>
          <ac:spMkLst>
            <pc:docMk/>
            <pc:sldMk cId="1343695999" sldId="289"/>
            <ac:spMk id="41" creationId="{D60133B7-1564-416A-8BE4-1B9EC444ABD4}"/>
          </ac:spMkLst>
        </pc:spChg>
        <pc:spChg chg="add mod">
          <ac:chgData name="Sanders Wang" userId="089d73b8-785c-4012-b931-81c632b6c9c7" providerId="ADAL" clId="{C88FAF71-232A-440D-BEC5-BB7C06B7767F}" dt="2021-04-14T15:12:53.537" v="4766" actId="1076"/>
          <ac:spMkLst>
            <pc:docMk/>
            <pc:sldMk cId="1343695999" sldId="289"/>
            <ac:spMk id="42" creationId="{ED9AA614-8457-48F7-BC9B-C34404A1C19C}"/>
          </ac:spMkLst>
        </pc:spChg>
        <pc:spChg chg="add mod">
          <ac:chgData name="Sanders Wang" userId="089d73b8-785c-4012-b931-81c632b6c9c7" providerId="ADAL" clId="{C88FAF71-232A-440D-BEC5-BB7C06B7767F}" dt="2021-04-14T15:12:53.537" v="4766" actId="1076"/>
          <ac:spMkLst>
            <pc:docMk/>
            <pc:sldMk cId="1343695999" sldId="289"/>
            <ac:spMk id="43" creationId="{7F69F7B5-9369-4735-9764-4E9608954157}"/>
          </ac:spMkLst>
        </pc:spChg>
        <pc:spChg chg="add mod">
          <ac:chgData name="Sanders Wang" userId="089d73b8-785c-4012-b931-81c632b6c9c7" providerId="ADAL" clId="{C88FAF71-232A-440D-BEC5-BB7C06B7767F}" dt="2021-04-14T15:14:34.016" v="4795" actId="1076"/>
          <ac:spMkLst>
            <pc:docMk/>
            <pc:sldMk cId="1343695999" sldId="289"/>
            <ac:spMk id="44" creationId="{51D17956-FC38-4AD5-9A27-38C77A6F7D5E}"/>
          </ac:spMkLst>
        </pc:spChg>
        <pc:spChg chg="add mod">
          <ac:chgData name="Sanders Wang" userId="089d73b8-785c-4012-b931-81c632b6c9c7" providerId="ADAL" clId="{C88FAF71-232A-440D-BEC5-BB7C06B7767F}" dt="2021-04-14T15:12:53.537" v="4766" actId="1076"/>
          <ac:spMkLst>
            <pc:docMk/>
            <pc:sldMk cId="1343695999" sldId="289"/>
            <ac:spMk id="45" creationId="{8A81AA70-FB3D-4A84-BA59-9DCBD28D5E42}"/>
          </ac:spMkLst>
        </pc:spChg>
        <pc:spChg chg="add del mod">
          <ac:chgData name="Sanders Wang" userId="089d73b8-785c-4012-b931-81c632b6c9c7" providerId="ADAL" clId="{C88FAF71-232A-440D-BEC5-BB7C06B7767F}" dt="2021-04-14T15:15:05.080" v="4801" actId="478"/>
          <ac:spMkLst>
            <pc:docMk/>
            <pc:sldMk cId="1343695999" sldId="289"/>
            <ac:spMk id="48" creationId="{54E29164-ECA3-4CD5-9FE7-740AFE205712}"/>
          </ac:spMkLst>
        </pc:spChg>
        <pc:spChg chg="add mod">
          <ac:chgData name="Sanders Wang" userId="089d73b8-785c-4012-b931-81c632b6c9c7" providerId="ADAL" clId="{C88FAF71-232A-440D-BEC5-BB7C06B7767F}" dt="2021-04-14T15:13:55.814" v="4784" actId="1076"/>
          <ac:spMkLst>
            <pc:docMk/>
            <pc:sldMk cId="1343695999" sldId="289"/>
            <ac:spMk id="53" creationId="{7A9F5682-CE63-4503-94D2-05AF4DB9E4B0}"/>
          </ac:spMkLst>
        </pc:spChg>
        <pc:spChg chg="add mod">
          <ac:chgData name="Sanders Wang" userId="089d73b8-785c-4012-b931-81c632b6c9c7" providerId="ADAL" clId="{C88FAF71-232A-440D-BEC5-BB7C06B7767F}" dt="2021-04-14T15:15:14.648" v="4802" actId="1076"/>
          <ac:spMkLst>
            <pc:docMk/>
            <pc:sldMk cId="1343695999" sldId="289"/>
            <ac:spMk id="110" creationId="{6AAFD5AA-14A5-4D2E-8BB0-FFB2AA2D3757}"/>
          </ac:spMkLst>
        </pc:spChg>
        <pc:spChg chg="add mod">
          <ac:chgData name="Sanders Wang" userId="089d73b8-785c-4012-b931-81c632b6c9c7" providerId="ADAL" clId="{C88FAF71-232A-440D-BEC5-BB7C06B7767F}" dt="2021-04-14T15:15:52.370" v="4806" actId="14100"/>
          <ac:spMkLst>
            <pc:docMk/>
            <pc:sldMk cId="1343695999" sldId="289"/>
            <ac:spMk id="113" creationId="{24AAE148-60DF-409B-B2CC-BF49CF94D297}"/>
          </ac:spMkLst>
        </pc:spChg>
        <pc:grpChg chg="add mod">
          <ac:chgData name="Sanders Wang" userId="089d73b8-785c-4012-b931-81c632b6c9c7" providerId="ADAL" clId="{C88FAF71-232A-440D-BEC5-BB7C06B7767F}" dt="2021-04-14T15:06:41.437" v="4715"/>
          <ac:grpSpMkLst>
            <pc:docMk/>
            <pc:sldMk cId="1343695999" sldId="289"/>
            <ac:grpSpMk id="2" creationId="{F126FC5A-E7A8-439C-A7C7-2EA353E3E24E}"/>
          </ac:grpSpMkLst>
        </pc:grpChg>
        <pc:picChg chg="mod">
          <ac:chgData name="Sanders Wang" userId="089d73b8-785c-4012-b931-81c632b6c9c7" providerId="ADAL" clId="{C88FAF71-232A-440D-BEC5-BB7C06B7767F}" dt="2021-04-14T15:06:41.437" v="4715"/>
          <ac:picMkLst>
            <pc:docMk/>
            <pc:sldMk cId="1343695999" sldId="289"/>
            <ac:picMk id="3" creationId="{4BB1B370-4072-4247-AA85-24F07F7B8288}"/>
          </ac:picMkLst>
        </pc:picChg>
        <pc:picChg chg="add mod">
          <ac:chgData name="Sanders Wang" userId="089d73b8-785c-4012-b931-81c632b6c9c7" providerId="ADAL" clId="{C88FAF71-232A-440D-BEC5-BB7C06B7767F}" dt="2021-04-14T15:09:41.193" v="4743" actId="1076"/>
          <ac:picMkLst>
            <pc:docMk/>
            <pc:sldMk cId="1343695999" sldId="289"/>
            <ac:picMk id="13" creationId="{1E4B989E-66BA-4243-A8DA-317837AAAD24}"/>
          </ac:picMkLst>
        </pc:picChg>
        <pc:picChg chg="add mod">
          <ac:chgData name="Sanders Wang" userId="089d73b8-785c-4012-b931-81c632b6c9c7" providerId="ADAL" clId="{C88FAF71-232A-440D-BEC5-BB7C06B7767F}" dt="2021-04-14T15:09:47.069" v="4744" actId="1076"/>
          <ac:picMkLst>
            <pc:docMk/>
            <pc:sldMk cId="1343695999" sldId="289"/>
            <ac:picMk id="15" creationId="{A0255B67-EAD8-4E07-8089-E8084479626A}"/>
          </ac:picMkLst>
        </pc:picChg>
        <pc:picChg chg="add mod">
          <ac:chgData name="Sanders Wang" userId="089d73b8-785c-4012-b931-81c632b6c9c7" providerId="ADAL" clId="{C88FAF71-232A-440D-BEC5-BB7C06B7767F}" dt="2021-04-14T15:10:05.658" v="4750" actId="14100"/>
          <ac:picMkLst>
            <pc:docMk/>
            <pc:sldMk cId="1343695999" sldId="289"/>
            <ac:picMk id="16" creationId="{37BBBFBB-78AF-4E47-97D8-E782E9DC8CBF}"/>
          </ac:picMkLst>
        </pc:picChg>
        <pc:picChg chg="add mod">
          <ac:chgData name="Sanders Wang" userId="089d73b8-785c-4012-b931-81c632b6c9c7" providerId="ADAL" clId="{C88FAF71-232A-440D-BEC5-BB7C06B7767F}" dt="2021-04-14T15:14:37.518" v="4796" actId="1076"/>
          <ac:picMkLst>
            <pc:docMk/>
            <pc:sldMk cId="1343695999" sldId="289"/>
            <ac:picMk id="40" creationId="{62B5577E-B0EB-41FD-A9D9-6D48542760D0}"/>
          </ac:picMkLst>
        </pc:picChg>
        <pc:picChg chg="add mod">
          <ac:chgData name="Sanders Wang" userId="089d73b8-785c-4012-b931-81c632b6c9c7" providerId="ADAL" clId="{C88FAF71-232A-440D-BEC5-BB7C06B7767F}" dt="2021-04-14T15:15:14.648" v="4802" actId="1076"/>
          <ac:picMkLst>
            <pc:docMk/>
            <pc:sldMk cId="1343695999" sldId="289"/>
            <ac:picMk id="46" creationId="{10395126-7750-415B-82E7-82BA207B27DC}"/>
          </ac:picMkLst>
        </pc:picChg>
        <pc:picChg chg="add del mod">
          <ac:chgData name="Sanders Wang" userId="089d73b8-785c-4012-b931-81c632b6c9c7" providerId="ADAL" clId="{C88FAF71-232A-440D-BEC5-BB7C06B7767F}" dt="2021-04-14T15:15:05.080" v="4801" actId="478"/>
          <ac:picMkLst>
            <pc:docMk/>
            <pc:sldMk cId="1343695999" sldId="289"/>
            <ac:picMk id="47" creationId="{F1315496-38BA-4F42-91B4-047815E94F9F}"/>
          </ac:picMkLst>
        </pc:picChg>
        <pc:picChg chg="add mod">
          <ac:chgData name="Sanders Wang" userId="089d73b8-785c-4012-b931-81c632b6c9c7" providerId="ADAL" clId="{C88FAF71-232A-440D-BEC5-BB7C06B7767F}" dt="2021-04-14T15:14:09.137" v="4788" actId="1076"/>
          <ac:picMkLst>
            <pc:docMk/>
            <pc:sldMk cId="1343695999" sldId="289"/>
            <ac:picMk id="54" creationId="{5AB3DE52-5549-4FD6-A760-0D0EB6BD8921}"/>
          </ac:picMkLst>
        </pc:picChg>
        <pc:cxnChg chg="add del mod">
          <ac:chgData name="Sanders Wang" userId="089d73b8-785c-4012-b931-81c632b6c9c7" providerId="ADAL" clId="{C88FAF71-232A-440D-BEC5-BB7C06B7767F}" dt="2021-04-14T15:10:14.807" v="4751" actId="478"/>
          <ac:cxnSpMkLst>
            <pc:docMk/>
            <pc:sldMk cId="1343695999" sldId="289"/>
            <ac:cxnSpMk id="20" creationId="{C25D15B3-1C1C-4936-9CAE-F4159530DE5F}"/>
          </ac:cxnSpMkLst>
        </pc:cxnChg>
        <pc:cxnChg chg="add del mod">
          <ac:chgData name="Sanders Wang" userId="089d73b8-785c-4012-b931-81c632b6c9c7" providerId="ADAL" clId="{C88FAF71-232A-440D-BEC5-BB7C06B7767F}" dt="2021-04-14T15:10:14.807" v="4751" actId="478"/>
          <ac:cxnSpMkLst>
            <pc:docMk/>
            <pc:sldMk cId="1343695999" sldId="289"/>
            <ac:cxnSpMk id="21" creationId="{8C84B53E-0B99-40FA-9F5D-223CBEEA33A7}"/>
          </ac:cxnSpMkLst>
        </pc:cxnChg>
        <pc:cxnChg chg="add del mod">
          <ac:chgData name="Sanders Wang" userId="089d73b8-785c-4012-b931-81c632b6c9c7" providerId="ADAL" clId="{C88FAF71-232A-440D-BEC5-BB7C06B7767F}" dt="2021-04-14T15:10:14.807" v="4751" actId="478"/>
          <ac:cxnSpMkLst>
            <pc:docMk/>
            <pc:sldMk cId="1343695999" sldId="289"/>
            <ac:cxnSpMk id="22" creationId="{23C8F124-BA1E-49F0-AB10-5499E082257D}"/>
          </ac:cxnSpMkLst>
        </pc:cxnChg>
        <pc:cxnChg chg="add mod">
          <ac:chgData name="Sanders Wang" userId="089d73b8-785c-4012-b931-81c632b6c9c7" providerId="ADAL" clId="{C88FAF71-232A-440D-BEC5-BB7C06B7767F}" dt="2021-04-14T15:09:24.863" v="4738" actId="1076"/>
          <ac:cxnSpMkLst>
            <pc:docMk/>
            <pc:sldMk cId="1343695999" sldId="289"/>
            <ac:cxnSpMk id="25" creationId="{738A0079-FB9A-42E5-9E21-2A2EB69B7570}"/>
          </ac:cxnSpMkLst>
        </pc:cxnChg>
        <pc:cxnChg chg="add mod">
          <ac:chgData name="Sanders Wang" userId="089d73b8-785c-4012-b931-81c632b6c9c7" providerId="ADAL" clId="{C88FAF71-232A-440D-BEC5-BB7C06B7767F}" dt="2021-04-14T15:09:37.056" v="4742" actId="1076"/>
          <ac:cxnSpMkLst>
            <pc:docMk/>
            <pc:sldMk cId="1343695999" sldId="289"/>
            <ac:cxnSpMk id="31" creationId="{8ED9A1A9-1CBA-461E-8CDF-1141D35D1453}"/>
          </ac:cxnSpMkLst>
        </pc:cxnChg>
        <pc:cxnChg chg="add mod">
          <ac:chgData name="Sanders Wang" userId="089d73b8-785c-4012-b931-81c632b6c9c7" providerId="ADAL" clId="{C88FAF71-232A-440D-BEC5-BB7C06B7767F}" dt="2021-04-14T15:09:59.617" v="4748" actId="1076"/>
          <ac:cxnSpMkLst>
            <pc:docMk/>
            <pc:sldMk cId="1343695999" sldId="289"/>
            <ac:cxnSpMk id="35" creationId="{75959069-B494-406F-9898-9DBE297F2F9B}"/>
          </ac:cxnSpMkLst>
        </pc:cxnChg>
        <pc:cxnChg chg="add mod">
          <ac:chgData name="Sanders Wang" userId="089d73b8-785c-4012-b931-81c632b6c9c7" providerId="ADAL" clId="{C88FAF71-232A-440D-BEC5-BB7C06B7767F}" dt="2021-04-14T15:13:28.782" v="4774" actId="14100"/>
          <ac:cxnSpMkLst>
            <pc:docMk/>
            <pc:sldMk cId="1343695999" sldId="289"/>
            <ac:cxnSpMk id="49" creationId="{7F817809-DFF8-4352-8D71-8EFC29A0C17D}"/>
          </ac:cxnSpMkLst>
        </pc:cxnChg>
        <pc:cxnChg chg="add mod">
          <ac:chgData name="Sanders Wang" userId="089d73b8-785c-4012-b931-81c632b6c9c7" providerId="ADAL" clId="{C88FAF71-232A-440D-BEC5-BB7C06B7767F}" dt="2021-04-14T15:13:33.151" v="4777" actId="14100"/>
          <ac:cxnSpMkLst>
            <pc:docMk/>
            <pc:sldMk cId="1343695999" sldId="289"/>
            <ac:cxnSpMk id="50" creationId="{271AC35B-EF88-4A34-B21C-C802FA135236}"/>
          </ac:cxnSpMkLst>
        </pc:cxnChg>
        <pc:cxnChg chg="add mod">
          <ac:chgData name="Sanders Wang" userId="089d73b8-785c-4012-b931-81c632b6c9c7" providerId="ADAL" clId="{C88FAF71-232A-440D-BEC5-BB7C06B7767F}" dt="2021-04-14T15:13:38.048" v="4779" actId="14100"/>
          <ac:cxnSpMkLst>
            <pc:docMk/>
            <pc:sldMk cId="1343695999" sldId="289"/>
            <ac:cxnSpMk id="51" creationId="{0AC7B158-F93C-4B93-A7C9-1F7608F165F4}"/>
          </ac:cxnSpMkLst>
        </pc:cxnChg>
        <pc:cxnChg chg="add mod">
          <ac:chgData name="Sanders Wang" userId="089d73b8-785c-4012-b931-81c632b6c9c7" providerId="ADAL" clId="{C88FAF71-232A-440D-BEC5-BB7C06B7767F}" dt="2021-04-14T15:13:44.515" v="4781" actId="14100"/>
          <ac:cxnSpMkLst>
            <pc:docMk/>
            <pc:sldMk cId="1343695999" sldId="289"/>
            <ac:cxnSpMk id="52" creationId="{E9B5F12D-CC5F-4C24-A49A-6FC625D8C804}"/>
          </ac:cxnSpMkLst>
        </pc:cxnChg>
        <pc:cxnChg chg="add mod">
          <ac:chgData name="Sanders Wang" userId="089d73b8-785c-4012-b931-81c632b6c9c7" providerId="ADAL" clId="{C88FAF71-232A-440D-BEC5-BB7C06B7767F}" dt="2021-04-14T15:14:34.016" v="4795" actId="1076"/>
          <ac:cxnSpMkLst>
            <pc:docMk/>
            <pc:sldMk cId="1343695999" sldId="289"/>
            <ac:cxnSpMk id="55" creationId="{28BD0421-0C2A-4246-9CD0-175FB2AC0C52}"/>
          </ac:cxnSpMkLst>
        </pc:cxnChg>
        <pc:cxnChg chg="add mod">
          <ac:chgData name="Sanders Wang" userId="089d73b8-785c-4012-b931-81c632b6c9c7" providerId="ADAL" clId="{C88FAF71-232A-440D-BEC5-BB7C06B7767F}" dt="2021-04-14T15:13:55.814" v="4784" actId="1076"/>
          <ac:cxnSpMkLst>
            <pc:docMk/>
            <pc:sldMk cId="1343695999" sldId="289"/>
            <ac:cxnSpMk id="56" creationId="{4AAB32B1-905A-4789-8832-FD4C4B967585}"/>
          </ac:cxnSpMkLst>
        </pc:cxnChg>
        <pc:cxnChg chg="add mod">
          <ac:chgData name="Sanders Wang" userId="089d73b8-785c-4012-b931-81c632b6c9c7" providerId="ADAL" clId="{C88FAF71-232A-440D-BEC5-BB7C06B7767F}" dt="2021-04-14T15:15:14.648" v="4802" actId="1076"/>
          <ac:cxnSpMkLst>
            <pc:docMk/>
            <pc:sldMk cId="1343695999" sldId="289"/>
            <ac:cxnSpMk id="57" creationId="{7953FD93-0D7E-480C-992A-EA3E537848A8}"/>
          </ac:cxnSpMkLst>
        </pc:cxnChg>
        <pc:cxnChg chg="add mod">
          <ac:chgData name="Sanders Wang" userId="089d73b8-785c-4012-b931-81c632b6c9c7" providerId="ADAL" clId="{C88FAF71-232A-440D-BEC5-BB7C06B7767F}" dt="2021-04-14T15:16:21.372" v="4809" actId="14100"/>
          <ac:cxnSpMkLst>
            <pc:docMk/>
            <pc:sldMk cId="1343695999" sldId="289"/>
            <ac:cxnSpMk id="114" creationId="{5FB0FA2A-CDA7-4532-801E-35EBD902C24E}"/>
          </ac:cxnSpMkLst>
        </pc:cxnChg>
      </pc:sldChg>
      <pc:sldChg chg="addSp delSp modSp new mod setBg">
        <pc:chgData name="Sanders Wang" userId="089d73b8-785c-4012-b931-81c632b6c9c7" providerId="ADAL" clId="{C88FAF71-232A-440D-BEC5-BB7C06B7767F}" dt="2021-04-14T15:42:46.717" v="4879" actId="478"/>
        <pc:sldMkLst>
          <pc:docMk/>
          <pc:sldMk cId="3870855699" sldId="290"/>
        </pc:sldMkLst>
        <pc:spChg chg="add del mod">
          <ac:chgData name="Sanders Wang" userId="089d73b8-785c-4012-b931-81c632b6c9c7" providerId="ADAL" clId="{C88FAF71-232A-440D-BEC5-BB7C06B7767F}" dt="2021-04-14T15:42:46.717" v="4879" actId="478"/>
          <ac:spMkLst>
            <pc:docMk/>
            <pc:sldMk cId="3870855699" sldId="290"/>
            <ac:spMk id="3" creationId="{5E878278-E452-4E86-9953-95893E365E7A}"/>
          </ac:spMkLst>
        </pc:spChg>
        <pc:spChg chg="add">
          <ac:chgData name="Sanders Wang" userId="089d73b8-785c-4012-b931-81c632b6c9c7" providerId="ADAL" clId="{C88FAF71-232A-440D-BEC5-BB7C06B7767F}" dt="2021-04-14T15:42:37.672" v="4878" actId="26606"/>
          <ac:spMkLst>
            <pc:docMk/>
            <pc:sldMk cId="3870855699" sldId="290"/>
            <ac:spMk id="8" creationId="{5F879AC3-D4CE-493C-ADC7-06205677F4F8}"/>
          </ac:spMkLst>
        </pc:spChg>
        <pc:spChg chg="add">
          <ac:chgData name="Sanders Wang" userId="089d73b8-785c-4012-b931-81c632b6c9c7" providerId="ADAL" clId="{C88FAF71-232A-440D-BEC5-BB7C06B7767F}" dt="2021-04-14T15:42:37.672" v="4878" actId="26606"/>
          <ac:spMkLst>
            <pc:docMk/>
            <pc:sldMk cId="3870855699" sldId="290"/>
            <ac:spMk id="10" creationId="{736F0DFD-0954-464F-BF12-DD2E6F6E0380}"/>
          </ac:spMkLst>
        </pc:spChg>
        <pc:graphicFrameChg chg="add mod ord">
          <ac:chgData name="Sanders Wang" userId="089d73b8-785c-4012-b931-81c632b6c9c7" providerId="ADAL" clId="{C88FAF71-232A-440D-BEC5-BB7C06B7767F}" dt="2021-04-14T15:42:37.672" v="4878" actId="26606"/>
          <ac:graphicFrameMkLst>
            <pc:docMk/>
            <pc:sldMk cId="3870855699" sldId="290"/>
            <ac:graphicFrameMk id="2" creationId="{694824DA-256F-430B-BE26-166312828957}"/>
          </ac:graphicFrameMkLst>
        </pc:graphicFrameChg>
      </pc:sldChg>
      <pc:sldChg chg="addSp delSp modSp add mod">
        <pc:chgData name="Sanders Wang" userId="089d73b8-785c-4012-b931-81c632b6c9c7" providerId="ADAL" clId="{C88FAF71-232A-440D-BEC5-BB7C06B7767F}" dt="2021-04-14T17:37:56.739" v="5191" actId="692"/>
        <pc:sldMkLst>
          <pc:docMk/>
          <pc:sldMk cId="4268857865" sldId="291"/>
        </pc:sldMkLst>
        <pc:spChg chg="add del mod">
          <ac:chgData name="Sanders Wang" userId="089d73b8-785c-4012-b931-81c632b6c9c7" providerId="ADAL" clId="{C88FAF71-232A-440D-BEC5-BB7C06B7767F}" dt="2021-04-14T16:08:17.314" v="5020" actId="21"/>
          <ac:spMkLst>
            <pc:docMk/>
            <pc:sldMk cId="4268857865" sldId="291"/>
            <ac:spMk id="12" creationId="{4D0D9162-731B-4EB2-A220-94E6368515D3}"/>
          </ac:spMkLst>
        </pc:spChg>
        <pc:spChg chg="add del mod">
          <ac:chgData name="Sanders Wang" userId="089d73b8-785c-4012-b931-81c632b6c9c7" providerId="ADAL" clId="{C88FAF71-232A-440D-BEC5-BB7C06B7767F}" dt="2021-04-14T16:08:17.314" v="5020" actId="21"/>
          <ac:spMkLst>
            <pc:docMk/>
            <pc:sldMk cId="4268857865" sldId="291"/>
            <ac:spMk id="15" creationId="{DFE6C7BB-96C9-47D3-9F27-21D587337341}"/>
          </ac:spMkLst>
        </pc:spChg>
        <pc:spChg chg="add del mod">
          <ac:chgData name="Sanders Wang" userId="089d73b8-785c-4012-b931-81c632b6c9c7" providerId="ADAL" clId="{C88FAF71-232A-440D-BEC5-BB7C06B7767F}" dt="2021-04-14T16:08:17.314" v="5020" actId="21"/>
          <ac:spMkLst>
            <pc:docMk/>
            <pc:sldMk cId="4268857865" sldId="291"/>
            <ac:spMk id="19" creationId="{6E29FB5F-DD4D-4B14-9D63-C28C0C8AE2F4}"/>
          </ac:spMkLst>
        </pc:spChg>
        <pc:spChg chg="add del mod">
          <ac:chgData name="Sanders Wang" userId="089d73b8-785c-4012-b931-81c632b6c9c7" providerId="ADAL" clId="{C88FAF71-232A-440D-BEC5-BB7C06B7767F}" dt="2021-04-14T16:08:17.314" v="5020" actId="21"/>
          <ac:spMkLst>
            <pc:docMk/>
            <pc:sldMk cId="4268857865" sldId="291"/>
            <ac:spMk id="25" creationId="{9C482AE9-E713-4EF7-AB51-60D57F723A9B}"/>
          </ac:spMkLst>
        </pc:spChg>
        <pc:spChg chg="add del mod">
          <ac:chgData name="Sanders Wang" userId="089d73b8-785c-4012-b931-81c632b6c9c7" providerId="ADAL" clId="{C88FAF71-232A-440D-BEC5-BB7C06B7767F}" dt="2021-04-14T16:08:17.314" v="5020" actId="21"/>
          <ac:spMkLst>
            <pc:docMk/>
            <pc:sldMk cId="4268857865" sldId="291"/>
            <ac:spMk id="26" creationId="{E6213EBE-4690-4DAD-956D-BBE33B092BCF}"/>
          </ac:spMkLst>
        </pc:spChg>
        <pc:spChg chg="add del mod">
          <ac:chgData name="Sanders Wang" userId="089d73b8-785c-4012-b931-81c632b6c9c7" providerId="ADAL" clId="{C88FAF71-232A-440D-BEC5-BB7C06B7767F}" dt="2021-04-14T16:11:11.979" v="5045" actId="21"/>
          <ac:spMkLst>
            <pc:docMk/>
            <pc:sldMk cId="4268857865" sldId="291"/>
            <ac:spMk id="29" creationId="{D47A4C61-3EE6-454D-BAA8-52E615E3EBA4}"/>
          </ac:spMkLst>
        </pc:spChg>
        <pc:spChg chg="add del mod">
          <ac:chgData name="Sanders Wang" userId="089d73b8-785c-4012-b931-81c632b6c9c7" providerId="ADAL" clId="{C88FAF71-232A-440D-BEC5-BB7C06B7767F}" dt="2021-04-14T16:12:03.905" v="5064" actId="21"/>
          <ac:spMkLst>
            <pc:docMk/>
            <pc:sldMk cId="4268857865" sldId="291"/>
            <ac:spMk id="30" creationId="{B358B054-6150-4CAB-BE43-96130C75A119}"/>
          </ac:spMkLst>
        </pc:spChg>
        <pc:spChg chg="add del mod">
          <ac:chgData name="Sanders Wang" userId="089d73b8-785c-4012-b931-81c632b6c9c7" providerId="ADAL" clId="{C88FAF71-232A-440D-BEC5-BB7C06B7767F}" dt="2021-04-14T16:12:03.905" v="5064" actId="21"/>
          <ac:spMkLst>
            <pc:docMk/>
            <pc:sldMk cId="4268857865" sldId="291"/>
            <ac:spMk id="32" creationId="{1AFFE14F-97C9-413D-B2FB-4714334F0E7E}"/>
          </ac:spMkLst>
        </pc:spChg>
        <pc:spChg chg="add mod">
          <ac:chgData name="Sanders Wang" userId="089d73b8-785c-4012-b931-81c632b6c9c7" providerId="ADAL" clId="{C88FAF71-232A-440D-BEC5-BB7C06B7767F}" dt="2021-04-14T17:37:39.280" v="5187" actId="1076"/>
          <ac:spMkLst>
            <pc:docMk/>
            <pc:sldMk cId="4268857865" sldId="291"/>
            <ac:spMk id="35" creationId="{146BC004-2856-432D-BA77-AB6EC1579DFE}"/>
          </ac:spMkLst>
        </pc:spChg>
        <pc:picChg chg="add del mod ord">
          <ac:chgData name="Sanders Wang" userId="089d73b8-785c-4012-b931-81c632b6c9c7" providerId="ADAL" clId="{C88FAF71-232A-440D-BEC5-BB7C06B7767F}" dt="2021-04-14T16:08:17.314" v="5020" actId="21"/>
          <ac:picMkLst>
            <pc:docMk/>
            <pc:sldMk cId="4268857865" sldId="291"/>
            <ac:picMk id="17" creationId="{4C01B8AC-85F6-49C6-9EA4-3D2D733262A8}"/>
          </ac:picMkLst>
        </pc:picChg>
        <pc:picChg chg="add del mod">
          <ac:chgData name="Sanders Wang" userId="089d73b8-785c-4012-b931-81c632b6c9c7" providerId="ADAL" clId="{C88FAF71-232A-440D-BEC5-BB7C06B7767F}" dt="2021-04-14T16:08:17.314" v="5020" actId="21"/>
          <ac:picMkLst>
            <pc:docMk/>
            <pc:sldMk cId="4268857865" sldId="291"/>
            <ac:picMk id="18" creationId="{95EF5150-5BD8-4E39-B01F-F0FC5EB97654}"/>
          </ac:picMkLst>
        </pc:picChg>
        <pc:picChg chg="add del mod">
          <ac:chgData name="Sanders Wang" userId="089d73b8-785c-4012-b931-81c632b6c9c7" providerId="ADAL" clId="{C88FAF71-232A-440D-BEC5-BB7C06B7767F}" dt="2021-04-14T16:08:17.314" v="5020" actId="21"/>
          <ac:picMkLst>
            <pc:docMk/>
            <pc:sldMk cId="4268857865" sldId="291"/>
            <ac:picMk id="27" creationId="{249BDC54-83DA-4AB5-8A83-09DCCD6F4F0B}"/>
          </ac:picMkLst>
        </pc:picChg>
        <pc:picChg chg="add del mod">
          <ac:chgData name="Sanders Wang" userId="089d73b8-785c-4012-b931-81c632b6c9c7" providerId="ADAL" clId="{C88FAF71-232A-440D-BEC5-BB7C06B7767F}" dt="2021-04-14T16:08:17.314" v="5020" actId="21"/>
          <ac:picMkLst>
            <pc:docMk/>
            <pc:sldMk cId="4268857865" sldId="291"/>
            <ac:picMk id="28" creationId="{F7AF5361-B6C6-4910-B6B9-CB8634EFEE15}"/>
          </ac:picMkLst>
        </pc:picChg>
        <pc:picChg chg="add del mod ord">
          <ac:chgData name="Sanders Wang" userId="089d73b8-785c-4012-b931-81c632b6c9c7" providerId="ADAL" clId="{C88FAF71-232A-440D-BEC5-BB7C06B7767F}" dt="2021-04-14T16:12:03.905" v="5064" actId="21"/>
          <ac:picMkLst>
            <pc:docMk/>
            <pc:sldMk cId="4268857865" sldId="291"/>
            <ac:picMk id="31" creationId="{44B974D3-CCEC-4042-A1E3-AF700057C6B7}"/>
          </ac:picMkLst>
        </pc:picChg>
        <pc:picChg chg="add del mod ord">
          <ac:chgData name="Sanders Wang" userId="089d73b8-785c-4012-b931-81c632b6c9c7" providerId="ADAL" clId="{C88FAF71-232A-440D-BEC5-BB7C06B7767F}" dt="2021-04-14T16:12:03.905" v="5064" actId="21"/>
          <ac:picMkLst>
            <pc:docMk/>
            <pc:sldMk cId="4268857865" sldId="291"/>
            <ac:picMk id="33" creationId="{31176F1F-28E7-41F1-9D09-AD36B9AD43A1}"/>
          </ac:picMkLst>
        </pc:picChg>
        <pc:picChg chg="add mod">
          <ac:chgData name="Sanders Wang" userId="089d73b8-785c-4012-b931-81c632b6c9c7" providerId="ADAL" clId="{C88FAF71-232A-440D-BEC5-BB7C06B7767F}" dt="2021-04-14T17:37:44.663" v="5189" actId="1076"/>
          <ac:picMkLst>
            <pc:docMk/>
            <pc:sldMk cId="4268857865" sldId="291"/>
            <ac:picMk id="34" creationId="{8378A0A5-7ABA-4B9B-8C5A-A92496CF3142}"/>
          </ac:picMkLst>
        </pc:picChg>
        <pc:cxnChg chg="add del mod">
          <ac:chgData name="Sanders Wang" userId="089d73b8-785c-4012-b931-81c632b6c9c7" providerId="ADAL" clId="{C88FAF71-232A-440D-BEC5-BB7C06B7767F}" dt="2021-04-14T16:08:17.314" v="5020" actId="21"/>
          <ac:cxnSpMkLst>
            <pc:docMk/>
            <pc:sldMk cId="4268857865" sldId="291"/>
            <ac:cxnSpMk id="16" creationId="{8ECF0541-F9B1-4787-9211-BA1C5D10902A}"/>
          </ac:cxnSpMkLst>
        </pc:cxnChg>
        <pc:cxnChg chg="add del mod">
          <ac:chgData name="Sanders Wang" userId="089d73b8-785c-4012-b931-81c632b6c9c7" providerId="ADAL" clId="{C88FAF71-232A-440D-BEC5-BB7C06B7767F}" dt="2021-04-14T16:08:17.314" v="5020" actId="21"/>
          <ac:cxnSpMkLst>
            <pc:docMk/>
            <pc:sldMk cId="4268857865" sldId="291"/>
            <ac:cxnSpMk id="20" creationId="{878C33E5-F06F-4EF2-9EBD-ACD05A5DE5F4}"/>
          </ac:cxnSpMkLst>
        </pc:cxnChg>
        <pc:cxnChg chg="add mod">
          <ac:chgData name="Sanders Wang" userId="089d73b8-785c-4012-b931-81c632b6c9c7" providerId="ADAL" clId="{C88FAF71-232A-440D-BEC5-BB7C06B7767F}" dt="2021-04-14T17:37:56.739" v="5191" actId="692"/>
          <ac:cxnSpMkLst>
            <pc:docMk/>
            <pc:sldMk cId="4268857865" sldId="291"/>
            <ac:cxnSpMk id="36" creationId="{8AC1ECC7-54A9-4271-BB12-B7B5FED17B30}"/>
          </ac:cxnSpMkLst>
        </pc:cxnChg>
      </pc:sldChg>
      <pc:sldChg chg="addSp delSp modSp add mod">
        <pc:chgData name="Sanders Wang" userId="089d73b8-785c-4012-b931-81c632b6c9c7" providerId="ADAL" clId="{C88FAF71-232A-440D-BEC5-BB7C06B7767F}" dt="2021-04-22T11:01:15.377" v="5737"/>
        <pc:sldMkLst>
          <pc:docMk/>
          <pc:sldMk cId="508201896" sldId="292"/>
        </pc:sldMkLst>
        <pc:spChg chg="mod">
          <ac:chgData name="Sanders Wang" userId="089d73b8-785c-4012-b931-81c632b6c9c7" providerId="ADAL" clId="{C88FAF71-232A-440D-BEC5-BB7C06B7767F}" dt="2021-04-14T16:20:34.700" v="5177" actId="1076"/>
          <ac:spMkLst>
            <pc:docMk/>
            <pc:sldMk cId="508201896" sldId="292"/>
            <ac:spMk id="4" creationId="{BB94CB99-175F-43B4-84AF-B01789CF8B70}"/>
          </ac:spMkLst>
        </pc:spChg>
        <pc:spChg chg="mod">
          <ac:chgData name="Sanders Wang" userId="089d73b8-785c-4012-b931-81c632b6c9c7" providerId="ADAL" clId="{C88FAF71-232A-440D-BEC5-BB7C06B7767F}" dt="2021-04-14T16:20:34.700" v="5177" actId="1076"/>
          <ac:spMkLst>
            <pc:docMk/>
            <pc:sldMk cId="508201896" sldId="292"/>
            <ac:spMk id="5" creationId="{7109B7E8-FE5B-42EF-8CB0-A33E3A68A11C}"/>
          </ac:spMkLst>
        </pc:spChg>
        <pc:spChg chg="mod">
          <ac:chgData name="Sanders Wang" userId="089d73b8-785c-4012-b931-81c632b6c9c7" providerId="ADAL" clId="{C88FAF71-232A-440D-BEC5-BB7C06B7767F}" dt="2021-04-14T16:20:34.700" v="5177" actId="1076"/>
          <ac:spMkLst>
            <pc:docMk/>
            <pc:sldMk cId="508201896" sldId="292"/>
            <ac:spMk id="6" creationId="{C0122D60-B572-48CF-BF3F-97F727AC46BC}"/>
          </ac:spMkLst>
        </pc:spChg>
        <pc:spChg chg="mod">
          <ac:chgData name="Sanders Wang" userId="089d73b8-785c-4012-b931-81c632b6c9c7" providerId="ADAL" clId="{C88FAF71-232A-440D-BEC5-BB7C06B7767F}" dt="2021-04-14T16:20:34.700" v="5177" actId="1076"/>
          <ac:spMkLst>
            <pc:docMk/>
            <pc:sldMk cId="508201896" sldId="292"/>
            <ac:spMk id="7" creationId="{ACC184E9-DA9A-4AEC-B386-1CB65DBAA3A2}"/>
          </ac:spMkLst>
        </pc:spChg>
        <pc:spChg chg="mod">
          <ac:chgData name="Sanders Wang" userId="089d73b8-785c-4012-b931-81c632b6c9c7" providerId="ADAL" clId="{C88FAF71-232A-440D-BEC5-BB7C06B7767F}" dt="2021-04-14T16:20:37.638" v="5178" actId="1076"/>
          <ac:spMkLst>
            <pc:docMk/>
            <pc:sldMk cId="508201896" sldId="292"/>
            <ac:spMk id="9" creationId="{D5995661-9F0E-4213-8937-B68439F7A392}"/>
          </ac:spMkLst>
        </pc:spChg>
        <pc:spChg chg="mod">
          <ac:chgData name="Sanders Wang" userId="089d73b8-785c-4012-b931-81c632b6c9c7" providerId="ADAL" clId="{C88FAF71-232A-440D-BEC5-BB7C06B7767F}" dt="2021-04-14T16:20:45.977" v="5180" actId="113"/>
          <ac:spMkLst>
            <pc:docMk/>
            <pc:sldMk cId="508201896" sldId="292"/>
            <ac:spMk id="12" creationId="{8AE706C1-6BB1-4BED-8D23-0F3919BC1D38}"/>
          </ac:spMkLst>
        </pc:spChg>
        <pc:spChg chg="del mod">
          <ac:chgData name="Sanders Wang" userId="089d73b8-785c-4012-b931-81c632b6c9c7" providerId="ADAL" clId="{C88FAF71-232A-440D-BEC5-BB7C06B7767F}" dt="2021-04-14T16:10:50.194" v="5032" actId="478"/>
          <ac:spMkLst>
            <pc:docMk/>
            <pc:sldMk cId="508201896" sldId="292"/>
            <ac:spMk id="23" creationId="{53216D83-B7BD-407F-BE41-05A1BC1FDAC3}"/>
          </ac:spMkLst>
        </pc:spChg>
        <pc:spChg chg="del mod">
          <ac:chgData name="Sanders Wang" userId="089d73b8-785c-4012-b931-81c632b6c9c7" providerId="ADAL" clId="{C88FAF71-232A-440D-BEC5-BB7C06B7767F}" dt="2021-04-14T16:10:50.194" v="5032" actId="478"/>
          <ac:spMkLst>
            <pc:docMk/>
            <pc:sldMk cId="508201896" sldId="292"/>
            <ac:spMk id="24" creationId="{78684F84-31A0-41B0-BE16-7AA05620B6E4}"/>
          </ac:spMkLst>
        </pc:spChg>
        <pc:spChg chg="del">
          <ac:chgData name="Sanders Wang" userId="089d73b8-785c-4012-b931-81c632b6c9c7" providerId="ADAL" clId="{C88FAF71-232A-440D-BEC5-BB7C06B7767F}" dt="2021-04-14T16:05:06.468" v="4973" actId="21"/>
          <ac:spMkLst>
            <pc:docMk/>
            <pc:sldMk cId="508201896" sldId="292"/>
            <ac:spMk id="26" creationId="{003F564C-8798-4E49-88C0-5A54619F59ED}"/>
          </ac:spMkLst>
        </pc:spChg>
        <pc:spChg chg="del mod">
          <ac:chgData name="Sanders Wang" userId="089d73b8-785c-4012-b931-81c632b6c9c7" providerId="ADAL" clId="{C88FAF71-232A-440D-BEC5-BB7C06B7767F}" dt="2021-04-14T16:10:50.194" v="5032" actId="478"/>
          <ac:spMkLst>
            <pc:docMk/>
            <pc:sldMk cId="508201896" sldId="292"/>
            <ac:spMk id="28" creationId="{C36D1751-7220-4B11-ACC8-2370CCE8FB0B}"/>
          </ac:spMkLst>
        </pc:spChg>
        <pc:spChg chg="del mod">
          <ac:chgData name="Sanders Wang" userId="089d73b8-785c-4012-b931-81c632b6c9c7" providerId="ADAL" clId="{C88FAF71-232A-440D-BEC5-BB7C06B7767F}" dt="2021-04-14T16:10:50.194" v="5032" actId="478"/>
          <ac:spMkLst>
            <pc:docMk/>
            <pc:sldMk cId="508201896" sldId="292"/>
            <ac:spMk id="29" creationId="{5CF74041-2D58-4477-9056-70584E559526}"/>
          </ac:spMkLst>
        </pc:spChg>
        <pc:spChg chg="del mod">
          <ac:chgData name="Sanders Wang" userId="089d73b8-785c-4012-b931-81c632b6c9c7" providerId="ADAL" clId="{C88FAF71-232A-440D-BEC5-BB7C06B7767F}" dt="2021-04-14T16:10:50.194" v="5032" actId="478"/>
          <ac:spMkLst>
            <pc:docMk/>
            <pc:sldMk cId="508201896" sldId="292"/>
            <ac:spMk id="41" creationId="{D60133B7-1564-416A-8BE4-1B9EC444ABD4}"/>
          </ac:spMkLst>
        </pc:spChg>
        <pc:spChg chg="del mod">
          <ac:chgData name="Sanders Wang" userId="089d73b8-785c-4012-b931-81c632b6c9c7" providerId="ADAL" clId="{C88FAF71-232A-440D-BEC5-BB7C06B7767F}" dt="2021-04-14T16:10:50.194" v="5032" actId="478"/>
          <ac:spMkLst>
            <pc:docMk/>
            <pc:sldMk cId="508201896" sldId="292"/>
            <ac:spMk id="42" creationId="{ED9AA614-8457-48F7-BC9B-C34404A1C19C}"/>
          </ac:spMkLst>
        </pc:spChg>
        <pc:spChg chg="del mod">
          <ac:chgData name="Sanders Wang" userId="089d73b8-785c-4012-b931-81c632b6c9c7" providerId="ADAL" clId="{C88FAF71-232A-440D-BEC5-BB7C06B7767F}" dt="2021-04-14T16:10:50.194" v="5032" actId="478"/>
          <ac:spMkLst>
            <pc:docMk/>
            <pc:sldMk cId="508201896" sldId="292"/>
            <ac:spMk id="43" creationId="{7F69F7B5-9369-4735-9764-4E9608954157}"/>
          </ac:spMkLst>
        </pc:spChg>
        <pc:spChg chg="del mod">
          <ac:chgData name="Sanders Wang" userId="089d73b8-785c-4012-b931-81c632b6c9c7" providerId="ADAL" clId="{C88FAF71-232A-440D-BEC5-BB7C06B7767F}" dt="2021-04-14T16:10:50.194" v="5032" actId="478"/>
          <ac:spMkLst>
            <pc:docMk/>
            <pc:sldMk cId="508201896" sldId="292"/>
            <ac:spMk id="44" creationId="{51D17956-FC38-4AD5-9A27-38C77A6F7D5E}"/>
          </ac:spMkLst>
        </pc:spChg>
        <pc:spChg chg="del mod">
          <ac:chgData name="Sanders Wang" userId="089d73b8-785c-4012-b931-81c632b6c9c7" providerId="ADAL" clId="{C88FAF71-232A-440D-BEC5-BB7C06B7767F}" dt="2021-04-14T16:10:50.194" v="5032" actId="478"/>
          <ac:spMkLst>
            <pc:docMk/>
            <pc:sldMk cId="508201896" sldId="292"/>
            <ac:spMk id="45" creationId="{8A81AA70-FB3D-4A84-BA59-9DCBD28D5E42}"/>
          </ac:spMkLst>
        </pc:spChg>
        <pc:spChg chg="add mod">
          <ac:chgData name="Sanders Wang" userId="089d73b8-785c-4012-b931-81c632b6c9c7" providerId="ADAL" clId="{C88FAF71-232A-440D-BEC5-BB7C06B7767F}" dt="2021-04-22T11:01:15.377" v="5737"/>
          <ac:spMkLst>
            <pc:docMk/>
            <pc:sldMk cId="508201896" sldId="292"/>
            <ac:spMk id="49" creationId="{C03DABEA-31D9-4F68-AE8A-45C1F07DE9CC}"/>
          </ac:spMkLst>
        </pc:spChg>
        <pc:spChg chg="del mod">
          <ac:chgData name="Sanders Wang" userId="089d73b8-785c-4012-b931-81c632b6c9c7" providerId="ADAL" clId="{C88FAF71-232A-440D-BEC5-BB7C06B7767F}" dt="2021-04-14T16:10:50.194" v="5032" actId="478"/>
          <ac:spMkLst>
            <pc:docMk/>
            <pc:sldMk cId="508201896" sldId="292"/>
            <ac:spMk id="53" creationId="{7A9F5682-CE63-4503-94D2-05AF4DB9E4B0}"/>
          </ac:spMkLst>
        </pc:spChg>
        <pc:spChg chg="add mod">
          <ac:chgData name="Sanders Wang" userId="089d73b8-785c-4012-b931-81c632b6c9c7" providerId="ADAL" clId="{C88FAF71-232A-440D-BEC5-BB7C06B7767F}" dt="2021-04-14T16:10:09.724" v="5023" actId="1076"/>
          <ac:spMkLst>
            <pc:docMk/>
            <pc:sldMk cId="508201896" sldId="292"/>
            <ac:spMk id="60" creationId="{93CB2FF4-5FCF-4BB9-9DBA-058692BC0E6E}"/>
          </ac:spMkLst>
        </pc:spChg>
        <pc:spChg chg="add mod">
          <ac:chgData name="Sanders Wang" userId="089d73b8-785c-4012-b931-81c632b6c9c7" providerId="ADAL" clId="{C88FAF71-232A-440D-BEC5-BB7C06B7767F}" dt="2021-04-14T16:10:09.724" v="5023" actId="1076"/>
          <ac:spMkLst>
            <pc:docMk/>
            <pc:sldMk cId="508201896" sldId="292"/>
            <ac:spMk id="61" creationId="{C7228CEA-6F1D-426B-A0E8-873BC509F1A1}"/>
          </ac:spMkLst>
        </pc:spChg>
        <pc:spChg chg="add mod">
          <ac:chgData name="Sanders Wang" userId="089d73b8-785c-4012-b931-81c632b6c9c7" providerId="ADAL" clId="{C88FAF71-232A-440D-BEC5-BB7C06B7767F}" dt="2021-04-14T16:10:09.724" v="5023" actId="1076"/>
          <ac:spMkLst>
            <pc:docMk/>
            <pc:sldMk cId="508201896" sldId="292"/>
            <ac:spMk id="63" creationId="{8BEEC5EB-13A4-45AC-967A-4B9573530EE6}"/>
          </ac:spMkLst>
        </pc:spChg>
        <pc:spChg chg="add mod">
          <ac:chgData name="Sanders Wang" userId="089d73b8-785c-4012-b931-81c632b6c9c7" providerId="ADAL" clId="{C88FAF71-232A-440D-BEC5-BB7C06B7767F}" dt="2021-04-14T16:10:09.724" v="5023" actId="1076"/>
          <ac:spMkLst>
            <pc:docMk/>
            <pc:sldMk cId="508201896" sldId="292"/>
            <ac:spMk id="65" creationId="{A6C7A146-59EC-4358-8A47-708E11C59CA2}"/>
          </ac:spMkLst>
        </pc:spChg>
        <pc:spChg chg="add mod">
          <ac:chgData name="Sanders Wang" userId="089d73b8-785c-4012-b931-81c632b6c9c7" providerId="ADAL" clId="{C88FAF71-232A-440D-BEC5-BB7C06B7767F}" dt="2021-04-14T16:10:27.209" v="5028" actId="1076"/>
          <ac:spMkLst>
            <pc:docMk/>
            <pc:sldMk cId="508201896" sldId="292"/>
            <ac:spMk id="66" creationId="{EE034E0D-514A-46B3-974B-1637743D97E0}"/>
          </ac:spMkLst>
        </pc:spChg>
        <pc:spChg chg="add del mod">
          <ac:chgData name="Sanders Wang" userId="089d73b8-785c-4012-b931-81c632b6c9c7" providerId="ADAL" clId="{C88FAF71-232A-440D-BEC5-BB7C06B7767F}" dt="2021-04-14T16:10:57.671" v="5034" actId="21"/>
          <ac:spMkLst>
            <pc:docMk/>
            <pc:sldMk cId="508201896" sldId="292"/>
            <ac:spMk id="69" creationId="{AAEE51CB-A7E3-4E73-A29D-BA89EFA6378B}"/>
          </ac:spMkLst>
        </pc:spChg>
        <pc:spChg chg="add mod">
          <ac:chgData name="Sanders Wang" userId="089d73b8-785c-4012-b931-81c632b6c9c7" providerId="ADAL" clId="{C88FAF71-232A-440D-BEC5-BB7C06B7767F}" dt="2021-04-14T16:18:00.991" v="5159" actId="1037"/>
          <ac:spMkLst>
            <pc:docMk/>
            <pc:sldMk cId="508201896" sldId="292"/>
            <ac:spMk id="70" creationId="{E25233B3-6A16-4D25-90FE-0EC98971C2D0}"/>
          </ac:spMkLst>
        </pc:spChg>
        <pc:spChg chg="add mod">
          <ac:chgData name="Sanders Wang" userId="089d73b8-785c-4012-b931-81c632b6c9c7" providerId="ADAL" clId="{C88FAF71-232A-440D-BEC5-BB7C06B7767F}" dt="2021-04-14T16:18:00.991" v="5159" actId="1037"/>
          <ac:spMkLst>
            <pc:docMk/>
            <pc:sldMk cId="508201896" sldId="292"/>
            <ac:spMk id="73" creationId="{DAF36795-7A89-40EE-97A5-104C0F66395A}"/>
          </ac:spMkLst>
        </pc:spChg>
        <pc:spChg chg="add mod">
          <ac:chgData name="Sanders Wang" userId="089d73b8-785c-4012-b931-81c632b6c9c7" providerId="ADAL" clId="{C88FAF71-232A-440D-BEC5-BB7C06B7767F}" dt="2021-04-14T16:22:11.786" v="5184" actId="1076"/>
          <ac:spMkLst>
            <pc:docMk/>
            <pc:sldMk cId="508201896" sldId="292"/>
            <ac:spMk id="74" creationId="{9AF96DEC-D288-47A5-9B49-65B12B7C31FE}"/>
          </ac:spMkLst>
        </pc:spChg>
        <pc:spChg chg="add mod">
          <ac:chgData name="Sanders Wang" userId="089d73b8-785c-4012-b931-81c632b6c9c7" providerId="ADAL" clId="{C88FAF71-232A-440D-BEC5-BB7C06B7767F}" dt="2021-04-14T16:18:00.991" v="5159" actId="1037"/>
          <ac:spMkLst>
            <pc:docMk/>
            <pc:sldMk cId="508201896" sldId="292"/>
            <ac:spMk id="85" creationId="{B121F5CA-4640-4440-BD71-4DCA680D5080}"/>
          </ac:spMkLst>
        </pc:spChg>
        <pc:spChg chg="add mod">
          <ac:chgData name="Sanders Wang" userId="089d73b8-785c-4012-b931-81c632b6c9c7" providerId="ADAL" clId="{C88FAF71-232A-440D-BEC5-BB7C06B7767F}" dt="2021-04-14T16:18:00.991" v="5159" actId="1037"/>
          <ac:spMkLst>
            <pc:docMk/>
            <pc:sldMk cId="508201896" sldId="292"/>
            <ac:spMk id="87" creationId="{EF4EEA19-DF86-4395-A825-750B1E85EB02}"/>
          </ac:spMkLst>
        </pc:spChg>
        <pc:spChg chg="add mod">
          <ac:chgData name="Sanders Wang" userId="089d73b8-785c-4012-b931-81c632b6c9c7" providerId="ADAL" clId="{C88FAF71-232A-440D-BEC5-BB7C06B7767F}" dt="2021-04-14T16:18:00.991" v="5159" actId="1037"/>
          <ac:spMkLst>
            <pc:docMk/>
            <pc:sldMk cId="508201896" sldId="292"/>
            <ac:spMk id="88" creationId="{91500A9D-209C-48D9-8401-46827D559338}"/>
          </ac:spMkLst>
        </pc:spChg>
        <pc:spChg chg="add mod">
          <ac:chgData name="Sanders Wang" userId="089d73b8-785c-4012-b931-81c632b6c9c7" providerId="ADAL" clId="{C88FAF71-232A-440D-BEC5-BB7C06B7767F}" dt="2021-04-14T16:18:00.991" v="5159" actId="1037"/>
          <ac:spMkLst>
            <pc:docMk/>
            <pc:sldMk cId="508201896" sldId="292"/>
            <ac:spMk id="89" creationId="{B31C41E6-710F-4635-A508-2278D9B661CE}"/>
          </ac:spMkLst>
        </pc:spChg>
        <pc:spChg chg="add mod">
          <ac:chgData name="Sanders Wang" userId="089d73b8-785c-4012-b931-81c632b6c9c7" providerId="ADAL" clId="{C88FAF71-232A-440D-BEC5-BB7C06B7767F}" dt="2021-04-14T16:18:00.991" v="5159" actId="1037"/>
          <ac:spMkLst>
            <pc:docMk/>
            <pc:sldMk cId="508201896" sldId="292"/>
            <ac:spMk id="90" creationId="{BDFCBA17-12F6-4BA2-A9DF-5979FB68880B}"/>
          </ac:spMkLst>
        </pc:spChg>
        <pc:spChg chg="del mod">
          <ac:chgData name="Sanders Wang" userId="089d73b8-785c-4012-b931-81c632b6c9c7" providerId="ADAL" clId="{C88FAF71-232A-440D-BEC5-BB7C06B7767F}" dt="2021-04-14T16:10:50.194" v="5032" actId="478"/>
          <ac:spMkLst>
            <pc:docMk/>
            <pc:sldMk cId="508201896" sldId="292"/>
            <ac:spMk id="110" creationId="{6AAFD5AA-14A5-4D2E-8BB0-FFB2AA2D3757}"/>
          </ac:spMkLst>
        </pc:spChg>
        <pc:spChg chg="mod">
          <ac:chgData name="Sanders Wang" userId="089d73b8-785c-4012-b931-81c632b6c9c7" providerId="ADAL" clId="{C88FAF71-232A-440D-BEC5-BB7C06B7767F}" dt="2021-04-14T16:20:24.978" v="5173" actId="14100"/>
          <ac:spMkLst>
            <pc:docMk/>
            <pc:sldMk cId="508201896" sldId="292"/>
            <ac:spMk id="113" creationId="{24AAE148-60DF-409B-B2CC-BF49CF94D297}"/>
          </ac:spMkLst>
        </pc:spChg>
        <pc:grpChg chg="mod">
          <ac:chgData name="Sanders Wang" userId="089d73b8-785c-4012-b931-81c632b6c9c7" providerId="ADAL" clId="{C88FAF71-232A-440D-BEC5-BB7C06B7767F}" dt="2021-04-14T16:20:34.700" v="5177" actId="1076"/>
          <ac:grpSpMkLst>
            <pc:docMk/>
            <pc:sldMk cId="508201896" sldId="292"/>
            <ac:grpSpMk id="2" creationId="{F126FC5A-E7A8-439C-A7C7-2EA353E3E24E}"/>
          </ac:grpSpMkLst>
        </pc:grpChg>
        <pc:picChg chg="mod">
          <ac:chgData name="Sanders Wang" userId="089d73b8-785c-4012-b931-81c632b6c9c7" providerId="ADAL" clId="{C88FAF71-232A-440D-BEC5-BB7C06B7767F}" dt="2021-04-14T16:20:34.700" v="5177" actId="1076"/>
          <ac:picMkLst>
            <pc:docMk/>
            <pc:sldMk cId="508201896" sldId="292"/>
            <ac:picMk id="3" creationId="{4BB1B370-4072-4247-AA85-24F07F7B8288}"/>
          </ac:picMkLst>
        </pc:picChg>
        <pc:picChg chg="del">
          <ac:chgData name="Sanders Wang" userId="089d73b8-785c-4012-b931-81c632b6c9c7" providerId="ADAL" clId="{C88FAF71-232A-440D-BEC5-BB7C06B7767F}" dt="2021-04-14T16:03:37.013" v="4938" actId="478"/>
          <ac:picMkLst>
            <pc:docMk/>
            <pc:sldMk cId="508201896" sldId="292"/>
            <ac:picMk id="13" creationId="{1E4B989E-66BA-4243-A8DA-317837AAAD24}"/>
          </ac:picMkLst>
        </pc:picChg>
        <pc:picChg chg="del">
          <ac:chgData name="Sanders Wang" userId="089d73b8-785c-4012-b931-81c632b6c9c7" providerId="ADAL" clId="{C88FAF71-232A-440D-BEC5-BB7C06B7767F}" dt="2021-04-14T16:03:38.841" v="4939" actId="478"/>
          <ac:picMkLst>
            <pc:docMk/>
            <pc:sldMk cId="508201896" sldId="292"/>
            <ac:picMk id="15" creationId="{A0255B67-EAD8-4E07-8089-E8084479626A}"/>
          </ac:picMkLst>
        </pc:picChg>
        <pc:picChg chg="del">
          <ac:chgData name="Sanders Wang" userId="089d73b8-785c-4012-b931-81c632b6c9c7" providerId="ADAL" clId="{C88FAF71-232A-440D-BEC5-BB7C06B7767F}" dt="2021-04-14T16:03:54.681" v="4941" actId="478"/>
          <ac:picMkLst>
            <pc:docMk/>
            <pc:sldMk cId="508201896" sldId="292"/>
            <ac:picMk id="16" creationId="{37BBBFBB-78AF-4E47-97D8-E782E9DC8CBF}"/>
          </ac:picMkLst>
        </pc:picChg>
        <pc:picChg chg="del">
          <ac:chgData name="Sanders Wang" userId="089d73b8-785c-4012-b931-81c632b6c9c7" providerId="ADAL" clId="{C88FAF71-232A-440D-BEC5-BB7C06B7767F}" dt="2021-04-14T16:03:58.567" v="4943" actId="478"/>
          <ac:picMkLst>
            <pc:docMk/>
            <pc:sldMk cId="508201896" sldId="292"/>
            <ac:picMk id="40" creationId="{62B5577E-B0EB-41FD-A9D9-6D48542760D0}"/>
          </ac:picMkLst>
        </pc:picChg>
        <pc:picChg chg="del mod">
          <ac:chgData name="Sanders Wang" userId="089d73b8-785c-4012-b931-81c632b6c9c7" providerId="ADAL" clId="{C88FAF71-232A-440D-BEC5-BB7C06B7767F}" dt="2021-04-14T16:10:50.194" v="5032" actId="478"/>
          <ac:picMkLst>
            <pc:docMk/>
            <pc:sldMk cId="508201896" sldId="292"/>
            <ac:picMk id="46" creationId="{10395126-7750-415B-82E7-82BA207B27DC}"/>
          </ac:picMkLst>
        </pc:picChg>
        <pc:picChg chg="add mod">
          <ac:chgData name="Sanders Wang" userId="089d73b8-785c-4012-b931-81c632b6c9c7" providerId="ADAL" clId="{C88FAF71-232A-440D-BEC5-BB7C06B7767F}" dt="2021-04-14T16:10:30.150" v="5029" actId="1076"/>
          <ac:picMkLst>
            <pc:docMk/>
            <pc:sldMk cId="508201896" sldId="292"/>
            <ac:picMk id="47" creationId="{FE2029A1-F9F9-4592-9C9A-7E4F4291D4E4}"/>
          </ac:picMkLst>
        </pc:picChg>
        <pc:picChg chg="add mod">
          <ac:chgData name="Sanders Wang" userId="089d73b8-785c-4012-b931-81c632b6c9c7" providerId="ADAL" clId="{C88FAF71-232A-440D-BEC5-BB7C06B7767F}" dt="2021-04-14T16:10:09.724" v="5023" actId="1076"/>
          <ac:picMkLst>
            <pc:docMk/>
            <pc:sldMk cId="508201896" sldId="292"/>
            <ac:picMk id="48" creationId="{7475E467-6FF5-414A-8C94-CECBD8192F8E}"/>
          </ac:picMkLst>
        </pc:picChg>
        <pc:picChg chg="del">
          <ac:chgData name="Sanders Wang" userId="089d73b8-785c-4012-b931-81c632b6c9c7" providerId="ADAL" clId="{C88FAF71-232A-440D-BEC5-BB7C06B7767F}" dt="2021-04-14T16:03:56.685" v="4942" actId="478"/>
          <ac:picMkLst>
            <pc:docMk/>
            <pc:sldMk cId="508201896" sldId="292"/>
            <ac:picMk id="54" creationId="{5AB3DE52-5549-4FD6-A760-0D0EB6BD8921}"/>
          </ac:picMkLst>
        </pc:picChg>
        <pc:picChg chg="add mod">
          <ac:chgData name="Sanders Wang" userId="089d73b8-785c-4012-b931-81c632b6c9c7" providerId="ADAL" clId="{C88FAF71-232A-440D-BEC5-BB7C06B7767F}" dt="2021-04-14T17:36:49.238" v="5185" actId="196"/>
          <ac:picMkLst>
            <pc:docMk/>
            <pc:sldMk cId="508201896" sldId="292"/>
            <ac:picMk id="58" creationId="{BA4F30B3-5536-46F8-9475-32B6BF62342D}"/>
          </ac:picMkLst>
        </pc:picChg>
        <pc:picChg chg="add mod">
          <ac:chgData name="Sanders Wang" userId="089d73b8-785c-4012-b931-81c632b6c9c7" providerId="ADAL" clId="{C88FAF71-232A-440D-BEC5-BB7C06B7767F}" dt="2021-04-14T16:10:09.724" v="5023" actId="1076"/>
          <ac:picMkLst>
            <pc:docMk/>
            <pc:sldMk cId="508201896" sldId="292"/>
            <ac:picMk id="59" creationId="{AC02B9F0-734E-4EDB-ADA2-CA58CD342C62}"/>
          </ac:picMkLst>
        </pc:picChg>
        <pc:picChg chg="add mod">
          <ac:chgData name="Sanders Wang" userId="089d73b8-785c-4012-b931-81c632b6c9c7" providerId="ADAL" clId="{C88FAF71-232A-440D-BEC5-BB7C06B7767F}" dt="2021-04-14T16:18:00.991" v="5159" actId="1037"/>
          <ac:picMkLst>
            <pc:docMk/>
            <pc:sldMk cId="508201896" sldId="292"/>
            <ac:picMk id="71" creationId="{B00B3BF0-5FD2-4191-B426-75F59ACEAB6D}"/>
          </ac:picMkLst>
        </pc:picChg>
        <pc:picChg chg="add mod">
          <ac:chgData name="Sanders Wang" userId="089d73b8-785c-4012-b931-81c632b6c9c7" providerId="ADAL" clId="{C88FAF71-232A-440D-BEC5-BB7C06B7767F}" dt="2021-04-14T16:18:00.991" v="5159" actId="1037"/>
          <ac:picMkLst>
            <pc:docMk/>
            <pc:sldMk cId="508201896" sldId="292"/>
            <ac:picMk id="72" creationId="{7B7B9F36-D2A9-4251-B5B1-D04B60E83209}"/>
          </ac:picMkLst>
        </pc:picChg>
        <pc:picChg chg="add mod">
          <ac:chgData name="Sanders Wang" userId="089d73b8-785c-4012-b931-81c632b6c9c7" providerId="ADAL" clId="{C88FAF71-232A-440D-BEC5-BB7C06B7767F}" dt="2021-04-14T16:19:02.192" v="5168" actId="1076"/>
          <ac:picMkLst>
            <pc:docMk/>
            <pc:sldMk cId="508201896" sldId="292"/>
            <ac:picMk id="115" creationId="{52E936B8-596E-42BB-A55D-2FC86B42B100}"/>
          </ac:picMkLst>
        </pc:picChg>
        <pc:cxnChg chg="del mod">
          <ac:chgData name="Sanders Wang" userId="089d73b8-785c-4012-b931-81c632b6c9c7" providerId="ADAL" clId="{C88FAF71-232A-440D-BEC5-BB7C06B7767F}" dt="2021-04-14T16:10:50.194" v="5032" actId="478"/>
          <ac:cxnSpMkLst>
            <pc:docMk/>
            <pc:sldMk cId="508201896" sldId="292"/>
            <ac:cxnSpMk id="25" creationId="{738A0079-FB9A-42E5-9E21-2A2EB69B7570}"/>
          </ac:cxnSpMkLst>
        </pc:cxnChg>
        <pc:cxnChg chg="del mod">
          <ac:chgData name="Sanders Wang" userId="089d73b8-785c-4012-b931-81c632b6c9c7" providerId="ADAL" clId="{C88FAF71-232A-440D-BEC5-BB7C06B7767F}" dt="2021-04-14T16:10:50.194" v="5032" actId="478"/>
          <ac:cxnSpMkLst>
            <pc:docMk/>
            <pc:sldMk cId="508201896" sldId="292"/>
            <ac:cxnSpMk id="31" creationId="{8ED9A1A9-1CBA-461E-8CDF-1141D35D1453}"/>
          </ac:cxnSpMkLst>
        </pc:cxnChg>
        <pc:cxnChg chg="del mod">
          <ac:chgData name="Sanders Wang" userId="089d73b8-785c-4012-b931-81c632b6c9c7" providerId="ADAL" clId="{C88FAF71-232A-440D-BEC5-BB7C06B7767F}" dt="2021-04-14T16:10:50.194" v="5032" actId="478"/>
          <ac:cxnSpMkLst>
            <pc:docMk/>
            <pc:sldMk cId="508201896" sldId="292"/>
            <ac:cxnSpMk id="35" creationId="{75959069-B494-406F-9898-9DBE297F2F9B}"/>
          </ac:cxnSpMkLst>
        </pc:cxnChg>
        <pc:cxnChg chg="del mod">
          <ac:chgData name="Sanders Wang" userId="089d73b8-785c-4012-b931-81c632b6c9c7" providerId="ADAL" clId="{C88FAF71-232A-440D-BEC5-BB7C06B7767F}" dt="2021-04-14T16:10:50.194" v="5032" actId="478"/>
          <ac:cxnSpMkLst>
            <pc:docMk/>
            <pc:sldMk cId="508201896" sldId="292"/>
            <ac:cxnSpMk id="49" creationId="{7F817809-DFF8-4352-8D71-8EFC29A0C17D}"/>
          </ac:cxnSpMkLst>
        </pc:cxnChg>
        <pc:cxnChg chg="del mod">
          <ac:chgData name="Sanders Wang" userId="089d73b8-785c-4012-b931-81c632b6c9c7" providerId="ADAL" clId="{C88FAF71-232A-440D-BEC5-BB7C06B7767F}" dt="2021-04-14T16:10:50.194" v="5032" actId="478"/>
          <ac:cxnSpMkLst>
            <pc:docMk/>
            <pc:sldMk cId="508201896" sldId="292"/>
            <ac:cxnSpMk id="50" creationId="{271AC35B-EF88-4A34-B21C-C802FA135236}"/>
          </ac:cxnSpMkLst>
        </pc:cxnChg>
        <pc:cxnChg chg="del mod">
          <ac:chgData name="Sanders Wang" userId="089d73b8-785c-4012-b931-81c632b6c9c7" providerId="ADAL" clId="{C88FAF71-232A-440D-BEC5-BB7C06B7767F}" dt="2021-04-14T16:10:50.194" v="5032" actId="478"/>
          <ac:cxnSpMkLst>
            <pc:docMk/>
            <pc:sldMk cId="508201896" sldId="292"/>
            <ac:cxnSpMk id="51" creationId="{0AC7B158-F93C-4B93-A7C9-1F7608F165F4}"/>
          </ac:cxnSpMkLst>
        </pc:cxnChg>
        <pc:cxnChg chg="del mod">
          <ac:chgData name="Sanders Wang" userId="089d73b8-785c-4012-b931-81c632b6c9c7" providerId="ADAL" clId="{C88FAF71-232A-440D-BEC5-BB7C06B7767F}" dt="2021-04-14T16:10:50.194" v="5032" actId="478"/>
          <ac:cxnSpMkLst>
            <pc:docMk/>
            <pc:sldMk cId="508201896" sldId="292"/>
            <ac:cxnSpMk id="52" creationId="{E9B5F12D-CC5F-4C24-A49A-6FC625D8C804}"/>
          </ac:cxnSpMkLst>
        </pc:cxnChg>
        <pc:cxnChg chg="del mod">
          <ac:chgData name="Sanders Wang" userId="089d73b8-785c-4012-b931-81c632b6c9c7" providerId="ADAL" clId="{C88FAF71-232A-440D-BEC5-BB7C06B7767F}" dt="2021-04-14T16:10:50.194" v="5032" actId="478"/>
          <ac:cxnSpMkLst>
            <pc:docMk/>
            <pc:sldMk cId="508201896" sldId="292"/>
            <ac:cxnSpMk id="55" creationId="{28BD0421-0C2A-4246-9CD0-175FB2AC0C52}"/>
          </ac:cxnSpMkLst>
        </pc:cxnChg>
        <pc:cxnChg chg="del mod">
          <ac:chgData name="Sanders Wang" userId="089d73b8-785c-4012-b931-81c632b6c9c7" providerId="ADAL" clId="{C88FAF71-232A-440D-BEC5-BB7C06B7767F}" dt="2021-04-14T16:10:50.194" v="5032" actId="478"/>
          <ac:cxnSpMkLst>
            <pc:docMk/>
            <pc:sldMk cId="508201896" sldId="292"/>
            <ac:cxnSpMk id="56" creationId="{4AAB32B1-905A-4789-8832-FD4C4B967585}"/>
          </ac:cxnSpMkLst>
        </pc:cxnChg>
        <pc:cxnChg chg="del mod">
          <ac:chgData name="Sanders Wang" userId="089d73b8-785c-4012-b931-81c632b6c9c7" providerId="ADAL" clId="{C88FAF71-232A-440D-BEC5-BB7C06B7767F}" dt="2021-04-14T16:06:41.102" v="4985" actId="21"/>
          <ac:cxnSpMkLst>
            <pc:docMk/>
            <pc:sldMk cId="508201896" sldId="292"/>
            <ac:cxnSpMk id="57" creationId="{7953FD93-0D7E-480C-992A-EA3E537848A8}"/>
          </ac:cxnSpMkLst>
        </pc:cxnChg>
        <pc:cxnChg chg="add mod">
          <ac:chgData name="Sanders Wang" userId="089d73b8-785c-4012-b931-81c632b6c9c7" providerId="ADAL" clId="{C88FAF71-232A-440D-BEC5-BB7C06B7767F}" dt="2021-04-14T16:10:09.724" v="5023" actId="1076"/>
          <ac:cxnSpMkLst>
            <pc:docMk/>
            <pc:sldMk cId="508201896" sldId="292"/>
            <ac:cxnSpMk id="62" creationId="{87C01385-BC17-41E3-9B22-91C4EA5B5481}"/>
          </ac:cxnSpMkLst>
        </pc:cxnChg>
        <pc:cxnChg chg="add mod">
          <ac:chgData name="Sanders Wang" userId="089d73b8-785c-4012-b931-81c632b6c9c7" providerId="ADAL" clId="{C88FAF71-232A-440D-BEC5-BB7C06B7767F}" dt="2021-04-14T16:10:09.724" v="5023" actId="1076"/>
          <ac:cxnSpMkLst>
            <pc:docMk/>
            <pc:sldMk cId="508201896" sldId="292"/>
            <ac:cxnSpMk id="64" creationId="{905C9165-3766-445A-B2D7-0AF5B128A930}"/>
          </ac:cxnSpMkLst>
        </pc:cxnChg>
        <pc:cxnChg chg="add mod">
          <ac:chgData name="Sanders Wang" userId="089d73b8-785c-4012-b931-81c632b6c9c7" providerId="ADAL" clId="{C88FAF71-232A-440D-BEC5-BB7C06B7767F}" dt="2021-04-14T16:10:37.808" v="5031" actId="14100"/>
          <ac:cxnSpMkLst>
            <pc:docMk/>
            <pc:sldMk cId="508201896" sldId="292"/>
            <ac:cxnSpMk id="67" creationId="{DE9E87FE-9D99-4108-B837-69C32FA78C2D}"/>
          </ac:cxnSpMkLst>
        </pc:cxnChg>
        <pc:cxnChg chg="add mod">
          <ac:chgData name="Sanders Wang" userId="089d73b8-785c-4012-b931-81c632b6c9c7" providerId="ADAL" clId="{C88FAF71-232A-440D-BEC5-BB7C06B7767F}" dt="2021-04-14T16:10:27.209" v="5028" actId="1076"/>
          <ac:cxnSpMkLst>
            <pc:docMk/>
            <pc:sldMk cId="508201896" sldId="292"/>
            <ac:cxnSpMk id="68" creationId="{FCEB0015-EE7C-44E1-997F-8E1443525C66}"/>
          </ac:cxnSpMkLst>
        </pc:cxnChg>
        <pc:cxnChg chg="add mod">
          <ac:chgData name="Sanders Wang" userId="089d73b8-785c-4012-b931-81c632b6c9c7" providerId="ADAL" clId="{C88FAF71-232A-440D-BEC5-BB7C06B7767F}" dt="2021-04-14T17:36:49.238" v="5185" actId="196"/>
          <ac:cxnSpMkLst>
            <pc:docMk/>
            <pc:sldMk cId="508201896" sldId="292"/>
            <ac:cxnSpMk id="75" creationId="{0183079E-5AC7-4278-8062-74DF752889F1}"/>
          </ac:cxnSpMkLst>
        </pc:cxnChg>
        <pc:cxnChg chg="add mod">
          <ac:chgData name="Sanders Wang" userId="089d73b8-785c-4012-b931-81c632b6c9c7" providerId="ADAL" clId="{C88FAF71-232A-440D-BEC5-BB7C06B7767F}" dt="2021-04-14T16:18:00.991" v="5159" actId="1037"/>
          <ac:cxnSpMkLst>
            <pc:docMk/>
            <pc:sldMk cId="508201896" sldId="292"/>
            <ac:cxnSpMk id="76" creationId="{13B4C286-530D-44FA-97B2-E65E8E6D758A}"/>
          </ac:cxnSpMkLst>
        </pc:cxnChg>
        <pc:cxnChg chg="add mod">
          <ac:chgData name="Sanders Wang" userId="089d73b8-785c-4012-b931-81c632b6c9c7" providerId="ADAL" clId="{C88FAF71-232A-440D-BEC5-BB7C06B7767F}" dt="2021-04-14T16:22:11.786" v="5184" actId="1076"/>
          <ac:cxnSpMkLst>
            <pc:docMk/>
            <pc:sldMk cId="508201896" sldId="292"/>
            <ac:cxnSpMk id="78" creationId="{3FC08ADD-9658-4617-8AB3-5E3A15711416}"/>
          </ac:cxnSpMkLst>
        </pc:cxnChg>
        <pc:cxnChg chg="add mod">
          <ac:chgData name="Sanders Wang" userId="089d73b8-785c-4012-b931-81c632b6c9c7" providerId="ADAL" clId="{C88FAF71-232A-440D-BEC5-BB7C06B7767F}" dt="2021-04-14T16:18:00.991" v="5159" actId="1037"/>
          <ac:cxnSpMkLst>
            <pc:docMk/>
            <pc:sldMk cId="508201896" sldId="292"/>
            <ac:cxnSpMk id="91" creationId="{B4F6A226-3286-4A6A-93A6-E617AA7AEE8A}"/>
          </ac:cxnSpMkLst>
        </pc:cxnChg>
        <pc:cxnChg chg="add mod">
          <ac:chgData name="Sanders Wang" userId="089d73b8-785c-4012-b931-81c632b6c9c7" providerId="ADAL" clId="{C88FAF71-232A-440D-BEC5-BB7C06B7767F}" dt="2021-04-14T16:18:00.991" v="5159" actId="1037"/>
          <ac:cxnSpMkLst>
            <pc:docMk/>
            <pc:sldMk cId="508201896" sldId="292"/>
            <ac:cxnSpMk id="94" creationId="{59814FA0-E8D4-4D82-99DA-FD8A2D6693C0}"/>
          </ac:cxnSpMkLst>
        </pc:cxnChg>
        <pc:cxnChg chg="add mod">
          <ac:chgData name="Sanders Wang" userId="089d73b8-785c-4012-b931-81c632b6c9c7" providerId="ADAL" clId="{C88FAF71-232A-440D-BEC5-BB7C06B7767F}" dt="2021-04-14T16:18:00.991" v="5159" actId="1037"/>
          <ac:cxnSpMkLst>
            <pc:docMk/>
            <pc:sldMk cId="508201896" sldId="292"/>
            <ac:cxnSpMk id="98" creationId="{EA2FC44B-CC37-4EEB-980A-D95D851419C2}"/>
          </ac:cxnSpMkLst>
        </pc:cxnChg>
        <pc:cxnChg chg="add mod">
          <ac:chgData name="Sanders Wang" userId="089d73b8-785c-4012-b931-81c632b6c9c7" providerId="ADAL" clId="{C88FAF71-232A-440D-BEC5-BB7C06B7767F}" dt="2021-04-14T16:18:00.991" v="5159" actId="1037"/>
          <ac:cxnSpMkLst>
            <pc:docMk/>
            <pc:sldMk cId="508201896" sldId="292"/>
            <ac:cxnSpMk id="106" creationId="{BCC0A14A-0F70-453E-AFDC-628D9886DC9B}"/>
          </ac:cxnSpMkLst>
        </pc:cxnChg>
        <pc:cxnChg chg="add mod">
          <ac:chgData name="Sanders Wang" userId="089d73b8-785c-4012-b931-81c632b6c9c7" providerId="ADAL" clId="{C88FAF71-232A-440D-BEC5-BB7C06B7767F}" dt="2021-04-14T16:18:00.991" v="5159" actId="1037"/>
          <ac:cxnSpMkLst>
            <pc:docMk/>
            <pc:sldMk cId="508201896" sldId="292"/>
            <ac:cxnSpMk id="111" creationId="{5DFB9606-984D-4EB1-869C-A936BDE9C789}"/>
          </ac:cxnSpMkLst>
        </pc:cxnChg>
        <pc:cxnChg chg="mod">
          <ac:chgData name="Sanders Wang" userId="089d73b8-785c-4012-b931-81c632b6c9c7" providerId="ADAL" clId="{C88FAF71-232A-440D-BEC5-BB7C06B7767F}" dt="2021-04-14T16:21:00.950" v="5182" actId="14100"/>
          <ac:cxnSpMkLst>
            <pc:docMk/>
            <pc:sldMk cId="508201896" sldId="292"/>
            <ac:cxnSpMk id="114" creationId="{5FB0FA2A-CDA7-4532-801E-35EBD902C24E}"/>
          </ac:cxnSpMkLst>
        </pc:cxnChg>
      </pc:sldChg>
      <pc:sldChg chg="addSp new">
        <pc:chgData name="Sanders Wang" userId="089d73b8-785c-4012-b931-81c632b6c9c7" providerId="ADAL" clId="{C88FAF71-232A-440D-BEC5-BB7C06B7767F}" dt="2021-04-14T17:43:13.179" v="5195"/>
        <pc:sldMkLst>
          <pc:docMk/>
          <pc:sldMk cId="2520517643" sldId="293"/>
        </pc:sldMkLst>
        <pc:picChg chg="add">
          <ac:chgData name="Sanders Wang" userId="089d73b8-785c-4012-b931-81c632b6c9c7" providerId="ADAL" clId="{C88FAF71-232A-440D-BEC5-BB7C06B7767F}" dt="2021-04-14T17:43:13.179" v="5195"/>
          <ac:picMkLst>
            <pc:docMk/>
            <pc:sldMk cId="2520517643" sldId="293"/>
            <ac:picMk id="12290" creationId="{2DFBF30A-826F-4715-B78B-C9DC88C6B283}"/>
          </ac:picMkLst>
        </pc:picChg>
      </pc:sldChg>
      <pc:sldChg chg="addSp delSp modSp new mod">
        <pc:chgData name="Sanders Wang" userId="089d73b8-785c-4012-b931-81c632b6c9c7" providerId="ADAL" clId="{C88FAF71-232A-440D-BEC5-BB7C06B7767F}" dt="2021-04-27T14:09:38.964" v="7245" actId="962"/>
        <pc:sldMkLst>
          <pc:docMk/>
          <pc:sldMk cId="3856204510" sldId="294"/>
        </pc:sldMkLst>
        <pc:spChg chg="add del mod">
          <ac:chgData name="Sanders Wang" userId="089d73b8-785c-4012-b931-81c632b6c9c7" providerId="ADAL" clId="{C88FAF71-232A-440D-BEC5-BB7C06B7767F}" dt="2021-04-14T17:50:46.277" v="5237"/>
          <ac:spMkLst>
            <pc:docMk/>
            <pc:sldMk cId="3856204510" sldId="294"/>
            <ac:spMk id="2" creationId="{88E45DC4-7D67-41CE-9068-00012C7FFAAB}"/>
          </ac:spMkLst>
        </pc:spChg>
        <pc:spChg chg="add mod">
          <ac:chgData name="Sanders Wang" userId="089d73b8-785c-4012-b931-81c632b6c9c7" providerId="ADAL" clId="{C88FAF71-232A-440D-BEC5-BB7C06B7767F}" dt="2021-04-14T17:50:52.306" v="5240" actId="1076"/>
          <ac:spMkLst>
            <pc:docMk/>
            <pc:sldMk cId="3856204510" sldId="294"/>
            <ac:spMk id="3" creationId="{0345AED6-3113-4A08-815D-0D1ADFA41134}"/>
          </ac:spMkLst>
        </pc:spChg>
        <pc:spChg chg="mod">
          <ac:chgData name="Sanders Wang" userId="089d73b8-785c-4012-b931-81c632b6c9c7" providerId="ADAL" clId="{C88FAF71-232A-440D-BEC5-BB7C06B7767F}" dt="2021-04-27T06:56:09.571" v="6587" actId="1076"/>
          <ac:spMkLst>
            <pc:docMk/>
            <pc:sldMk cId="3856204510" sldId="294"/>
            <ac:spMk id="7" creationId="{4B772D1B-1C6F-4177-A3B8-1AFB3A545964}"/>
          </ac:spMkLst>
        </pc:spChg>
        <pc:spChg chg="mod">
          <ac:chgData name="Sanders Wang" userId="089d73b8-785c-4012-b931-81c632b6c9c7" providerId="ADAL" clId="{C88FAF71-232A-440D-BEC5-BB7C06B7767F}" dt="2021-04-27T06:56:09.571" v="6587" actId="1076"/>
          <ac:spMkLst>
            <pc:docMk/>
            <pc:sldMk cId="3856204510" sldId="294"/>
            <ac:spMk id="8" creationId="{E6B0F8B3-E0F4-4569-94FC-AB21F4C65D43}"/>
          </ac:spMkLst>
        </pc:spChg>
        <pc:spChg chg="mod">
          <ac:chgData name="Sanders Wang" userId="089d73b8-785c-4012-b931-81c632b6c9c7" providerId="ADAL" clId="{C88FAF71-232A-440D-BEC5-BB7C06B7767F}" dt="2021-04-27T06:56:09.571" v="6587" actId="1076"/>
          <ac:spMkLst>
            <pc:docMk/>
            <pc:sldMk cId="3856204510" sldId="294"/>
            <ac:spMk id="9" creationId="{27FC6736-B376-48C5-BCC7-9012541F9DD5}"/>
          </ac:spMkLst>
        </pc:spChg>
        <pc:spChg chg="mod">
          <ac:chgData name="Sanders Wang" userId="089d73b8-785c-4012-b931-81c632b6c9c7" providerId="ADAL" clId="{C88FAF71-232A-440D-BEC5-BB7C06B7767F}" dt="2021-04-27T06:56:09.571" v="6587" actId="1076"/>
          <ac:spMkLst>
            <pc:docMk/>
            <pc:sldMk cId="3856204510" sldId="294"/>
            <ac:spMk id="10" creationId="{7ED10F93-128E-406A-80BC-09F0DE928219}"/>
          </ac:spMkLst>
        </pc:spChg>
        <pc:spChg chg="add mod">
          <ac:chgData name="Sanders Wang" userId="089d73b8-785c-4012-b931-81c632b6c9c7" providerId="ADAL" clId="{C88FAF71-232A-440D-BEC5-BB7C06B7767F}" dt="2021-04-26T14:37:42.025" v="6490" actId="1076"/>
          <ac:spMkLst>
            <pc:docMk/>
            <pc:sldMk cId="3856204510" sldId="294"/>
            <ac:spMk id="15" creationId="{D8B26759-BCF5-4850-A597-9CCBA44462CD}"/>
          </ac:spMkLst>
        </pc:spChg>
        <pc:spChg chg="add mod">
          <ac:chgData name="Sanders Wang" userId="089d73b8-785c-4012-b931-81c632b6c9c7" providerId="ADAL" clId="{C88FAF71-232A-440D-BEC5-BB7C06B7767F}" dt="2021-04-26T14:37:42.025" v="6490" actId="1076"/>
          <ac:spMkLst>
            <pc:docMk/>
            <pc:sldMk cId="3856204510" sldId="294"/>
            <ac:spMk id="16" creationId="{6D67E44B-7843-4D8C-8FF9-30DD86329D2F}"/>
          </ac:spMkLst>
        </pc:spChg>
        <pc:spChg chg="add mod">
          <ac:chgData name="Sanders Wang" userId="089d73b8-785c-4012-b931-81c632b6c9c7" providerId="ADAL" clId="{C88FAF71-232A-440D-BEC5-BB7C06B7767F}" dt="2021-04-26T14:37:42.025" v="6490" actId="1076"/>
          <ac:spMkLst>
            <pc:docMk/>
            <pc:sldMk cId="3856204510" sldId="294"/>
            <ac:spMk id="20" creationId="{4B72FDD4-21B6-4299-912B-35FE10961EE8}"/>
          </ac:spMkLst>
        </pc:spChg>
        <pc:spChg chg="add del mod">
          <ac:chgData name="Sanders Wang" userId="089d73b8-785c-4012-b931-81c632b6c9c7" providerId="ADAL" clId="{C88FAF71-232A-440D-BEC5-BB7C06B7767F}" dt="2021-04-26T14:37:18.083" v="6487" actId="478"/>
          <ac:spMkLst>
            <pc:docMk/>
            <pc:sldMk cId="3856204510" sldId="294"/>
            <ac:spMk id="21" creationId="{131963E7-EE18-4BC1-8C45-85E3236F1BEC}"/>
          </ac:spMkLst>
        </pc:spChg>
        <pc:spChg chg="add del mod">
          <ac:chgData name="Sanders Wang" userId="089d73b8-785c-4012-b931-81c632b6c9c7" providerId="ADAL" clId="{C88FAF71-232A-440D-BEC5-BB7C06B7767F}" dt="2021-04-26T14:37:18.083" v="6487" actId="478"/>
          <ac:spMkLst>
            <pc:docMk/>
            <pc:sldMk cId="3856204510" sldId="294"/>
            <ac:spMk id="23" creationId="{74EA90E1-2CD5-405B-86DB-9D6FD16B726E}"/>
          </ac:spMkLst>
        </pc:spChg>
        <pc:spChg chg="add mod">
          <ac:chgData name="Sanders Wang" userId="089d73b8-785c-4012-b931-81c632b6c9c7" providerId="ADAL" clId="{C88FAF71-232A-440D-BEC5-BB7C06B7767F}" dt="2021-04-26T14:37:03.789" v="6485"/>
          <ac:spMkLst>
            <pc:docMk/>
            <pc:sldMk cId="3856204510" sldId="294"/>
            <ac:spMk id="26" creationId="{A1A14D02-8B05-4448-8FCC-D2825A0A2A4F}"/>
          </ac:spMkLst>
        </pc:spChg>
        <pc:spChg chg="add mod">
          <ac:chgData name="Sanders Wang" userId="089d73b8-785c-4012-b931-81c632b6c9c7" providerId="ADAL" clId="{C88FAF71-232A-440D-BEC5-BB7C06B7767F}" dt="2021-04-26T14:37:03.789" v="6485"/>
          <ac:spMkLst>
            <pc:docMk/>
            <pc:sldMk cId="3856204510" sldId="294"/>
            <ac:spMk id="27" creationId="{EBFD73F2-3D71-4B4A-A927-D24F60081621}"/>
          </ac:spMkLst>
        </pc:spChg>
        <pc:spChg chg="add mod">
          <ac:chgData name="Sanders Wang" userId="089d73b8-785c-4012-b931-81c632b6c9c7" providerId="ADAL" clId="{C88FAF71-232A-440D-BEC5-BB7C06B7767F}" dt="2021-04-26T14:37:03.789" v="6485"/>
          <ac:spMkLst>
            <pc:docMk/>
            <pc:sldMk cId="3856204510" sldId="294"/>
            <ac:spMk id="29" creationId="{F02FE015-F264-4071-B51A-8A6BFBAE9A5C}"/>
          </ac:spMkLst>
        </pc:spChg>
        <pc:spChg chg="add mod">
          <ac:chgData name="Sanders Wang" userId="089d73b8-785c-4012-b931-81c632b6c9c7" providerId="ADAL" clId="{C88FAF71-232A-440D-BEC5-BB7C06B7767F}" dt="2021-04-26T14:37:03.789" v="6485"/>
          <ac:spMkLst>
            <pc:docMk/>
            <pc:sldMk cId="3856204510" sldId="294"/>
            <ac:spMk id="31" creationId="{800743A0-532A-4C24-AFD5-EEFF690A3145}"/>
          </ac:spMkLst>
        </pc:spChg>
        <pc:spChg chg="add mod">
          <ac:chgData name="Sanders Wang" userId="089d73b8-785c-4012-b931-81c632b6c9c7" providerId="ADAL" clId="{C88FAF71-232A-440D-BEC5-BB7C06B7767F}" dt="2021-04-26T14:38:28.250" v="6493" actId="14100"/>
          <ac:spMkLst>
            <pc:docMk/>
            <pc:sldMk cId="3856204510" sldId="294"/>
            <ac:spMk id="34" creationId="{DF866BE6-2F98-4A7F-AED4-43D12746D3D0}"/>
          </ac:spMkLst>
        </pc:spChg>
        <pc:spChg chg="add del mod">
          <ac:chgData name="Sanders Wang" userId="089d73b8-785c-4012-b931-81c632b6c9c7" providerId="ADAL" clId="{C88FAF71-232A-440D-BEC5-BB7C06B7767F}" dt="2021-04-26T14:37:18.083" v="6487" actId="478"/>
          <ac:spMkLst>
            <pc:docMk/>
            <pc:sldMk cId="3856204510" sldId="294"/>
            <ac:spMk id="36" creationId="{B74A064E-4E8B-420C-BDE1-D303FF1116B3}"/>
          </ac:spMkLst>
        </pc:spChg>
        <pc:spChg chg="add mod">
          <ac:chgData name="Sanders Wang" userId="089d73b8-785c-4012-b931-81c632b6c9c7" providerId="ADAL" clId="{C88FAF71-232A-440D-BEC5-BB7C06B7767F}" dt="2021-04-27T06:55:59.270" v="6585" actId="1038"/>
          <ac:spMkLst>
            <pc:docMk/>
            <pc:sldMk cId="3856204510" sldId="294"/>
            <ac:spMk id="39" creationId="{9C901160-740C-4455-B023-D6AB9F1DD037}"/>
          </ac:spMkLst>
        </pc:spChg>
        <pc:spChg chg="add mod">
          <ac:chgData name="Sanders Wang" userId="089d73b8-785c-4012-b931-81c632b6c9c7" providerId="ADAL" clId="{C88FAF71-232A-440D-BEC5-BB7C06B7767F}" dt="2021-04-27T06:55:59.270" v="6585" actId="1038"/>
          <ac:spMkLst>
            <pc:docMk/>
            <pc:sldMk cId="3856204510" sldId="294"/>
            <ac:spMk id="42" creationId="{E770C264-980D-4B6A-9F68-D76A3FABBE3C}"/>
          </ac:spMkLst>
        </pc:spChg>
        <pc:spChg chg="add mod">
          <ac:chgData name="Sanders Wang" userId="089d73b8-785c-4012-b931-81c632b6c9c7" providerId="ADAL" clId="{C88FAF71-232A-440D-BEC5-BB7C06B7767F}" dt="2021-04-27T06:55:59.270" v="6585" actId="1038"/>
          <ac:spMkLst>
            <pc:docMk/>
            <pc:sldMk cId="3856204510" sldId="294"/>
            <ac:spMk id="44" creationId="{2D569AFD-E8E1-4FD9-AB36-9D38C11C1FBF}"/>
          </ac:spMkLst>
        </pc:spChg>
        <pc:spChg chg="add mod">
          <ac:chgData name="Sanders Wang" userId="089d73b8-785c-4012-b931-81c632b6c9c7" providerId="ADAL" clId="{C88FAF71-232A-440D-BEC5-BB7C06B7767F}" dt="2021-04-27T07:32:25.040" v="6712" actId="1076"/>
          <ac:spMkLst>
            <pc:docMk/>
            <pc:sldMk cId="3856204510" sldId="294"/>
            <ac:spMk id="49" creationId="{64FD65A8-1AFE-4930-BC31-2CF1025CBF45}"/>
          </ac:spMkLst>
        </pc:spChg>
        <pc:spChg chg="add del mod">
          <ac:chgData name="Sanders Wang" userId="089d73b8-785c-4012-b931-81c632b6c9c7" providerId="ADAL" clId="{C88FAF71-232A-440D-BEC5-BB7C06B7767F}" dt="2021-04-26T14:52:39.240" v="6510"/>
          <ac:spMkLst>
            <pc:docMk/>
            <pc:sldMk cId="3856204510" sldId="294"/>
            <ac:spMk id="54" creationId="{2296ACC1-2ADC-481D-BD0D-980FA4AD9DB7}"/>
          </ac:spMkLst>
        </pc:spChg>
        <pc:spChg chg="add mod">
          <ac:chgData name="Sanders Wang" userId="089d73b8-785c-4012-b931-81c632b6c9c7" providerId="ADAL" clId="{C88FAF71-232A-440D-BEC5-BB7C06B7767F}" dt="2021-04-26T14:52:47.307" v="6513" actId="113"/>
          <ac:spMkLst>
            <pc:docMk/>
            <pc:sldMk cId="3856204510" sldId="294"/>
            <ac:spMk id="55" creationId="{AD3353FA-D466-4C75-ADBA-2179421A7662}"/>
          </ac:spMkLst>
        </pc:spChg>
        <pc:spChg chg="add del mod">
          <ac:chgData name="Sanders Wang" userId="089d73b8-785c-4012-b931-81c632b6c9c7" providerId="ADAL" clId="{C88FAF71-232A-440D-BEC5-BB7C06B7767F}" dt="2021-04-26T14:53:49.843" v="6520"/>
          <ac:spMkLst>
            <pc:docMk/>
            <pc:sldMk cId="3856204510" sldId="294"/>
            <ac:spMk id="56" creationId="{B10DA456-85B2-463F-9BD1-952341456DD2}"/>
          </ac:spMkLst>
        </pc:spChg>
        <pc:spChg chg="add mod">
          <ac:chgData name="Sanders Wang" userId="089d73b8-785c-4012-b931-81c632b6c9c7" providerId="ADAL" clId="{C88FAF71-232A-440D-BEC5-BB7C06B7767F}" dt="2021-04-26T14:54:06.309" v="6526" actId="1076"/>
          <ac:spMkLst>
            <pc:docMk/>
            <pc:sldMk cId="3856204510" sldId="294"/>
            <ac:spMk id="57" creationId="{60E50BF8-FEDD-410B-A271-CF5198205B13}"/>
          </ac:spMkLst>
        </pc:spChg>
        <pc:grpChg chg="add mod">
          <ac:chgData name="Sanders Wang" userId="089d73b8-785c-4012-b931-81c632b6c9c7" providerId="ADAL" clId="{C88FAF71-232A-440D-BEC5-BB7C06B7767F}" dt="2021-04-27T06:56:09.571" v="6587" actId="1076"/>
          <ac:grpSpMkLst>
            <pc:docMk/>
            <pc:sldMk cId="3856204510" sldId="294"/>
            <ac:grpSpMk id="5" creationId="{66FCFF0B-1FD3-41EB-9F21-7B29B9550F87}"/>
          </ac:grpSpMkLst>
        </pc:grpChg>
        <pc:picChg chg="add mod">
          <ac:chgData name="Sanders Wang" userId="089d73b8-785c-4012-b931-81c632b6c9c7" providerId="ADAL" clId="{C88FAF71-232A-440D-BEC5-BB7C06B7767F}" dt="2021-04-27T14:09:34.811" v="7243" actId="962"/>
          <ac:picMkLst>
            <pc:docMk/>
            <pc:sldMk cId="3856204510" sldId="294"/>
            <ac:picMk id="4" creationId="{BC24EA0D-8C1E-41EE-9815-2F35B7093366}"/>
          </ac:picMkLst>
        </pc:picChg>
        <pc:picChg chg="mod">
          <ac:chgData name="Sanders Wang" userId="089d73b8-785c-4012-b931-81c632b6c9c7" providerId="ADAL" clId="{C88FAF71-232A-440D-BEC5-BB7C06B7767F}" dt="2021-04-27T06:56:09.571" v="6587" actId="1076"/>
          <ac:picMkLst>
            <pc:docMk/>
            <pc:sldMk cId="3856204510" sldId="294"/>
            <ac:picMk id="6" creationId="{A2CD13C4-237B-480A-A8A3-12EDDC199014}"/>
          </ac:picMkLst>
        </pc:picChg>
        <pc:picChg chg="add del mod">
          <ac:chgData name="Sanders Wang" userId="089d73b8-785c-4012-b931-81c632b6c9c7" providerId="ADAL" clId="{C88FAF71-232A-440D-BEC5-BB7C06B7767F}" dt="2021-04-26T14:37:18.083" v="6487" actId="478"/>
          <ac:picMkLst>
            <pc:docMk/>
            <pc:sldMk cId="3856204510" sldId="294"/>
            <ac:picMk id="11" creationId="{8A861C2F-42A7-4535-AA10-8ADBED30F7B5}"/>
          </ac:picMkLst>
        </pc:picChg>
        <pc:picChg chg="add mod">
          <ac:chgData name="Sanders Wang" userId="089d73b8-785c-4012-b931-81c632b6c9c7" providerId="ADAL" clId="{C88FAF71-232A-440D-BEC5-BB7C06B7767F}" dt="2021-04-26T14:37:03.789" v="6485"/>
          <ac:picMkLst>
            <pc:docMk/>
            <pc:sldMk cId="3856204510" sldId="294"/>
            <ac:picMk id="12" creationId="{EF4CC56A-90BC-4FCA-88B3-2F13F4E6806D}"/>
          </ac:picMkLst>
        </pc:picChg>
        <pc:picChg chg="add mod">
          <ac:chgData name="Sanders Wang" userId="089d73b8-785c-4012-b931-81c632b6c9c7" providerId="ADAL" clId="{C88FAF71-232A-440D-BEC5-BB7C06B7767F}" dt="2021-04-26T14:37:03.789" v="6485"/>
          <ac:picMkLst>
            <pc:docMk/>
            <pc:sldMk cId="3856204510" sldId="294"/>
            <ac:picMk id="13" creationId="{3DBA7DD2-A5B2-408F-9DCF-49FD1FD22966}"/>
          </ac:picMkLst>
        </pc:picChg>
        <pc:picChg chg="add mod">
          <ac:chgData name="Sanders Wang" userId="089d73b8-785c-4012-b931-81c632b6c9c7" providerId="ADAL" clId="{C88FAF71-232A-440D-BEC5-BB7C06B7767F}" dt="2021-04-26T14:37:53.464" v="6492" actId="1076"/>
          <ac:picMkLst>
            <pc:docMk/>
            <pc:sldMk cId="3856204510" sldId="294"/>
            <ac:picMk id="14" creationId="{7141F940-79E7-4F64-B88F-0A23838889D6}"/>
          </ac:picMkLst>
        </pc:picChg>
        <pc:picChg chg="add mod">
          <ac:chgData name="Sanders Wang" userId="089d73b8-785c-4012-b931-81c632b6c9c7" providerId="ADAL" clId="{C88FAF71-232A-440D-BEC5-BB7C06B7767F}" dt="2021-04-26T14:37:42.025" v="6490" actId="1076"/>
          <ac:picMkLst>
            <pc:docMk/>
            <pc:sldMk cId="3856204510" sldId="294"/>
            <ac:picMk id="19" creationId="{FF877E84-7845-417A-946B-2AE6395BA40A}"/>
          </ac:picMkLst>
        </pc:picChg>
        <pc:picChg chg="add mod">
          <ac:chgData name="Sanders Wang" userId="089d73b8-785c-4012-b931-81c632b6c9c7" providerId="ADAL" clId="{C88FAF71-232A-440D-BEC5-BB7C06B7767F}" dt="2021-04-26T14:37:03.789" v="6485"/>
          <ac:picMkLst>
            <pc:docMk/>
            <pc:sldMk cId="3856204510" sldId="294"/>
            <ac:picMk id="25" creationId="{9C1C2C28-5DB8-4E5C-A1E9-A66EF137A8BF}"/>
          </ac:picMkLst>
        </pc:picChg>
        <pc:picChg chg="add mod">
          <ac:chgData name="Sanders Wang" userId="089d73b8-785c-4012-b931-81c632b6c9c7" providerId="ADAL" clId="{C88FAF71-232A-440D-BEC5-BB7C06B7767F}" dt="2021-04-27T06:55:59.270" v="6585" actId="1038"/>
          <ac:picMkLst>
            <pc:docMk/>
            <pc:sldMk cId="3856204510" sldId="294"/>
            <ac:picMk id="41" creationId="{D0C8B1C3-EC35-4E1E-B5F8-0D584D84A364}"/>
          </ac:picMkLst>
        </pc:picChg>
        <pc:picChg chg="add del mod">
          <ac:chgData name="Sanders Wang" userId="089d73b8-785c-4012-b931-81c632b6c9c7" providerId="ADAL" clId="{C88FAF71-232A-440D-BEC5-BB7C06B7767F}" dt="2021-04-26T14:37:18.083" v="6487" actId="478"/>
          <ac:picMkLst>
            <pc:docMk/>
            <pc:sldMk cId="3856204510" sldId="294"/>
            <ac:picMk id="46" creationId="{84D33E15-D215-4BEE-A377-A2E4E693EFEC}"/>
          </ac:picMkLst>
        </pc:picChg>
        <pc:picChg chg="add mod">
          <ac:chgData name="Sanders Wang" userId="089d73b8-785c-4012-b931-81c632b6c9c7" providerId="ADAL" clId="{C88FAF71-232A-440D-BEC5-BB7C06B7767F}" dt="2021-04-26T14:37:03.789" v="6485"/>
          <ac:picMkLst>
            <pc:docMk/>
            <pc:sldMk cId="3856204510" sldId="294"/>
            <ac:picMk id="47" creationId="{33EF2179-304F-478A-8608-B1BBD8808B51}"/>
          </ac:picMkLst>
        </pc:picChg>
        <pc:picChg chg="add mod">
          <ac:chgData name="Sanders Wang" userId="089d73b8-785c-4012-b931-81c632b6c9c7" providerId="ADAL" clId="{C88FAF71-232A-440D-BEC5-BB7C06B7767F}" dt="2021-04-26T14:37:03.789" v="6485"/>
          <ac:picMkLst>
            <pc:docMk/>
            <pc:sldMk cId="3856204510" sldId="294"/>
            <ac:picMk id="48" creationId="{F34AEDEA-D686-40CB-915A-85EFE671E474}"/>
          </ac:picMkLst>
        </pc:picChg>
        <pc:picChg chg="add mod">
          <ac:chgData name="Sanders Wang" userId="089d73b8-785c-4012-b931-81c632b6c9c7" providerId="ADAL" clId="{C88FAF71-232A-440D-BEC5-BB7C06B7767F}" dt="2021-04-26T14:52:17.403" v="6506" actId="1076"/>
          <ac:picMkLst>
            <pc:docMk/>
            <pc:sldMk cId="3856204510" sldId="294"/>
            <ac:picMk id="5122" creationId="{A477E440-9885-45D8-B59F-837566CC4764}"/>
          </ac:picMkLst>
        </pc:picChg>
        <pc:picChg chg="add mod">
          <ac:chgData name="Sanders Wang" userId="089d73b8-785c-4012-b931-81c632b6c9c7" providerId="ADAL" clId="{C88FAF71-232A-440D-BEC5-BB7C06B7767F}" dt="2021-04-26T14:53:53.281" v="6523" actId="1076"/>
          <ac:picMkLst>
            <pc:docMk/>
            <pc:sldMk cId="3856204510" sldId="294"/>
            <ac:picMk id="5124" creationId="{25E8A3D0-ECE0-41DE-947A-842263E49293}"/>
          </ac:picMkLst>
        </pc:picChg>
        <pc:picChg chg="add mod">
          <ac:chgData name="Sanders Wang" userId="089d73b8-785c-4012-b931-81c632b6c9c7" providerId="ADAL" clId="{C88FAF71-232A-440D-BEC5-BB7C06B7767F}" dt="2021-04-26T14:54:12.178" v="6527" actId="1076"/>
          <ac:picMkLst>
            <pc:docMk/>
            <pc:sldMk cId="3856204510" sldId="294"/>
            <ac:picMk id="5126" creationId="{9E22C4CE-2120-49BD-B851-646361F81057}"/>
          </ac:picMkLst>
        </pc:picChg>
        <pc:picChg chg="add mod">
          <ac:chgData name="Sanders Wang" userId="089d73b8-785c-4012-b931-81c632b6c9c7" providerId="ADAL" clId="{C88FAF71-232A-440D-BEC5-BB7C06B7767F}" dt="2021-04-27T14:09:38.964" v="7245" actId="962"/>
          <ac:picMkLst>
            <pc:docMk/>
            <pc:sldMk cId="3856204510" sldId="294"/>
            <ac:picMk id="15362" creationId="{12448BE0-65F7-4D2C-9D53-71B14DA00A42}"/>
          </ac:picMkLst>
        </pc:picChg>
        <pc:cxnChg chg="add mod">
          <ac:chgData name="Sanders Wang" userId="089d73b8-785c-4012-b931-81c632b6c9c7" providerId="ADAL" clId="{C88FAF71-232A-440D-BEC5-BB7C06B7767F}" dt="2021-04-26T14:37:42.025" v="6490" actId="1076"/>
          <ac:cxnSpMkLst>
            <pc:docMk/>
            <pc:sldMk cId="3856204510" sldId="294"/>
            <ac:cxnSpMk id="17" creationId="{97487167-0661-44F0-A603-EBD47EE32E69}"/>
          </ac:cxnSpMkLst>
        </pc:cxnChg>
        <pc:cxnChg chg="add mod">
          <ac:chgData name="Sanders Wang" userId="089d73b8-785c-4012-b931-81c632b6c9c7" providerId="ADAL" clId="{C88FAF71-232A-440D-BEC5-BB7C06B7767F}" dt="2021-04-26T14:37:42.025" v="6490" actId="1076"/>
          <ac:cxnSpMkLst>
            <pc:docMk/>
            <pc:sldMk cId="3856204510" sldId="294"/>
            <ac:cxnSpMk id="18" creationId="{10A0D154-AC52-4A22-9275-4D9EEA5CBFDD}"/>
          </ac:cxnSpMkLst>
        </pc:cxnChg>
        <pc:cxnChg chg="add del mod">
          <ac:chgData name="Sanders Wang" userId="089d73b8-785c-4012-b931-81c632b6c9c7" providerId="ADAL" clId="{C88FAF71-232A-440D-BEC5-BB7C06B7767F}" dt="2021-04-26T14:37:18.083" v="6487" actId="478"/>
          <ac:cxnSpMkLst>
            <pc:docMk/>
            <pc:sldMk cId="3856204510" sldId="294"/>
            <ac:cxnSpMk id="22" creationId="{64B3747F-7220-442A-84D8-6C23E11CF94F}"/>
          </ac:cxnSpMkLst>
        </pc:cxnChg>
        <pc:cxnChg chg="add mod">
          <ac:chgData name="Sanders Wang" userId="089d73b8-785c-4012-b931-81c632b6c9c7" providerId="ADAL" clId="{C88FAF71-232A-440D-BEC5-BB7C06B7767F}" dt="2021-04-26T14:38:31.885" v="6494" actId="14100"/>
          <ac:cxnSpMkLst>
            <pc:docMk/>
            <pc:sldMk cId="3856204510" sldId="294"/>
            <ac:cxnSpMk id="24" creationId="{EE296BAA-035C-4A4C-98BF-A01EFF20440F}"/>
          </ac:cxnSpMkLst>
        </pc:cxnChg>
        <pc:cxnChg chg="add mod">
          <ac:chgData name="Sanders Wang" userId="089d73b8-785c-4012-b931-81c632b6c9c7" providerId="ADAL" clId="{C88FAF71-232A-440D-BEC5-BB7C06B7767F}" dt="2021-04-26T14:37:03.789" v="6485"/>
          <ac:cxnSpMkLst>
            <pc:docMk/>
            <pc:sldMk cId="3856204510" sldId="294"/>
            <ac:cxnSpMk id="28" creationId="{2CF73ECD-A2CF-4939-9645-891A090486AA}"/>
          </ac:cxnSpMkLst>
        </pc:cxnChg>
        <pc:cxnChg chg="add mod">
          <ac:chgData name="Sanders Wang" userId="089d73b8-785c-4012-b931-81c632b6c9c7" providerId="ADAL" clId="{C88FAF71-232A-440D-BEC5-BB7C06B7767F}" dt="2021-04-26T14:37:03.789" v="6485"/>
          <ac:cxnSpMkLst>
            <pc:docMk/>
            <pc:sldMk cId="3856204510" sldId="294"/>
            <ac:cxnSpMk id="30" creationId="{81C38342-C326-4F25-A4E0-303C6D897E27}"/>
          </ac:cxnSpMkLst>
        </pc:cxnChg>
        <pc:cxnChg chg="add mod">
          <ac:chgData name="Sanders Wang" userId="089d73b8-785c-4012-b931-81c632b6c9c7" providerId="ADAL" clId="{C88FAF71-232A-440D-BEC5-BB7C06B7767F}" dt="2021-04-26T14:37:03.789" v="6485"/>
          <ac:cxnSpMkLst>
            <pc:docMk/>
            <pc:sldMk cId="3856204510" sldId="294"/>
            <ac:cxnSpMk id="32" creationId="{A542310D-BED4-40CF-B967-E35650C53FDB}"/>
          </ac:cxnSpMkLst>
        </pc:cxnChg>
        <pc:cxnChg chg="add mod">
          <ac:chgData name="Sanders Wang" userId="089d73b8-785c-4012-b931-81c632b6c9c7" providerId="ADAL" clId="{C88FAF71-232A-440D-BEC5-BB7C06B7767F}" dt="2021-04-26T14:37:42.025" v="6490" actId="1076"/>
          <ac:cxnSpMkLst>
            <pc:docMk/>
            <pc:sldMk cId="3856204510" sldId="294"/>
            <ac:cxnSpMk id="33" creationId="{136799A9-2CB3-423E-A6D4-54A59F3A2C3A}"/>
          </ac:cxnSpMkLst>
        </pc:cxnChg>
        <pc:cxnChg chg="add del mod">
          <ac:chgData name="Sanders Wang" userId="089d73b8-785c-4012-b931-81c632b6c9c7" providerId="ADAL" clId="{C88FAF71-232A-440D-BEC5-BB7C06B7767F}" dt="2021-04-26T14:37:20.701" v="6488" actId="478"/>
          <ac:cxnSpMkLst>
            <pc:docMk/>
            <pc:sldMk cId="3856204510" sldId="294"/>
            <ac:cxnSpMk id="35" creationId="{46499838-85CB-4CBA-8B6A-439B6778D610}"/>
          </ac:cxnSpMkLst>
        </pc:cxnChg>
        <pc:cxnChg chg="add del mod">
          <ac:chgData name="Sanders Wang" userId="089d73b8-785c-4012-b931-81c632b6c9c7" providerId="ADAL" clId="{C88FAF71-232A-440D-BEC5-BB7C06B7767F}" dt="2021-04-26T14:37:18.083" v="6487" actId="478"/>
          <ac:cxnSpMkLst>
            <pc:docMk/>
            <pc:sldMk cId="3856204510" sldId="294"/>
            <ac:cxnSpMk id="37" creationId="{894C68FB-6C4C-4999-8984-E8D1F3C12180}"/>
          </ac:cxnSpMkLst>
        </pc:cxnChg>
        <pc:cxnChg chg="add del mod">
          <ac:chgData name="Sanders Wang" userId="089d73b8-785c-4012-b931-81c632b6c9c7" providerId="ADAL" clId="{C88FAF71-232A-440D-BEC5-BB7C06B7767F}" dt="2021-04-26T14:37:18.083" v="6487" actId="478"/>
          <ac:cxnSpMkLst>
            <pc:docMk/>
            <pc:sldMk cId="3856204510" sldId="294"/>
            <ac:cxnSpMk id="38" creationId="{BEAEBF11-951E-4AB9-9CA3-48D3BF0FAD00}"/>
          </ac:cxnSpMkLst>
        </pc:cxnChg>
        <pc:cxnChg chg="add mod">
          <ac:chgData name="Sanders Wang" userId="089d73b8-785c-4012-b931-81c632b6c9c7" providerId="ADAL" clId="{C88FAF71-232A-440D-BEC5-BB7C06B7767F}" dt="2021-04-27T06:55:59.270" v="6585" actId="1038"/>
          <ac:cxnSpMkLst>
            <pc:docMk/>
            <pc:sldMk cId="3856204510" sldId="294"/>
            <ac:cxnSpMk id="40" creationId="{9C1F3EA6-671F-4CAA-A6B2-AFD5D6826DFE}"/>
          </ac:cxnSpMkLst>
        </pc:cxnChg>
        <pc:cxnChg chg="add mod">
          <ac:chgData name="Sanders Wang" userId="089d73b8-785c-4012-b931-81c632b6c9c7" providerId="ADAL" clId="{C88FAF71-232A-440D-BEC5-BB7C06B7767F}" dt="2021-04-27T06:55:59.270" v="6585" actId="1038"/>
          <ac:cxnSpMkLst>
            <pc:docMk/>
            <pc:sldMk cId="3856204510" sldId="294"/>
            <ac:cxnSpMk id="43" creationId="{A3C160A7-AAA7-4291-A9A2-8B9E2191AF3A}"/>
          </ac:cxnSpMkLst>
        </pc:cxnChg>
        <pc:cxnChg chg="add mod">
          <ac:chgData name="Sanders Wang" userId="089d73b8-785c-4012-b931-81c632b6c9c7" providerId="ADAL" clId="{C88FAF71-232A-440D-BEC5-BB7C06B7767F}" dt="2021-04-27T06:55:59.270" v="6585" actId="1038"/>
          <ac:cxnSpMkLst>
            <pc:docMk/>
            <pc:sldMk cId="3856204510" sldId="294"/>
            <ac:cxnSpMk id="45" creationId="{BAA3C0E3-74AE-4659-87EC-5EAA961B021C}"/>
          </ac:cxnSpMkLst>
        </pc:cxnChg>
        <pc:cxnChg chg="add mod">
          <ac:chgData name="Sanders Wang" userId="089d73b8-785c-4012-b931-81c632b6c9c7" providerId="ADAL" clId="{C88FAF71-232A-440D-BEC5-BB7C06B7767F}" dt="2021-04-27T07:32:25.040" v="6712" actId="1076"/>
          <ac:cxnSpMkLst>
            <pc:docMk/>
            <pc:sldMk cId="3856204510" sldId="294"/>
            <ac:cxnSpMk id="50" creationId="{845FC284-1A9E-482F-9FFE-B7933E1F9534}"/>
          </ac:cxnSpMkLst>
        </pc:cxnChg>
        <pc:cxnChg chg="add mod">
          <ac:chgData name="Sanders Wang" userId="089d73b8-785c-4012-b931-81c632b6c9c7" providerId="ADAL" clId="{C88FAF71-232A-440D-BEC5-BB7C06B7767F}" dt="2021-04-26T14:38:46.761" v="6497" actId="14100"/>
          <ac:cxnSpMkLst>
            <pc:docMk/>
            <pc:sldMk cId="3856204510" sldId="294"/>
            <ac:cxnSpMk id="52" creationId="{EC3B8DB9-1BC7-4548-89EE-D9CF912C4FAD}"/>
          </ac:cxnSpMkLst>
        </pc:cxnChg>
      </pc:sldChg>
      <pc:sldChg chg="addSp delSp modSp new mod">
        <pc:chgData name="Sanders Wang" userId="089d73b8-785c-4012-b931-81c632b6c9c7" providerId="ADAL" clId="{C88FAF71-232A-440D-BEC5-BB7C06B7767F}" dt="2021-04-27T12:22:47.884" v="7110" actId="1076"/>
        <pc:sldMkLst>
          <pc:docMk/>
          <pc:sldMk cId="3349377642" sldId="295"/>
        </pc:sldMkLst>
        <pc:spChg chg="add del mod">
          <ac:chgData name="Sanders Wang" userId="089d73b8-785c-4012-b931-81c632b6c9c7" providerId="ADAL" clId="{C88FAF71-232A-440D-BEC5-BB7C06B7767F}" dt="2021-04-14T17:57:47.861" v="5246"/>
          <ac:spMkLst>
            <pc:docMk/>
            <pc:sldMk cId="3349377642" sldId="295"/>
            <ac:spMk id="2" creationId="{8C478CF6-2365-4DC7-AD5A-96AC449C0393}"/>
          </ac:spMkLst>
        </pc:spChg>
        <pc:spChg chg="add mod">
          <ac:chgData name="Sanders Wang" userId="089d73b8-785c-4012-b931-81c632b6c9c7" providerId="ADAL" clId="{C88FAF71-232A-440D-BEC5-BB7C06B7767F}" dt="2021-04-14T17:57:56.893" v="5249" actId="1076"/>
          <ac:spMkLst>
            <pc:docMk/>
            <pc:sldMk cId="3349377642" sldId="295"/>
            <ac:spMk id="3" creationId="{17B29CB7-74DC-4611-B379-24EA5B20FB25}"/>
          </ac:spMkLst>
        </pc:spChg>
        <pc:spChg chg="mod">
          <ac:chgData name="Sanders Wang" userId="089d73b8-785c-4012-b931-81c632b6c9c7" providerId="ADAL" clId="{C88FAF71-232A-440D-BEC5-BB7C06B7767F}" dt="2021-04-27T12:22:41.574" v="7109" actId="1076"/>
          <ac:spMkLst>
            <pc:docMk/>
            <pc:sldMk cId="3349377642" sldId="295"/>
            <ac:spMk id="9" creationId="{DECA8212-05B7-4A5C-9FA3-90DB4B2C2D22}"/>
          </ac:spMkLst>
        </pc:spChg>
        <pc:spChg chg="mod">
          <ac:chgData name="Sanders Wang" userId="089d73b8-785c-4012-b931-81c632b6c9c7" providerId="ADAL" clId="{C88FAF71-232A-440D-BEC5-BB7C06B7767F}" dt="2021-04-27T12:22:41.574" v="7109" actId="1076"/>
          <ac:spMkLst>
            <pc:docMk/>
            <pc:sldMk cId="3349377642" sldId="295"/>
            <ac:spMk id="10" creationId="{24F2EDE6-EDBF-4351-B19E-0BA636A67FF7}"/>
          </ac:spMkLst>
        </pc:spChg>
        <pc:spChg chg="mod">
          <ac:chgData name="Sanders Wang" userId="089d73b8-785c-4012-b931-81c632b6c9c7" providerId="ADAL" clId="{C88FAF71-232A-440D-BEC5-BB7C06B7767F}" dt="2021-04-27T12:22:41.574" v="7109" actId="1076"/>
          <ac:spMkLst>
            <pc:docMk/>
            <pc:sldMk cId="3349377642" sldId="295"/>
            <ac:spMk id="11" creationId="{81C08CC7-42FA-4D4D-B6F2-5373EB4A4CB8}"/>
          </ac:spMkLst>
        </pc:spChg>
        <pc:spChg chg="mod">
          <ac:chgData name="Sanders Wang" userId="089d73b8-785c-4012-b931-81c632b6c9c7" providerId="ADAL" clId="{C88FAF71-232A-440D-BEC5-BB7C06B7767F}" dt="2021-04-27T12:22:41.574" v="7109" actId="1076"/>
          <ac:spMkLst>
            <pc:docMk/>
            <pc:sldMk cId="3349377642" sldId="295"/>
            <ac:spMk id="12" creationId="{0B18FFB4-BC6E-4B69-8454-1B87BCDCFF30}"/>
          </ac:spMkLst>
        </pc:spChg>
        <pc:spChg chg="add mod">
          <ac:chgData name="Sanders Wang" userId="089d73b8-785c-4012-b931-81c632b6c9c7" providerId="ADAL" clId="{C88FAF71-232A-440D-BEC5-BB7C06B7767F}" dt="2021-04-27T11:11:01.106" v="6889"/>
          <ac:spMkLst>
            <pc:docMk/>
            <pc:sldMk cId="3349377642" sldId="295"/>
            <ac:spMk id="15" creationId="{8A5F4A76-F038-4BD3-8073-E5302D7C9FF5}"/>
          </ac:spMkLst>
        </pc:spChg>
        <pc:spChg chg="add del mod">
          <ac:chgData name="Sanders Wang" userId="089d73b8-785c-4012-b931-81c632b6c9c7" providerId="ADAL" clId="{C88FAF71-232A-440D-BEC5-BB7C06B7767F}" dt="2021-04-27T11:11:37.140" v="6897" actId="478"/>
          <ac:spMkLst>
            <pc:docMk/>
            <pc:sldMk cId="3349377642" sldId="295"/>
            <ac:spMk id="22" creationId="{18297F84-F07A-44CF-9600-2365C8666F0F}"/>
          </ac:spMkLst>
        </pc:spChg>
        <pc:spChg chg="add del mod">
          <ac:chgData name="Sanders Wang" userId="089d73b8-785c-4012-b931-81c632b6c9c7" providerId="ADAL" clId="{C88FAF71-232A-440D-BEC5-BB7C06B7767F}" dt="2021-04-27T11:11:37.140" v="6897" actId="478"/>
          <ac:spMkLst>
            <pc:docMk/>
            <pc:sldMk cId="3349377642" sldId="295"/>
            <ac:spMk id="23" creationId="{E819341F-E0AB-402B-8161-2B2855CFF41C}"/>
          </ac:spMkLst>
        </pc:spChg>
        <pc:spChg chg="add del mod">
          <ac:chgData name="Sanders Wang" userId="089d73b8-785c-4012-b931-81c632b6c9c7" providerId="ADAL" clId="{C88FAF71-232A-440D-BEC5-BB7C06B7767F}" dt="2021-04-27T11:11:37.140" v="6897" actId="478"/>
          <ac:spMkLst>
            <pc:docMk/>
            <pc:sldMk cId="3349377642" sldId="295"/>
            <ac:spMk id="27" creationId="{B868F3E1-C7FE-4F5E-B7E0-6E9B3968B2EA}"/>
          </ac:spMkLst>
        </pc:spChg>
        <pc:spChg chg="add mod">
          <ac:chgData name="Sanders Wang" userId="089d73b8-785c-4012-b931-81c632b6c9c7" providerId="ADAL" clId="{C88FAF71-232A-440D-BEC5-BB7C06B7767F}" dt="2021-04-27T11:11:01.106" v="6889"/>
          <ac:spMkLst>
            <pc:docMk/>
            <pc:sldMk cId="3349377642" sldId="295"/>
            <ac:spMk id="31" creationId="{16C1E0C0-A2EB-43E2-8757-8B499E421ECA}"/>
          </ac:spMkLst>
        </pc:spChg>
        <pc:spChg chg="add del mod">
          <ac:chgData name="Sanders Wang" userId="089d73b8-785c-4012-b931-81c632b6c9c7" providerId="ADAL" clId="{C88FAF71-232A-440D-BEC5-BB7C06B7767F}" dt="2021-04-27T11:11:53.878" v="6899" actId="478"/>
          <ac:spMkLst>
            <pc:docMk/>
            <pc:sldMk cId="3349377642" sldId="295"/>
            <ac:spMk id="32" creationId="{054BEDDA-1350-4AAF-B61B-80331FDCDCDB}"/>
          </ac:spMkLst>
        </pc:spChg>
        <pc:spChg chg="add del mod">
          <ac:chgData name="Sanders Wang" userId="089d73b8-785c-4012-b931-81c632b6c9c7" providerId="ADAL" clId="{C88FAF71-232A-440D-BEC5-BB7C06B7767F}" dt="2021-04-27T11:11:53.878" v="6899" actId="478"/>
          <ac:spMkLst>
            <pc:docMk/>
            <pc:sldMk cId="3349377642" sldId="295"/>
            <ac:spMk id="33" creationId="{398F4A22-CDE6-4831-8C99-4BDCF65EE061}"/>
          </ac:spMkLst>
        </pc:spChg>
        <pc:spChg chg="add mod">
          <ac:chgData name="Sanders Wang" userId="089d73b8-785c-4012-b931-81c632b6c9c7" providerId="ADAL" clId="{C88FAF71-232A-440D-BEC5-BB7C06B7767F}" dt="2021-04-27T11:11:01.106" v="6889"/>
          <ac:spMkLst>
            <pc:docMk/>
            <pc:sldMk cId="3349377642" sldId="295"/>
            <ac:spMk id="35" creationId="{F6C7FEB8-7962-446D-8A03-6BA2DFAB00DD}"/>
          </ac:spMkLst>
        </pc:spChg>
        <pc:spChg chg="add mod">
          <ac:chgData name="Sanders Wang" userId="089d73b8-785c-4012-b931-81c632b6c9c7" providerId="ADAL" clId="{C88FAF71-232A-440D-BEC5-BB7C06B7767F}" dt="2021-04-27T11:11:01.106" v="6889"/>
          <ac:spMkLst>
            <pc:docMk/>
            <pc:sldMk cId="3349377642" sldId="295"/>
            <ac:spMk id="37" creationId="{FD3483C3-679D-4F40-A8FB-753E7F86DB14}"/>
          </ac:spMkLst>
        </pc:spChg>
        <pc:spChg chg="add mod">
          <ac:chgData name="Sanders Wang" userId="089d73b8-785c-4012-b931-81c632b6c9c7" providerId="ADAL" clId="{C88FAF71-232A-440D-BEC5-BB7C06B7767F}" dt="2021-04-27T11:11:01.106" v="6889"/>
          <ac:spMkLst>
            <pc:docMk/>
            <pc:sldMk cId="3349377642" sldId="295"/>
            <ac:spMk id="38" creationId="{4322D600-3614-416F-ACBB-61E7FB2B772E}"/>
          </ac:spMkLst>
        </pc:spChg>
        <pc:spChg chg="add mod">
          <ac:chgData name="Sanders Wang" userId="089d73b8-785c-4012-b931-81c632b6c9c7" providerId="ADAL" clId="{C88FAF71-232A-440D-BEC5-BB7C06B7767F}" dt="2021-04-27T11:11:01.106" v="6889"/>
          <ac:spMkLst>
            <pc:docMk/>
            <pc:sldMk cId="3349377642" sldId="295"/>
            <ac:spMk id="39" creationId="{002CF563-509F-411D-9158-44DE62088978}"/>
          </ac:spMkLst>
        </pc:spChg>
        <pc:spChg chg="add del mod">
          <ac:chgData name="Sanders Wang" userId="089d73b8-785c-4012-b931-81c632b6c9c7" providerId="ADAL" clId="{C88FAF71-232A-440D-BEC5-BB7C06B7767F}" dt="2021-04-27T11:11:53.878" v="6899" actId="478"/>
          <ac:spMkLst>
            <pc:docMk/>
            <pc:sldMk cId="3349377642" sldId="295"/>
            <ac:spMk id="40" creationId="{08B157EB-48C1-4F38-9665-000FE661BC77}"/>
          </ac:spMkLst>
        </pc:spChg>
        <pc:spChg chg="add del mod">
          <ac:chgData name="Sanders Wang" userId="089d73b8-785c-4012-b931-81c632b6c9c7" providerId="ADAL" clId="{C88FAF71-232A-440D-BEC5-BB7C06B7767F}" dt="2021-04-27T11:11:23.927" v="6895" actId="478"/>
          <ac:spMkLst>
            <pc:docMk/>
            <pc:sldMk cId="3349377642" sldId="295"/>
            <ac:spMk id="45" creationId="{4590659B-0993-43E6-B67C-465654E59292}"/>
          </ac:spMkLst>
        </pc:spChg>
        <pc:spChg chg="add mod">
          <ac:chgData name="Sanders Wang" userId="089d73b8-785c-4012-b931-81c632b6c9c7" providerId="ADAL" clId="{C88FAF71-232A-440D-BEC5-BB7C06B7767F}" dt="2021-04-27T11:11:01.106" v="6889"/>
          <ac:spMkLst>
            <pc:docMk/>
            <pc:sldMk cId="3349377642" sldId="295"/>
            <ac:spMk id="47" creationId="{4D0AFD69-C614-40E4-B3B3-605CC2939A1D}"/>
          </ac:spMkLst>
        </pc:spChg>
        <pc:spChg chg="add mod">
          <ac:chgData name="Sanders Wang" userId="089d73b8-785c-4012-b931-81c632b6c9c7" providerId="ADAL" clId="{C88FAF71-232A-440D-BEC5-BB7C06B7767F}" dt="2021-04-27T11:11:01.106" v="6889"/>
          <ac:spMkLst>
            <pc:docMk/>
            <pc:sldMk cId="3349377642" sldId="295"/>
            <ac:spMk id="48" creationId="{0F468CF6-65FC-4BD2-9C38-B470A1CB6E8D}"/>
          </ac:spMkLst>
        </pc:spChg>
        <pc:spChg chg="add del mod">
          <ac:chgData name="Sanders Wang" userId="089d73b8-785c-4012-b931-81c632b6c9c7" providerId="ADAL" clId="{C88FAF71-232A-440D-BEC5-BB7C06B7767F}" dt="2021-04-27T11:11:37.140" v="6897" actId="478"/>
          <ac:spMkLst>
            <pc:docMk/>
            <pc:sldMk cId="3349377642" sldId="295"/>
            <ac:spMk id="50" creationId="{7EF54890-A23A-41EA-A172-F23109FB89F7}"/>
          </ac:spMkLst>
        </pc:spChg>
        <pc:spChg chg="add del mod">
          <ac:chgData name="Sanders Wang" userId="089d73b8-785c-4012-b931-81c632b6c9c7" providerId="ADAL" clId="{C88FAF71-232A-440D-BEC5-BB7C06B7767F}" dt="2021-04-27T11:11:53.878" v="6899" actId="478"/>
          <ac:spMkLst>
            <pc:docMk/>
            <pc:sldMk cId="3349377642" sldId="295"/>
            <ac:spMk id="53" creationId="{40C2A66B-0B07-4B5E-AEB8-757CD51446BD}"/>
          </ac:spMkLst>
        </pc:spChg>
        <pc:spChg chg="add del mod">
          <ac:chgData name="Sanders Wang" userId="089d73b8-785c-4012-b931-81c632b6c9c7" providerId="ADAL" clId="{C88FAF71-232A-440D-BEC5-BB7C06B7767F}" dt="2021-04-27T11:12:00.344" v="6901" actId="478"/>
          <ac:spMkLst>
            <pc:docMk/>
            <pc:sldMk cId="3349377642" sldId="295"/>
            <ac:spMk id="57" creationId="{6F0B5885-F2E6-444F-B4E9-73C28A54BA90}"/>
          </ac:spMkLst>
        </pc:spChg>
        <pc:spChg chg="add mod">
          <ac:chgData name="Sanders Wang" userId="089d73b8-785c-4012-b931-81c632b6c9c7" providerId="ADAL" clId="{C88FAF71-232A-440D-BEC5-BB7C06B7767F}" dt="2021-04-27T11:11:01.106" v="6889"/>
          <ac:spMkLst>
            <pc:docMk/>
            <pc:sldMk cId="3349377642" sldId="295"/>
            <ac:spMk id="58" creationId="{B118C086-E2D9-4624-88FB-75BFEC484709}"/>
          </ac:spMkLst>
        </pc:spChg>
        <pc:spChg chg="add mod">
          <ac:chgData name="Sanders Wang" userId="089d73b8-785c-4012-b931-81c632b6c9c7" providerId="ADAL" clId="{C88FAF71-232A-440D-BEC5-BB7C06B7767F}" dt="2021-04-27T11:11:01.106" v="6889"/>
          <ac:spMkLst>
            <pc:docMk/>
            <pc:sldMk cId="3349377642" sldId="295"/>
            <ac:spMk id="60" creationId="{67D4EA0F-3E1D-451F-B234-016D745FBA7E}"/>
          </ac:spMkLst>
        </pc:spChg>
        <pc:spChg chg="add mod">
          <ac:chgData name="Sanders Wang" userId="089d73b8-785c-4012-b931-81c632b6c9c7" providerId="ADAL" clId="{C88FAF71-232A-440D-BEC5-BB7C06B7767F}" dt="2021-04-27T11:11:01.106" v="6889"/>
          <ac:spMkLst>
            <pc:docMk/>
            <pc:sldMk cId="3349377642" sldId="295"/>
            <ac:spMk id="61" creationId="{91D58896-3BF4-49F4-BCB5-585BA4F71B54}"/>
          </ac:spMkLst>
        </pc:spChg>
        <pc:spChg chg="add mod">
          <ac:chgData name="Sanders Wang" userId="089d73b8-785c-4012-b931-81c632b6c9c7" providerId="ADAL" clId="{C88FAF71-232A-440D-BEC5-BB7C06B7767F}" dt="2021-04-27T11:11:01.106" v="6889"/>
          <ac:spMkLst>
            <pc:docMk/>
            <pc:sldMk cId="3349377642" sldId="295"/>
            <ac:spMk id="62" creationId="{386F0F7A-2FAC-493C-ACEA-AD6046FF8C57}"/>
          </ac:spMkLst>
        </pc:spChg>
        <pc:spChg chg="add mod">
          <ac:chgData name="Sanders Wang" userId="089d73b8-785c-4012-b931-81c632b6c9c7" providerId="ADAL" clId="{C88FAF71-232A-440D-BEC5-BB7C06B7767F}" dt="2021-04-27T11:11:01.106" v="6889"/>
          <ac:spMkLst>
            <pc:docMk/>
            <pc:sldMk cId="3349377642" sldId="295"/>
            <ac:spMk id="63" creationId="{CA9D9DA7-781E-40D0-9F4E-74907167E37F}"/>
          </ac:spMkLst>
        </pc:spChg>
        <pc:spChg chg="add del mod">
          <ac:chgData name="Sanders Wang" userId="089d73b8-785c-4012-b931-81c632b6c9c7" providerId="ADAL" clId="{C88FAF71-232A-440D-BEC5-BB7C06B7767F}" dt="2021-04-27T11:20:10.241" v="6909"/>
          <ac:spMkLst>
            <pc:docMk/>
            <pc:sldMk cId="3349377642" sldId="295"/>
            <ac:spMk id="75" creationId="{7C19A0B6-3D67-4330-8F1C-752D451BC0A2}"/>
          </ac:spMkLst>
        </pc:spChg>
        <pc:spChg chg="add del mod">
          <ac:chgData name="Sanders Wang" userId="089d73b8-785c-4012-b931-81c632b6c9c7" providerId="ADAL" clId="{C88FAF71-232A-440D-BEC5-BB7C06B7767F}" dt="2021-04-27T11:20:11.639" v="6911"/>
          <ac:spMkLst>
            <pc:docMk/>
            <pc:sldMk cId="3349377642" sldId="295"/>
            <ac:spMk id="76" creationId="{C9F4C9DC-BA32-472B-87BB-381B6200BEA7}"/>
          </ac:spMkLst>
        </pc:spChg>
        <pc:spChg chg="add mod">
          <ac:chgData name="Sanders Wang" userId="089d73b8-785c-4012-b931-81c632b6c9c7" providerId="ADAL" clId="{C88FAF71-232A-440D-BEC5-BB7C06B7767F}" dt="2021-04-27T11:20:17.768" v="6913" actId="1076"/>
          <ac:spMkLst>
            <pc:docMk/>
            <pc:sldMk cId="3349377642" sldId="295"/>
            <ac:spMk id="77" creationId="{91F914FD-3104-4DDE-BEE6-A99C34247821}"/>
          </ac:spMkLst>
        </pc:spChg>
        <pc:spChg chg="add del mod">
          <ac:chgData name="Sanders Wang" userId="089d73b8-785c-4012-b931-81c632b6c9c7" providerId="ADAL" clId="{C88FAF71-232A-440D-BEC5-BB7C06B7767F}" dt="2021-04-27T11:25:45.059" v="6930"/>
          <ac:spMkLst>
            <pc:docMk/>
            <pc:sldMk cId="3349377642" sldId="295"/>
            <ac:spMk id="80" creationId="{FCA089F3-EE1C-4083-B18B-09BCA22184E6}"/>
          </ac:spMkLst>
        </pc:spChg>
        <pc:spChg chg="add mod">
          <ac:chgData name="Sanders Wang" userId="089d73b8-785c-4012-b931-81c632b6c9c7" providerId="ADAL" clId="{C88FAF71-232A-440D-BEC5-BB7C06B7767F}" dt="2021-04-27T11:25:41.434" v="6928" actId="1076"/>
          <ac:spMkLst>
            <pc:docMk/>
            <pc:sldMk cId="3349377642" sldId="295"/>
            <ac:spMk id="81" creationId="{88382EF2-C7C9-4586-A333-6F49326212BE}"/>
          </ac:spMkLst>
        </pc:spChg>
        <pc:spChg chg="add mod">
          <ac:chgData name="Sanders Wang" userId="089d73b8-785c-4012-b931-81c632b6c9c7" providerId="ADAL" clId="{C88FAF71-232A-440D-BEC5-BB7C06B7767F}" dt="2021-04-27T11:25:54.861" v="6935" actId="1076"/>
          <ac:spMkLst>
            <pc:docMk/>
            <pc:sldMk cId="3349377642" sldId="295"/>
            <ac:spMk id="83" creationId="{AFEC1F76-5141-43FF-B9E1-2CAA5B10F424}"/>
          </ac:spMkLst>
        </pc:spChg>
        <pc:spChg chg="add mod">
          <ac:chgData name="Sanders Wang" userId="089d73b8-785c-4012-b931-81c632b6c9c7" providerId="ADAL" clId="{C88FAF71-232A-440D-BEC5-BB7C06B7767F}" dt="2021-04-27T11:26:21.347" v="6943" actId="1076"/>
          <ac:spMkLst>
            <pc:docMk/>
            <pc:sldMk cId="3349377642" sldId="295"/>
            <ac:spMk id="90" creationId="{8FF57F59-FB8D-4101-BE37-6A03034A47F6}"/>
          </ac:spMkLst>
        </pc:spChg>
        <pc:spChg chg="add del mod">
          <ac:chgData name="Sanders Wang" userId="089d73b8-785c-4012-b931-81c632b6c9c7" providerId="ADAL" clId="{C88FAF71-232A-440D-BEC5-BB7C06B7767F}" dt="2021-04-27T11:50:34.759" v="7006" actId="21"/>
          <ac:spMkLst>
            <pc:docMk/>
            <pc:sldMk cId="3349377642" sldId="295"/>
            <ac:spMk id="92" creationId="{3E4FD412-D919-41A3-9362-192D57839253}"/>
          </ac:spMkLst>
        </pc:spChg>
        <pc:spChg chg="add mod">
          <ac:chgData name="Sanders Wang" userId="089d73b8-785c-4012-b931-81c632b6c9c7" providerId="ADAL" clId="{C88FAF71-232A-440D-BEC5-BB7C06B7767F}" dt="2021-04-27T11:49:49.521" v="6998" actId="1076"/>
          <ac:spMkLst>
            <pc:docMk/>
            <pc:sldMk cId="3349377642" sldId="295"/>
            <ac:spMk id="93" creationId="{0A36F1C0-3142-4AD1-A52B-FB7907FA3AFE}"/>
          </ac:spMkLst>
        </pc:spChg>
        <pc:spChg chg="add mod">
          <ac:chgData name="Sanders Wang" userId="089d73b8-785c-4012-b931-81c632b6c9c7" providerId="ADAL" clId="{C88FAF71-232A-440D-BEC5-BB7C06B7767F}" dt="2021-04-27T12:22:47.884" v="7110" actId="1076"/>
          <ac:spMkLst>
            <pc:docMk/>
            <pc:sldMk cId="3349377642" sldId="295"/>
            <ac:spMk id="96" creationId="{53D61586-1A85-4432-879D-A34FBC24F53B}"/>
          </ac:spMkLst>
        </pc:spChg>
        <pc:grpChg chg="add mod">
          <ac:chgData name="Sanders Wang" userId="089d73b8-785c-4012-b931-81c632b6c9c7" providerId="ADAL" clId="{C88FAF71-232A-440D-BEC5-BB7C06B7767F}" dt="2021-04-27T12:22:41.574" v="7109" actId="1076"/>
          <ac:grpSpMkLst>
            <pc:docMk/>
            <pc:sldMk cId="3349377642" sldId="295"/>
            <ac:grpSpMk id="7" creationId="{31F98506-C597-498C-AEFB-50C2CAB12B26}"/>
          </ac:grpSpMkLst>
        </pc:grpChg>
        <pc:picChg chg="add mod">
          <ac:chgData name="Sanders Wang" userId="089d73b8-785c-4012-b931-81c632b6c9c7" providerId="ADAL" clId="{C88FAF71-232A-440D-BEC5-BB7C06B7767F}" dt="2021-04-27T11:11:01.106" v="6889"/>
          <ac:picMkLst>
            <pc:docMk/>
            <pc:sldMk cId="3349377642" sldId="295"/>
            <ac:picMk id="4" creationId="{CABE9C53-D3B2-4F42-B922-9B317F5A1404}"/>
          </ac:picMkLst>
        </pc:picChg>
        <pc:picChg chg="add del mod">
          <ac:chgData name="Sanders Wang" userId="089d73b8-785c-4012-b931-81c632b6c9c7" providerId="ADAL" clId="{C88FAF71-232A-440D-BEC5-BB7C06B7767F}" dt="2021-04-27T11:11:53.878" v="6899" actId="478"/>
          <ac:picMkLst>
            <pc:docMk/>
            <pc:sldMk cId="3349377642" sldId="295"/>
            <ac:picMk id="6" creationId="{BCD31E67-E259-40A5-82EE-1F2C6AA0B660}"/>
          </ac:picMkLst>
        </pc:picChg>
        <pc:picChg chg="mod">
          <ac:chgData name="Sanders Wang" userId="089d73b8-785c-4012-b931-81c632b6c9c7" providerId="ADAL" clId="{C88FAF71-232A-440D-BEC5-BB7C06B7767F}" dt="2021-04-27T12:22:41.574" v="7109" actId="1076"/>
          <ac:picMkLst>
            <pc:docMk/>
            <pc:sldMk cId="3349377642" sldId="295"/>
            <ac:picMk id="8" creationId="{71846361-A582-4D06-BBB6-25D614712AE0}"/>
          </ac:picMkLst>
        </pc:picChg>
        <pc:picChg chg="add del mod">
          <ac:chgData name="Sanders Wang" userId="089d73b8-785c-4012-b931-81c632b6c9c7" providerId="ADAL" clId="{C88FAF71-232A-440D-BEC5-BB7C06B7767F}" dt="2021-04-27T11:11:53.878" v="6899" actId="478"/>
          <ac:picMkLst>
            <pc:docMk/>
            <pc:sldMk cId="3349377642" sldId="295"/>
            <ac:picMk id="13" creationId="{404AF3A9-72FC-4A52-9E40-F5B428C2FBDF}"/>
          </ac:picMkLst>
        </pc:picChg>
        <pc:picChg chg="add mod">
          <ac:chgData name="Sanders Wang" userId="089d73b8-785c-4012-b931-81c632b6c9c7" providerId="ADAL" clId="{C88FAF71-232A-440D-BEC5-BB7C06B7767F}" dt="2021-04-27T11:11:01.106" v="6889"/>
          <ac:picMkLst>
            <pc:docMk/>
            <pc:sldMk cId="3349377642" sldId="295"/>
            <ac:picMk id="14" creationId="{9BFAD9C9-856B-486D-911D-1329EE2382C5}"/>
          </ac:picMkLst>
        </pc:picChg>
        <pc:picChg chg="add del mod">
          <ac:chgData name="Sanders Wang" userId="089d73b8-785c-4012-b931-81c632b6c9c7" providerId="ADAL" clId="{C88FAF71-232A-440D-BEC5-BB7C06B7767F}" dt="2021-04-27T11:11:53.878" v="6899" actId="478"/>
          <ac:picMkLst>
            <pc:docMk/>
            <pc:sldMk cId="3349377642" sldId="295"/>
            <ac:picMk id="16" creationId="{777886BC-74D8-4D7F-9C5C-0B0E071A06FB}"/>
          </ac:picMkLst>
        </pc:picChg>
        <pc:picChg chg="add mod">
          <ac:chgData name="Sanders Wang" userId="089d73b8-785c-4012-b931-81c632b6c9c7" providerId="ADAL" clId="{C88FAF71-232A-440D-BEC5-BB7C06B7767F}" dt="2021-04-27T11:11:01.106" v="6889"/>
          <ac:picMkLst>
            <pc:docMk/>
            <pc:sldMk cId="3349377642" sldId="295"/>
            <ac:picMk id="17" creationId="{B8842D89-B114-47AE-AE9C-604B0518AC34}"/>
          </ac:picMkLst>
        </pc:picChg>
        <pc:picChg chg="add del mod">
          <ac:chgData name="Sanders Wang" userId="089d73b8-785c-4012-b931-81c632b6c9c7" providerId="ADAL" clId="{C88FAF71-232A-440D-BEC5-BB7C06B7767F}" dt="2021-04-27T11:11:40.679" v="6898" actId="478"/>
          <ac:picMkLst>
            <pc:docMk/>
            <pc:sldMk cId="3349377642" sldId="295"/>
            <ac:picMk id="18" creationId="{6115766C-BE5C-4805-A39F-4AD475486FB2}"/>
          </ac:picMkLst>
        </pc:picChg>
        <pc:picChg chg="add mod">
          <ac:chgData name="Sanders Wang" userId="089d73b8-785c-4012-b931-81c632b6c9c7" providerId="ADAL" clId="{C88FAF71-232A-440D-BEC5-BB7C06B7767F}" dt="2021-04-27T11:11:01.106" v="6889"/>
          <ac:picMkLst>
            <pc:docMk/>
            <pc:sldMk cId="3349377642" sldId="295"/>
            <ac:picMk id="19" creationId="{B4206318-4A0E-4908-8B04-5365B10ABBAF}"/>
          </ac:picMkLst>
        </pc:picChg>
        <pc:picChg chg="add mod">
          <ac:chgData name="Sanders Wang" userId="089d73b8-785c-4012-b931-81c632b6c9c7" providerId="ADAL" clId="{C88FAF71-232A-440D-BEC5-BB7C06B7767F}" dt="2021-04-27T11:11:01.106" v="6889"/>
          <ac:picMkLst>
            <pc:docMk/>
            <pc:sldMk cId="3349377642" sldId="295"/>
            <ac:picMk id="20" creationId="{1FA7698D-2167-4192-8D31-D916651D60E3}"/>
          </ac:picMkLst>
        </pc:picChg>
        <pc:picChg chg="add mod">
          <ac:chgData name="Sanders Wang" userId="089d73b8-785c-4012-b931-81c632b6c9c7" providerId="ADAL" clId="{C88FAF71-232A-440D-BEC5-BB7C06B7767F}" dt="2021-04-27T11:11:01.106" v="6889"/>
          <ac:picMkLst>
            <pc:docMk/>
            <pc:sldMk cId="3349377642" sldId="295"/>
            <ac:picMk id="21" creationId="{672A4068-F435-4030-9C25-80101D4A8867}"/>
          </ac:picMkLst>
        </pc:picChg>
        <pc:picChg chg="add del mod">
          <ac:chgData name="Sanders Wang" userId="089d73b8-785c-4012-b931-81c632b6c9c7" providerId="ADAL" clId="{C88FAF71-232A-440D-BEC5-BB7C06B7767F}" dt="2021-04-27T11:11:37.140" v="6897" actId="478"/>
          <ac:picMkLst>
            <pc:docMk/>
            <pc:sldMk cId="3349377642" sldId="295"/>
            <ac:picMk id="26" creationId="{4C1178E7-DEDC-438D-A630-87538EE6E55E}"/>
          </ac:picMkLst>
        </pc:picChg>
        <pc:picChg chg="add del mod">
          <ac:chgData name="Sanders Wang" userId="089d73b8-785c-4012-b931-81c632b6c9c7" providerId="ADAL" clId="{C88FAF71-232A-440D-BEC5-BB7C06B7767F}" dt="2021-04-27T11:11:53.878" v="6899" actId="478"/>
          <ac:picMkLst>
            <pc:docMk/>
            <pc:sldMk cId="3349377642" sldId="295"/>
            <ac:picMk id="52" creationId="{705E93B8-9284-44E1-AD3A-69DF092CD86B}"/>
          </ac:picMkLst>
        </pc:picChg>
        <pc:picChg chg="add del mod">
          <ac:chgData name="Sanders Wang" userId="089d73b8-785c-4012-b931-81c632b6c9c7" providerId="ADAL" clId="{C88FAF71-232A-440D-BEC5-BB7C06B7767F}" dt="2021-04-27T11:11:04.388" v="6890" actId="478"/>
          <ac:picMkLst>
            <pc:docMk/>
            <pc:sldMk cId="3349377642" sldId="295"/>
            <ac:picMk id="56" creationId="{DB34B43A-7653-4551-861E-E27E5A7539C0}"/>
          </ac:picMkLst>
        </pc:picChg>
        <pc:picChg chg="add mod">
          <ac:chgData name="Sanders Wang" userId="089d73b8-785c-4012-b931-81c632b6c9c7" providerId="ADAL" clId="{C88FAF71-232A-440D-BEC5-BB7C06B7767F}" dt="2021-04-27T11:11:01.106" v="6889"/>
          <ac:picMkLst>
            <pc:docMk/>
            <pc:sldMk cId="3349377642" sldId="295"/>
            <ac:picMk id="68" creationId="{76B465E4-5C05-4FB1-85DF-1B28A811F1F9}"/>
          </ac:picMkLst>
        </pc:picChg>
        <pc:picChg chg="add mod">
          <ac:chgData name="Sanders Wang" userId="089d73b8-785c-4012-b931-81c632b6c9c7" providerId="ADAL" clId="{C88FAF71-232A-440D-BEC5-BB7C06B7767F}" dt="2021-04-27T11:11:01.106" v="6889"/>
          <ac:picMkLst>
            <pc:docMk/>
            <pc:sldMk cId="3349377642" sldId="295"/>
            <ac:picMk id="69" creationId="{63D75317-76CD-4A81-B6E6-34543407617B}"/>
          </ac:picMkLst>
        </pc:picChg>
        <pc:picChg chg="add mod">
          <ac:chgData name="Sanders Wang" userId="089d73b8-785c-4012-b931-81c632b6c9c7" providerId="ADAL" clId="{C88FAF71-232A-440D-BEC5-BB7C06B7767F}" dt="2021-04-27T11:11:01.106" v="6889"/>
          <ac:picMkLst>
            <pc:docMk/>
            <pc:sldMk cId="3349377642" sldId="295"/>
            <ac:picMk id="70" creationId="{F72C5226-14C6-49F3-97EE-88403C5CC2C2}"/>
          </ac:picMkLst>
        </pc:picChg>
        <pc:picChg chg="add mod">
          <ac:chgData name="Sanders Wang" userId="089d73b8-785c-4012-b931-81c632b6c9c7" providerId="ADAL" clId="{C88FAF71-232A-440D-BEC5-BB7C06B7767F}" dt="2021-04-27T11:11:01.106" v="6889"/>
          <ac:picMkLst>
            <pc:docMk/>
            <pc:sldMk cId="3349377642" sldId="295"/>
            <ac:picMk id="71" creationId="{5D31F062-5A91-42D8-8E71-D101273EBD75}"/>
          </ac:picMkLst>
        </pc:picChg>
        <pc:picChg chg="add mod">
          <ac:chgData name="Sanders Wang" userId="089d73b8-785c-4012-b931-81c632b6c9c7" providerId="ADAL" clId="{C88FAF71-232A-440D-BEC5-BB7C06B7767F}" dt="2021-04-27T11:11:01.106" v="6889"/>
          <ac:picMkLst>
            <pc:docMk/>
            <pc:sldMk cId="3349377642" sldId="295"/>
            <ac:picMk id="72" creationId="{6A7E3CAC-B490-485D-B8EE-49C76FD5B0E9}"/>
          </ac:picMkLst>
        </pc:picChg>
        <pc:picChg chg="add del mod">
          <ac:chgData name="Sanders Wang" userId="089d73b8-785c-4012-b931-81c632b6c9c7" providerId="ADAL" clId="{C88FAF71-232A-440D-BEC5-BB7C06B7767F}" dt="2021-04-27T11:11:53.878" v="6899" actId="478"/>
          <ac:picMkLst>
            <pc:docMk/>
            <pc:sldMk cId="3349377642" sldId="295"/>
            <ac:picMk id="73" creationId="{15A58CBD-FD6C-480E-B3F7-4F6169EF5F17}"/>
          </ac:picMkLst>
        </pc:picChg>
        <pc:picChg chg="add mod">
          <ac:chgData name="Sanders Wang" userId="089d73b8-785c-4012-b931-81c632b6c9c7" providerId="ADAL" clId="{C88FAF71-232A-440D-BEC5-BB7C06B7767F}" dt="2021-04-27T11:34:10.152" v="6965" actId="1076"/>
          <ac:picMkLst>
            <pc:docMk/>
            <pc:sldMk cId="3349377642" sldId="295"/>
            <ac:picMk id="91" creationId="{04F90AF8-8C7A-4DB3-8FC0-60E8CC9848D3}"/>
          </ac:picMkLst>
        </pc:picChg>
        <pc:picChg chg="add mod">
          <ac:chgData name="Sanders Wang" userId="089d73b8-785c-4012-b931-81c632b6c9c7" providerId="ADAL" clId="{C88FAF71-232A-440D-BEC5-BB7C06B7767F}" dt="2021-04-27T11:49:49.521" v="6998" actId="1076"/>
          <ac:picMkLst>
            <pc:docMk/>
            <pc:sldMk cId="3349377642" sldId="295"/>
            <ac:picMk id="94" creationId="{1865F66D-7B96-47C6-BDD6-262A0D048FAB}"/>
          </ac:picMkLst>
        </pc:picChg>
        <pc:picChg chg="add mod">
          <ac:chgData name="Sanders Wang" userId="089d73b8-785c-4012-b931-81c632b6c9c7" providerId="ADAL" clId="{C88FAF71-232A-440D-BEC5-BB7C06B7767F}" dt="2021-04-27T12:22:37.369" v="7107" actId="1076"/>
          <ac:picMkLst>
            <pc:docMk/>
            <pc:sldMk cId="3349377642" sldId="295"/>
            <ac:picMk id="17410" creationId="{845BE114-A6BC-4C70-8099-ACC962433AEB}"/>
          </ac:picMkLst>
        </pc:picChg>
        <pc:cxnChg chg="add mod">
          <ac:chgData name="Sanders Wang" userId="089d73b8-785c-4012-b931-81c632b6c9c7" providerId="ADAL" clId="{C88FAF71-232A-440D-BEC5-BB7C06B7767F}" dt="2021-04-27T11:11:01.106" v="6889"/>
          <ac:cxnSpMkLst>
            <pc:docMk/>
            <pc:sldMk cId="3349377642" sldId="295"/>
            <ac:cxnSpMk id="5" creationId="{2CBBEEE6-3EDE-4562-A26F-99342F4EF09D}"/>
          </ac:cxnSpMkLst>
        </pc:cxnChg>
        <pc:cxnChg chg="add del mod">
          <ac:chgData name="Sanders Wang" userId="089d73b8-785c-4012-b931-81c632b6c9c7" providerId="ADAL" clId="{C88FAF71-232A-440D-BEC5-BB7C06B7767F}" dt="2021-04-27T11:11:37.140" v="6897" actId="478"/>
          <ac:cxnSpMkLst>
            <pc:docMk/>
            <pc:sldMk cId="3349377642" sldId="295"/>
            <ac:cxnSpMk id="24" creationId="{6EDE03EB-1977-447F-900E-0DC44F06AE05}"/>
          </ac:cxnSpMkLst>
        </pc:cxnChg>
        <pc:cxnChg chg="add del mod">
          <ac:chgData name="Sanders Wang" userId="089d73b8-785c-4012-b931-81c632b6c9c7" providerId="ADAL" clId="{C88FAF71-232A-440D-BEC5-BB7C06B7767F}" dt="2021-04-27T11:11:37.140" v="6897" actId="478"/>
          <ac:cxnSpMkLst>
            <pc:docMk/>
            <pc:sldMk cId="3349377642" sldId="295"/>
            <ac:cxnSpMk id="25" creationId="{C8E6CC25-3C6E-40DF-A85C-FEA36FFB7CC9}"/>
          </ac:cxnSpMkLst>
        </pc:cxnChg>
        <pc:cxnChg chg="add mod">
          <ac:chgData name="Sanders Wang" userId="089d73b8-785c-4012-b931-81c632b6c9c7" providerId="ADAL" clId="{C88FAF71-232A-440D-BEC5-BB7C06B7767F}" dt="2021-04-27T11:11:01.106" v="6889"/>
          <ac:cxnSpMkLst>
            <pc:docMk/>
            <pc:sldMk cId="3349377642" sldId="295"/>
            <ac:cxnSpMk id="28" creationId="{2F2F9191-2F3F-48BE-8508-4561A1608082}"/>
          </ac:cxnSpMkLst>
        </pc:cxnChg>
        <pc:cxnChg chg="add del mod">
          <ac:chgData name="Sanders Wang" userId="089d73b8-785c-4012-b931-81c632b6c9c7" providerId="ADAL" clId="{C88FAF71-232A-440D-BEC5-BB7C06B7767F}" dt="2021-04-27T11:11:56.860" v="6900" actId="478"/>
          <ac:cxnSpMkLst>
            <pc:docMk/>
            <pc:sldMk cId="3349377642" sldId="295"/>
            <ac:cxnSpMk id="29" creationId="{0B720248-8A16-4B07-B450-98985FF7E179}"/>
          </ac:cxnSpMkLst>
        </pc:cxnChg>
        <pc:cxnChg chg="add del mod">
          <ac:chgData name="Sanders Wang" userId="089d73b8-785c-4012-b931-81c632b6c9c7" providerId="ADAL" clId="{C88FAF71-232A-440D-BEC5-BB7C06B7767F}" dt="2021-04-27T11:12:04.892" v="6902" actId="478"/>
          <ac:cxnSpMkLst>
            <pc:docMk/>
            <pc:sldMk cId="3349377642" sldId="295"/>
            <ac:cxnSpMk id="30" creationId="{AE60BCDB-317F-441A-8E70-DA8214C1A98E}"/>
          </ac:cxnSpMkLst>
        </pc:cxnChg>
        <pc:cxnChg chg="add del mod">
          <ac:chgData name="Sanders Wang" userId="089d73b8-785c-4012-b931-81c632b6c9c7" providerId="ADAL" clId="{C88FAF71-232A-440D-BEC5-BB7C06B7767F}" dt="2021-04-27T11:11:53.878" v="6899" actId="478"/>
          <ac:cxnSpMkLst>
            <pc:docMk/>
            <pc:sldMk cId="3349377642" sldId="295"/>
            <ac:cxnSpMk id="34" creationId="{F9460BA6-E148-4A25-9DA5-1FAAA9A6CF15}"/>
          </ac:cxnSpMkLst>
        </pc:cxnChg>
        <pc:cxnChg chg="add mod">
          <ac:chgData name="Sanders Wang" userId="089d73b8-785c-4012-b931-81c632b6c9c7" providerId="ADAL" clId="{C88FAF71-232A-440D-BEC5-BB7C06B7767F}" dt="2021-04-27T11:11:01.106" v="6889"/>
          <ac:cxnSpMkLst>
            <pc:docMk/>
            <pc:sldMk cId="3349377642" sldId="295"/>
            <ac:cxnSpMk id="36" creationId="{7EE0BA7B-4491-4E2D-9D82-BA04E54C04E5}"/>
          </ac:cxnSpMkLst>
        </pc:cxnChg>
        <pc:cxnChg chg="add mod">
          <ac:chgData name="Sanders Wang" userId="089d73b8-785c-4012-b931-81c632b6c9c7" providerId="ADAL" clId="{C88FAF71-232A-440D-BEC5-BB7C06B7767F}" dt="2021-04-27T11:11:01.106" v="6889"/>
          <ac:cxnSpMkLst>
            <pc:docMk/>
            <pc:sldMk cId="3349377642" sldId="295"/>
            <ac:cxnSpMk id="41" creationId="{D2DD3D40-2700-45DD-B16A-4410AE3BE04A}"/>
          </ac:cxnSpMkLst>
        </pc:cxnChg>
        <pc:cxnChg chg="add del mod">
          <ac:chgData name="Sanders Wang" userId="089d73b8-785c-4012-b931-81c632b6c9c7" providerId="ADAL" clId="{C88FAF71-232A-440D-BEC5-BB7C06B7767F}" dt="2021-04-27T11:11:07.654" v="6891" actId="478"/>
          <ac:cxnSpMkLst>
            <pc:docMk/>
            <pc:sldMk cId="3349377642" sldId="295"/>
            <ac:cxnSpMk id="42" creationId="{B21A6638-583D-4864-9BD1-81B3B92D80B8}"/>
          </ac:cxnSpMkLst>
        </pc:cxnChg>
        <pc:cxnChg chg="add mod">
          <ac:chgData name="Sanders Wang" userId="089d73b8-785c-4012-b931-81c632b6c9c7" providerId="ADAL" clId="{C88FAF71-232A-440D-BEC5-BB7C06B7767F}" dt="2021-04-27T11:11:01.106" v="6889"/>
          <ac:cxnSpMkLst>
            <pc:docMk/>
            <pc:sldMk cId="3349377642" sldId="295"/>
            <ac:cxnSpMk id="43" creationId="{FEE9BA5D-B9AF-41FE-861A-3D28170490B2}"/>
          </ac:cxnSpMkLst>
        </pc:cxnChg>
        <pc:cxnChg chg="add mod">
          <ac:chgData name="Sanders Wang" userId="089d73b8-785c-4012-b931-81c632b6c9c7" providerId="ADAL" clId="{C88FAF71-232A-440D-BEC5-BB7C06B7767F}" dt="2021-04-27T12:22:41.574" v="7109" actId="1076"/>
          <ac:cxnSpMkLst>
            <pc:docMk/>
            <pc:sldMk cId="3349377642" sldId="295"/>
            <ac:cxnSpMk id="44" creationId="{DB04D202-E839-4597-97D7-0236EA209481}"/>
          </ac:cxnSpMkLst>
        </pc:cxnChg>
        <pc:cxnChg chg="add del mod">
          <ac:chgData name="Sanders Wang" userId="089d73b8-785c-4012-b931-81c632b6c9c7" providerId="ADAL" clId="{C88FAF71-232A-440D-BEC5-BB7C06B7767F}" dt="2021-04-27T11:11:17.680" v="6893" actId="478"/>
          <ac:cxnSpMkLst>
            <pc:docMk/>
            <pc:sldMk cId="3349377642" sldId="295"/>
            <ac:cxnSpMk id="46" creationId="{A0781F28-DDE2-44C4-8AA4-0938696F9F62}"/>
          </ac:cxnSpMkLst>
        </pc:cxnChg>
        <pc:cxnChg chg="add mod">
          <ac:chgData name="Sanders Wang" userId="089d73b8-785c-4012-b931-81c632b6c9c7" providerId="ADAL" clId="{C88FAF71-232A-440D-BEC5-BB7C06B7767F}" dt="2021-04-27T11:11:01.106" v="6889"/>
          <ac:cxnSpMkLst>
            <pc:docMk/>
            <pc:sldMk cId="3349377642" sldId="295"/>
            <ac:cxnSpMk id="49" creationId="{9F30AD96-1C8E-43B0-8749-3248670901ED}"/>
          </ac:cxnSpMkLst>
        </pc:cxnChg>
        <pc:cxnChg chg="add del mod">
          <ac:chgData name="Sanders Wang" userId="089d73b8-785c-4012-b931-81c632b6c9c7" providerId="ADAL" clId="{C88FAF71-232A-440D-BEC5-BB7C06B7767F}" dt="2021-04-27T11:11:37.140" v="6897" actId="478"/>
          <ac:cxnSpMkLst>
            <pc:docMk/>
            <pc:sldMk cId="3349377642" sldId="295"/>
            <ac:cxnSpMk id="51" creationId="{7814FA52-C763-4959-A1E9-7AE5028EE227}"/>
          </ac:cxnSpMkLst>
        </pc:cxnChg>
        <pc:cxnChg chg="add del mod">
          <ac:chgData name="Sanders Wang" userId="089d73b8-785c-4012-b931-81c632b6c9c7" providerId="ADAL" clId="{C88FAF71-232A-440D-BEC5-BB7C06B7767F}" dt="2021-04-27T11:11:53.878" v="6899" actId="478"/>
          <ac:cxnSpMkLst>
            <pc:docMk/>
            <pc:sldMk cId="3349377642" sldId="295"/>
            <ac:cxnSpMk id="54" creationId="{24F49D48-5BC6-46D4-A640-958D1C47F5A5}"/>
          </ac:cxnSpMkLst>
        </pc:cxnChg>
        <pc:cxnChg chg="add del mod">
          <ac:chgData name="Sanders Wang" userId="089d73b8-785c-4012-b931-81c632b6c9c7" providerId="ADAL" clId="{C88FAF71-232A-440D-BEC5-BB7C06B7767F}" dt="2021-04-27T11:11:53.878" v="6899" actId="478"/>
          <ac:cxnSpMkLst>
            <pc:docMk/>
            <pc:sldMk cId="3349377642" sldId="295"/>
            <ac:cxnSpMk id="55" creationId="{7BDB0CC9-65AF-4655-9F71-8D938485C41A}"/>
          </ac:cxnSpMkLst>
        </pc:cxnChg>
        <pc:cxnChg chg="add mod">
          <ac:chgData name="Sanders Wang" userId="089d73b8-785c-4012-b931-81c632b6c9c7" providerId="ADAL" clId="{C88FAF71-232A-440D-BEC5-BB7C06B7767F}" dt="2021-04-27T11:11:01.106" v="6889"/>
          <ac:cxnSpMkLst>
            <pc:docMk/>
            <pc:sldMk cId="3349377642" sldId="295"/>
            <ac:cxnSpMk id="59" creationId="{8A652166-DB68-4CED-A65F-B6E2988E0F64}"/>
          </ac:cxnSpMkLst>
        </pc:cxnChg>
        <pc:cxnChg chg="add mod">
          <ac:chgData name="Sanders Wang" userId="089d73b8-785c-4012-b931-81c632b6c9c7" providerId="ADAL" clId="{C88FAF71-232A-440D-BEC5-BB7C06B7767F}" dt="2021-04-27T11:11:01.106" v="6889"/>
          <ac:cxnSpMkLst>
            <pc:docMk/>
            <pc:sldMk cId="3349377642" sldId="295"/>
            <ac:cxnSpMk id="64" creationId="{9437496E-D9DE-4C86-82F7-667A7FBB6B9A}"/>
          </ac:cxnSpMkLst>
        </pc:cxnChg>
        <pc:cxnChg chg="add mod">
          <ac:chgData name="Sanders Wang" userId="089d73b8-785c-4012-b931-81c632b6c9c7" providerId="ADAL" clId="{C88FAF71-232A-440D-BEC5-BB7C06B7767F}" dt="2021-04-27T11:11:01.106" v="6889"/>
          <ac:cxnSpMkLst>
            <pc:docMk/>
            <pc:sldMk cId="3349377642" sldId="295"/>
            <ac:cxnSpMk id="65" creationId="{7E93EFC4-5C02-496E-A129-1989FAB5760D}"/>
          </ac:cxnSpMkLst>
        </pc:cxnChg>
        <pc:cxnChg chg="add mod">
          <ac:chgData name="Sanders Wang" userId="089d73b8-785c-4012-b931-81c632b6c9c7" providerId="ADAL" clId="{C88FAF71-232A-440D-BEC5-BB7C06B7767F}" dt="2021-04-27T11:11:01.106" v="6889"/>
          <ac:cxnSpMkLst>
            <pc:docMk/>
            <pc:sldMk cId="3349377642" sldId="295"/>
            <ac:cxnSpMk id="66" creationId="{87522884-1706-4175-BF91-37072B84F727}"/>
          </ac:cxnSpMkLst>
        </pc:cxnChg>
        <pc:cxnChg chg="add mod">
          <ac:chgData name="Sanders Wang" userId="089d73b8-785c-4012-b931-81c632b6c9c7" providerId="ADAL" clId="{C88FAF71-232A-440D-BEC5-BB7C06B7767F}" dt="2021-04-27T11:11:01.106" v="6889"/>
          <ac:cxnSpMkLst>
            <pc:docMk/>
            <pc:sldMk cId="3349377642" sldId="295"/>
            <ac:cxnSpMk id="67" creationId="{C5EC05BD-80B3-4E6F-971B-93BE0A2A8552}"/>
          </ac:cxnSpMkLst>
        </pc:cxnChg>
        <pc:cxnChg chg="add mod">
          <ac:chgData name="Sanders Wang" userId="089d73b8-785c-4012-b931-81c632b6c9c7" providerId="ADAL" clId="{C88FAF71-232A-440D-BEC5-BB7C06B7767F}" dt="2021-04-27T11:26:02.040" v="6938" actId="14100"/>
          <ac:cxnSpMkLst>
            <pc:docMk/>
            <pc:sldMk cId="3349377642" sldId="295"/>
            <ac:cxnSpMk id="84" creationId="{7A8B7CB6-3559-4EB4-96F8-49D897AA881F}"/>
          </ac:cxnSpMkLst>
        </pc:cxnChg>
        <pc:cxnChg chg="add mod">
          <ac:chgData name="Sanders Wang" userId="089d73b8-785c-4012-b931-81c632b6c9c7" providerId="ADAL" clId="{C88FAF71-232A-440D-BEC5-BB7C06B7767F}" dt="2021-04-27T11:26:08.516" v="6941" actId="14100"/>
          <ac:cxnSpMkLst>
            <pc:docMk/>
            <pc:sldMk cId="3349377642" sldId="295"/>
            <ac:cxnSpMk id="87" creationId="{7252A3FB-832D-4947-87B6-477EB82BB70F}"/>
          </ac:cxnSpMkLst>
        </pc:cxnChg>
      </pc:sldChg>
      <pc:sldChg chg="addSp delSp modSp new del mod setBg">
        <pc:chgData name="Sanders Wang" userId="089d73b8-785c-4012-b931-81c632b6c9c7" providerId="ADAL" clId="{C88FAF71-232A-440D-BEC5-BB7C06B7767F}" dt="2021-04-14T18:23:49.835" v="5386" actId="47"/>
        <pc:sldMkLst>
          <pc:docMk/>
          <pc:sldMk cId="2243605613" sldId="296"/>
        </pc:sldMkLst>
        <pc:spChg chg="add del mod">
          <ac:chgData name="Sanders Wang" userId="089d73b8-785c-4012-b931-81c632b6c9c7" providerId="ADAL" clId="{C88FAF71-232A-440D-BEC5-BB7C06B7767F}" dt="2021-04-14T18:02:04.175" v="5253"/>
          <ac:spMkLst>
            <pc:docMk/>
            <pc:sldMk cId="2243605613" sldId="296"/>
            <ac:spMk id="3" creationId="{B6C863E7-AAFD-48DE-B659-6AE54A394CC0}"/>
          </ac:spMkLst>
        </pc:spChg>
        <pc:spChg chg="add del mod">
          <ac:chgData name="Sanders Wang" userId="089d73b8-785c-4012-b931-81c632b6c9c7" providerId="ADAL" clId="{C88FAF71-232A-440D-BEC5-BB7C06B7767F}" dt="2021-04-14T18:02:39.596" v="5255"/>
          <ac:spMkLst>
            <pc:docMk/>
            <pc:sldMk cId="2243605613" sldId="296"/>
            <ac:spMk id="5" creationId="{4806A12F-A05D-4B83-A7FD-6319FCC7A33C}"/>
          </ac:spMkLst>
        </pc:spChg>
        <pc:graphicFrameChg chg="add del mod">
          <ac:chgData name="Sanders Wang" userId="089d73b8-785c-4012-b931-81c632b6c9c7" providerId="ADAL" clId="{C88FAF71-232A-440D-BEC5-BB7C06B7767F}" dt="2021-04-14T18:02:04.175" v="5253"/>
          <ac:graphicFrameMkLst>
            <pc:docMk/>
            <pc:sldMk cId="2243605613" sldId="296"/>
            <ac:graphicFrameMk id="2" creationId="{0B6DDE6B-0E59-4E08-BE22-07BCFC98CEA4}"/>
          </ac:graphicFrameMkLst>
        </pc:graphicFrameChg>
        <pc:graphicFrameChg chg="add del mod">
          <ac:chgData name="Sanders Wang" userId="089d73b8-785c-4012-b931-81c632b6c9c7" providerId="ADAL" clId="{C88FAF71-232A-440D-BEC5-BB7C06B7767F}" dt="2021-04-14T18:02:39.596" v="5255"/>
          <ac:graphicFrameMkLst>
            <pc:docMk/>
            <pc:sldMk cId="2243605613" sldId="296"/>
            <ac:graphicFrameMk id="4" creationId="{01FD1F23-CD2B-4837-B265-3E706F34B657}"/>
          </ac:graphicFrameMkLst>
        </pc:graphicFrameChg>
        <pc:graphicFrameChg chg="add del mod">
          <ac:chgData name="Sanders Wang" userId="089d73b8-785c-4012-b931-81c632b6c9c7" providerId="ADAL" clId="{C88FAF71-232A-440D-BEC5-BB7C06B7767F}" dt="2021-04-14T18:04:30.131" v="5259"/>
          <ac:graphicFrameMkLst>
            <pc:docMk/>
            <pc:sldMk cId="2243605613" sldId="296"/>
            <ac:graphicFrameMk id="6" creationId="{A83D5595-6DA1-4DB4-AA00-4446A2B37285}"/>
          </ac:graphicFrameMkLst>
        </pc:graphicFrameChg>
        <pc:graphicFrameChg chg="add del mod modGraphic">
          <ac:chgData name="Sanders Wang" userId="089d73b8-785c-4012-b931-81c632b6c9c7" providerId="ADAL" clId="{C88FAF71-232A-440D-BEC5-BB7C06B7767F}" dt="2021-04-14T18:05:37.994" v="5273" actId="478"/>
          <ac:graphicFrameMkLst>
            <pc:docMk/>
            <pc:sldMk cId="2243605613" sldId="296"/>
            <ac:graphicFrameMk id="7" creationId="{65AA669F-3C66-4060-8E3B-A56B900B444C}"/>
          </ac:graphicFrameMkLst>
        </pc:graphicFrameChg>
      </pc:sldChg>
      <pc:sldChg chg="addSp new">
        <pc:chgData name="Sanders Wang" userId="089d73b8-785c-4012-b931-81c632b6c9c7" providerId="ADAL" clId="{C88FAF71-232A-440D-BEC5-BB7C06B7767F}" dt="2021-04-15T10:17:33.136" v="5411"/>
        <pc:sldMkLst>
          <pc:docMk/>
          <pc:sldMk cId="3501113963" sldId="296"/>
        </pc:sldMkLst>
        <pc:picChg chg="add">
          <ac:chgData name="Sanders Wang" userId="089d73b8-785c-4012-b931-81c632b6c9c7" providerId="ADAL" clId="{C88FAF71-232A-440D-BEC5-BB7C06B7767F}" dt="2021-04-15T10:17:33.136" v="5411"/>
          <ac:picMkLst>
            <pc:docMk/>
            <pc:sldMk cId="3501113963" sldId="296"/>
            <ac:picMk id="1026" creationId="{200738E7-ADE7-4804-8808-17AF7290262F}"/>
          </ac:picMkLst>
        </pc:picChg>
      </pc:sldChg>
      <pc:sldChg chg="addSp delSp modSp new mod">
        <pc:chgData name="Sanders Wang" userId="089d73b8-785c-4012-b931-81c632b6c9c7" providerId="ADAL" clId="{C88FAF71-232A-440D-BEC5-BB7C06B7767F}" dt="2021-04-27T10:26:52.327" v="6801" actId="14100"/>
        <pc:sldMkLst>
          <pc:docMk/>
          <pc:sldMk cId="810269711" sldId="297"/>
        </pc:sldMkLst>
        <pc:spChg chg="add mod">
          <ac:chgData name="Sanders Wang" userId="089d73b8-785c-4012-b931-81c632b6c9c7" providerId="ADAL" clId="{C88FAF71-232A-440D-BEC5-BB7C06B7767F}" dt="2021-04-15T10:20:14.466" v="5421" actId="1076"/>
          <ac:spMkLst>
            <pc:docMk/>
            <pc:sldMk cId="810269711" sldId="297"/>
            <ac:spMk id="3" creationId="{44B0444A-92C4-407B-8C50-4AC598A09CA7}"/>
          </ac:spMkLst>
        </pc:spChg>
        <pc:spChg chg="add mod">
          <ac:chgData name="Sanders Wang" userId="089d73b8-785c-4012-b931-81c632b6c9c7" providerId="ADAL" clId="{C88FAF71-232A-440D-BEC5-BB7C06B7767F}" dt="2021-04-15T10:19:47.448" v="5414" actId="255"/>
          <ac:spMkLst>
            <pc:docMk/>
            <pc:sldMk cId="810269711" sldId="297"/>
            <ac:spMk id="4" creationId="{3793791A-CF1E-4347-A942-1006F0EF34F2}"/>
          </ac:spMkLst>
        </pc:spChg>
        <pc:spChg chg="add mod">
          <ac:chgData name="Sanders Wang" userId="089d73b8-785c-4012-b931-81c632b6c9c7" providerId="ADAL" clId="{C88FAF71-232A-440D-BEC5-BB7C06B7767F}" dt="2021-04-15T10:19:59.638" v="5417" actId="1076"/>
          <ac:spMkLst>
            <pc:docMk/>
            <pc:sldMk cId="810269711" sldId="297"/>
            <ac:spMk id="5" creationId="{3356A0BD-DE4B-4DAD-A352-5322E1910FB8}"/>
          </ac:spMkLst>
        </pc:spChg>
        <pc:spChg chg="add mod">
          <ac:chgData name="Sanders Wang" userId="089d73b8-785c-4012-b931-81c632b6c9c7" providerId="ADAL" clId="{C88FAF71-232A-440D-BEC5-BB7C06B7767F}" dt="2021-04-15T10:20:03.275" v="5418" actId="1076"/>
          <ac:spMkLst>
            <pc:docMk/>
            <pc:sldMk cId="810269711" sldId="297"/>
            <ac:spMk id="6" creationId="{4E0FDA64-2BA0-4582-9C34-6F191EA1481F}"/>
          </ac:spMkLst>
        </pc:spChg>
        <pc:spChg chg="add mod">
          <ac:chgData name="Sanders Wang" userId="089d73b8-785c-4012-b931-81c632b6c9c7" providerId="ADAL" clId="{C88FAF71-232A-440D-BEC5-BB7C06B7767F}" dt="2021-04-15T10:19:27.679" v="5413"/>
          <ac:spMkLst>
            <pc:docMk/>
            <pc:sldMk cId="810269711" sldId="297"/>
            <ac:spMk id="7" creationId="{07C3DD67-F531-45AE-962E-09348DB4F2D7}"/>
          </ac:spMkLst>
        </pc:spChg>
        <pc:spChg chg="add mod">
          <ac:chgData name="Sanders Wang" userId="089d73b8-785c-4012-b931-81c632b6c9c7" providerId="ADAL" clId="{C88FAF71-232A-440D-BEC5-BB7C06B7767F}" dt="2021-04-15T10:19:47.448" v="5414" actId="255"/>
          <ac:spMkLst>
            <pc:docMk/>
            <pc:sldMk cId="810269711" sldId="297"/>
            <ac:spMk id="8" creationId="{E016BB65-098B-409E-8AA2-1C6B5000A79B}"/>
          </ac:spMkLst>
        </pc:spChg>
        <pc:spChg chg="add mod">
          <ac:chgData name="Sanders Wang" userId="089d73b8-785c-4012-b931-81c632b6c9c7" providerId="ADAL" clId="{C88FAF71-232A-440D-BEC5-BB7C06B7767F}" dt="2021-04-15T10:20:34.609" v="5423" actId="1076"/>
          <ac:spMkLst>
            <pc:docMk/>
            <pc:sldMk cId="810269711" sldId="297"/>
            <ac:spMk id="9" creationId="{B98FD9F0-E89E-4AD3-A440-33A825D28A50}"/>
          </ac:spMkLst>
        </pc:spChg>
        <pc:spChg chg="add mod">
          <ac:chgData name="Sanders Wang" userId="089d73b8-785c-4012-b931-81c632b6c9c7" providerId="ADAL" clId="{C88FAF71-232A-440D-BEC5-BB7C06B7767F}" dt="2021-04-15T10:20:28.263" v="5422" actId="1076"/>
          <ac:spMkLst>
            <pc:docMk/>
            <pc:sldMk cId="810269711" sldId="297"/>
            <ac:spMk id="10" creationId="{A9D1A49D-1F3C-4515-8797-407E5BC91BD9}"/>
          </ac:spMkLst>
        </pc:spChg>
        <pc:spChg chg="add del mod">
          <ac:chgData name="Sanders Wang" userId="089d73b8-785c-4012-b931-81c632b6c9c7" providerId="ADAL" clId="{C88FAF71-232A-440D-BEC5-BB7C06B7767F}" dt="2021-04-15T10:21:26.090" v="5425"/>
          <ac:spMkLst>
            <pc:docMk/>
            <pc:sldMk cId="810269711" sldId="297"/>
            <ac:spMk id="11" creationId="{369142A2-627B-49BE-AC70-A10FE1095238}"/>
          </ac:spMkLst>
        </pc:spChg>
        <pc:spChg chg="add mod">
          <ac:chgData name="Sanders Wang" userId="089d73b8-785c-4012-b931-81c632b6c9c7" providerId="ADAL" clId="{C88FAF71-232A-440D-BEC5-BB7C06B7767F}" dt="2021-04-15T10:21:34.121" v="5428" actId="1076"/>
          <ac:spMkLst>
            <pc:docMk/>
            <pc:sldMk cId="810269711" sldId="297"/>
            <ac:spMk id="12" creationId="{E2663B09-15CC-4347-AF09-7DFC80760D05}"/>
          </ac:spMkLst>
        </pc:spChg>
        <pc:spChg chg="add del mod">
          <ac:chgData name="Sanders Wang" userId="089d73b8-785c-4012-b931-81c632b6c9c7" providerId="ADAL" clId="{C88FAF71-232A-440D-BEC5-BB7C06B7767F}" dt="2021-04-15T10:22:37.341" v="5430"/>
          <ac:spMkLst>
            <pc:docMk/>
            <pc:sldMk cId="810269711" sldId="297"/>
            <ac:spMk id="13" creationId="{4BEF391D-5FB4-43F2-AF3E-64A73778C237}"/>
          </ac:spMkLst>
        </pc:spChg>
        <pc:spChg chg="add mod">
          <ac:chgData name="Sanders Wang" userId="089d73b8-785c-4012-b931-81c632b6c9c7" providerId="ADAL" clId="{C88FAF71-232A-440D-BEC5-BB7C06B7767F}" dt="2021-04-15T10:22:41.938" v="5433" actId="113"/>
          <ac:spMkLst>
            <pc:docMk/>
            <pc:sldMk cId="810269711" sldId="297"/>
            <ac:spMk id="14" creationId="{0BBE4D42-3132-4E70-BC2A-8877B27A546C}"/>
          </ac:spMkLst>
        </pc:spChg>
        <pc:spChg chg="add del mod">
          <ac:chgData name="Sanders Wang" userId="089d73b8-785c-4012-b931-81c632b6c9c7" providerId="ADAL" clId="{C88FAF71-232A-440D-BEC5-BB7C06B7767F}" dt="2021-04-27T10:24:30.683" v="6770" actId="478"/>
          <ac:spMkLst>
            <pc:docMk/>
            <pc:sldMk cId="810269711" sldId="297"/>
            <ac:spMk id="16" creationId="{25D3D346-1662-4A42-8D4D-0BFE5472E9D3}"/>
          </ac:spMkLst>
        </pc:spChg>
        <pc:spChg chg="add mod">
          <ac:chgData name="Sanders Wang" userId="089d73b8-785c-4012-b931-81c632b6c9c7" providerId="ADAL" clId="{C88FAF71-232A-440D-BEC5-BB7C06B7767F}" dt="2021-04-27T10:26:22.784" v="6795" actId="1076"/>
          <ac:spMkLst>
            <pc:docMk/>
            <pc:sldMk cId="810269711" sldId="297"/>
            <ac:spMk id="20" creationId="{63334C58-2B94-4E52-90A0-00A98B6D9648}"/>
          </ac:spMkLst>
        </pc:spChg>
        <pc:spChg chg="add mod">
          <ac:chgData name="Sanders Wang" userId="089d73b8-785c-4012-b931-81c632b6c9c7" providerId="ADAL" clId="{C88FAF71-232A-440D-BEC5-BB7C06B7767F}" dt="2021-04-27T10:26:22.784" v="6795" actId="1076"/>
          <ac:spMkLst>
            <pc:docMk/>
            <pc:sldMk cId="810269711" sldId="297"/>
            <ac:spMk id="21" creationId="{9B63209D-67E0-4EA3-81B2-2814CB073DF8}"/>
          </ac:spMkLst>
        </pc:spChg>
        <pc:spChg chg="add mod">
          <ac:chgData name="Sanders Wang" userId="089d73b8-785c-4012-b931-81c632b6c9c7" providerId="ADAL" clId="{C88FAF71-232A-440D-BEC5-BB7C06B7767F}" dt="2021-04-27T10:26:22.784" v="6795" actId="1076"/>
          <ac:spMkLst>
            <pc:docMk/>
            <pc:sldMk cId="810269711" sldId="297"/>
            <ac:spMk id="24" creationId="{F147F79F-83EF-4485-80EE-662B1809E853}"/>
          </ac:spMkLst>
        </pc:spChg>
        <pc:spChg chg="add del mod">
          <ac:chgData name="Sanders Wang" userId="089d73b8-785c-4012-b931-81c632b6c9c7" providerId="ADAL" clId="{C88FAF71-232A-440D-BEC5-BB7C06B7767F}" dt="2021-04-27T10:24:48.009" v="6776" actId="478"/>
          <ac:spMkLst>
            <pc:docMk/>
            <pc:sldMk cId="810269711" sldId="297"/>
            <ac:spMk id="27" creationId="{1811E3D2-FC77-4C34-B9EC-9F836BC0E3FD}"/>
          </ac:spMkLst>
        </pc:spChg>
        <pc:spChg chg="add del mod">
          <ac:chgData name="Sanders Wang" userId="089d73b8-785c-4012-b931-81c632b6c9c7" providerId="ADAL" clId="{C88FAF71-232A-440D-BEC5-BB7C06B7767F}" dt="2021-04-27T10:24:36.882" v="6772" actId="478"/>
          <ac:spMkLst>
            <pc:docMk/>
            <pc:sldMk cId="810269711" sldId="297"/>
            <ac:spMk id="30" creationId="{77535C23-D323-4904-85FB-F8928CDF5585}"/>
          </ac:spMkLst>
        </pc:spChg>
        <pc:spChg chg="add del mod">
          <ac:chgData name="Sanders Wang" userId="089d73b8-785c-4012-b931-81c632b6c9c7" providerId="ADAL" clId="{C88FAF71-232A-440D-BEC5-BB7C06B7767F}" dt="2021-04-27T10:24:30.683" v="6770" actId="478"/>
          <ac:spMkLst>
            <pc:docMk/>
            <pc:sldMk cId="810269711" sldId="297"/>
            <ac:spMk id="32" creationId="{5B029DC7-C8DA-4308-8865-3B611E9D9261}"/>
          </ac:spMkLst>
        </pc:spChg>
        <pc:spChg chg="add del mod">
          <ac:chgData name="Sanders Wang" userId="089d73b8-785c-4012-b931-81c632b6c9c7" providerId="ADAL" clId="{C88FAF71-232A-440D-BEC5-BB7C06B7767F}" dt="2021-04-27T10:24:30.683" v="6770" actId="478"/>
          <ac:spMkLst>
            <pc:docMk/>
            <pc:sldMk cId="810269711" sldId="297"/>
            <ac:spMk id="34" creationId="{4C5BA10B-8AD9-4A8E-8BE0-14E15730B5BB}"/>
          </ac:spMkLst>
        </pc:spChg>
        <pc:spChg chg="add del mod">
          <ac:chgData name="Sanders Wang" userId="089d73b8-785c-4012-b931-81c632b6c9c7" providerId="ADAL" clId="{C88FAF71-232A-440D-BEC5-BB7C06B7767F}" dt="2021-04-27T10:24:30.683" v="6770" actId="478"/>
          <ac:spMkLst>
            <pc:docMk/>
            <pc:sldMk cId="810269711" sldId="297"/>
            <ac:spMk id="36" creationId="{EC604B40-E033-407C-BE8F-C13C95B70113}"/>
          </ac:spMkLst>
        </pc:spChg>
        <pc:spChg chg="add del mod">
          <ac:chgData name="Sanders Wang" userId="089d73b8-785c-4012-b931-81c632b6c9c7" providerId="ADAL" clId="{C88FAF71-232A-440D-BEC5-BB7C06B7767F}" dt="2021-04-27T10:24:30.683" v="6770" actId="478"/>
          <ac:spMkLst>
            <pc:docMk/>
            <pc:sldMk cId="810269711" sldId="297"/>
            <ac:spMk id="39" creationId="{B5DA9DCB-EFFB-4EAD-A435-9C1D8E69D9AD}"/>
          </ac:spMkLst>
        </pc:spChg>
        <pc:spChg chg="add del mod">
          <ac:chgData name="Sanders Wang" userId="089d73b8-785c-4012-b931-81c632b6c9c7" providerId="ADAL" clId="{C88FAF71-232A-440D-BEC5-BB7C06B7767F}" dt="2021-04-27T10:24:30.683" v="6770" actId="478"/>
          <ac:spMkLst>
            <pc:docMk/>
            <pc:sldMk cId="810269711" sldId="297"/>
            <ac:spMk id="43" creationId="{5204B527-3429-4BBC-B586-F9828A9DF8CD}"/>
          </ac:spMkLst>
        </pc:spChg>
        <pc:spChg chg="add del mod">
          <ac:chgData name="Sanders Wang" userId="089d73b8-785c-4012-b931-81c632b6c9c7" providerId="ADAL" clId="{C88FAF71-232A-440D-BEC5-BB7C06B7767F}" dt="2021-04-27T10:24:30.683" v="6770" actId="478"/>
          <ac:spMkLst>
            <pc:docMk/>
            <pc:sldMk cId="810269711" sldId="297"/>
            <ac:spMk id="44" creationId="{77301E51-2FF5-4689-AE89-3A9517AF56A1}"/>
          </ac:spMkLst>
        </pc:spChg>
        <pc:spChg chg="add del mod">
          <ac:chgData name="Sanders Wang" userId="089d73b8-785c-4012-b931-81c632b6c9c7" providerId="ADAL" clId="{C88FAF71-232A-440D-BEC5-BB7C06B7767F}" dt="2021-04-27T10:24:30.683" v="6770" actId="478"/>
          <ac:spMkLst>
            <pc:docMk/>
            <pc:sldMk cId="810269711" sldId="297"/>
            <ac:spMk id="47" creationId="{0FAFAD55-6CA1-439F-A9E8-6A627727AA0C}"/>
          </ac:spMkLst>
        </pc:spChg>
        <pc:spChg chg="add mod">
          <ac:chgData name="Sanders Wang" userId="089d73b8-785c-4012-b931-81c632b6c9c7" providerId="ADAL" clId="{C88FAF71-232A-440D-BEC5-BB7C06B7767F}" dt="2021-04-27T10:26:22.784" v="6795" actId="1076"/>
          <ac:spMkLst>
            <pc:docMk/>
            <pc:sldMk cId="810269711" sldId="297"/>
            <ac:spMk id="48" creationId="{E74F6232-9726-4F6A-A4EB-5A999A017192}"/>
          </ac:spMkLst>
        </pc:spChg>
        <pc:spChg chg="add mod">
          <ac:chgData name="Sanders Wang" userId="089d73b8-785c-4012-b931-81c632b6c9c7" providerId="ADAL" clId="{C88FAF71-232A-440D-BEC5-BB7C06B7767F}" dt="2021-04-27T10:26:22.784" v="6795" actId="1076"/>
          <ac:spMkLst>
            <pc:docMk/>
            <pc:sldMk cId="810269711" sldId="297"/>
            <ac:spMk id="49" creationId="{680C335D-0B1A-44BB-91D1-21C2C6930F12}"/>
          </ac:spMkLst>
        </pc:spChg>
        <pc:spChg chg="add mod">
          <ac:chgData name="Sanders Wang" userId="089d73b8-785c-4012-b931-81c632b6c9c7" providerId="ADAL" clId="{C88FAF71-232A-440D-BEC5-BB7C06B7767F}" dt="2021-04-27T10:26:22.784" v="6795" actId="1076"/>
          <ac:spMkLst>
            <pc:docMk/>
            <pc:sldMk cId="810269711" sldId="297"/>
            <ac:spMk id="51" creationId="{62265D57-11C9-40F6-9254-E9148763C295}"/>
          </ac:spMkLst>
        </pc:spChg>
        <pc:spChg chg="add mod">
          <ac:chgData name="Sanders Wang" userId="089d73b8-785c-4012-b931-81c632b6c9c7" providerId="ADAL" clId="{C88FAF71-232A-440D-BEC5-BB7C06B7767F}" dt="2021-04-27T10:26:22.784" v="6795" actId="1076"/>
          <ac:spMkLst>
            <pc:docMk/>
            <pc:sldMk cId="810269711" sldId="297"/>
            <ac:spMk id="53" creationId="{EFC72941-983E-4D23-A8ED-13A2891B23E5}"/>
          </ac:spMkLst>
        </pc:spChg>
        <pc:spChg chg="add del mod">
          <ac:chgData name="Sanders Wang" userId="089d73b8-785c-4012-b931-81c632b6c9c7" providerId="ADAL" clId="{C88FAF71-232A-440D-BEC5-BB7C06B7767F}" dt="2021-04-27T10:25:28.657" v="6784" actId="478"/>
          <ac:spMkLst>
            <pc:docMk/>
            <pc:sldMk cId="810269711" sldId="297"/>
            <ac:spMk id="54" creationId="{F6F298B6-A4C1-46C1-8A68-49BEAC1F0F4B}"/>
          </ac:spMkLst>
        </pc:spChg>
        <pc:picChg chg="add mod">
          <ac:chgData name="Sanders Wang" userId="089d73b8-785c-4012-b931-81c632b6c9c7" providerId="ADAL" clId="{C88FAF71-232A-440D-BEC5-BB7C06B7767F}" dt="2021-04-15T10:20:09.894" v="5420" actId="1076"/>
          <ac:picMkLst>
            <pc:docMk/>
            <pc:sldMk cId="810269711" sldId="297"/>
            <ac:picMk id="2" creationId="{2D9F751B-2846-4531-A5BD-845AECE2BE75}"/>
          </ac:picMkLst>
        </pc:picChg>
        <pc:picChg chg="add del mod">
          <ac:chgData name="Sanders Wang" userId="089d73b8-785c-4012-b931-81c632b6c9c7" providerId="ADAL" clId="{C88FAF71-232A-440D-BEC5-BB7C06B7767F}" dt="2021-04-27T10:24:30.683" v="6770" actId="478"/>
          <ac:picMkLst>
            <pc:docMk/>
            <pc:sldMk cId="810269711" sldId="297"/>
            <ac:picMk id="15" creationId="{4415545F-1311-44D8-AB50-C5715910E8AD}"/>
          </ac:picMkLst>
        </pc:picChg>
        <pc:picChg chg="add del mod">
          <ac:chgData name="Sanders Wang" userId="089d73b8-785c-4012-b931-81c632b6c9c7" providerId="ADAL" clId="{C88FAF71-232A-440D-BEC5-BB7C06B7767F}" dt="2021-04-27T10:24:30.683" v="6770" actId="478"/>
          <ac:picMkLst>
            <pc:docMk/>
            <pc:sldMk cId="810269711" sldId="297"/>
            <ac:picMk id="17" creationId="{8B30E965-C31B-494A-9A2C-9BD17B127EDE}"/>
          </ac:picMkLst>
        </pc:picChg>
        <pc:picChg chg="add mod">
          <ac:chgData name="Sanders Wang" userId="089d73b8-785c-4012-b931-81c632b6c9c7" providerId="ADAL" clId="{C88FAF71-232A-440D-BEC5-BB7C06B7767F}" dt="2021-04-27T10:26:22.784" v="6795" actId="1076"/>
          <ac:picMkLst>
            <pc:docMk/>
            <pc:sldMk cId="810269711" sldId="297"/>
            <ac:picMk id="18" creationId="{0344760F-F9CD-4535-B39C-8812DD9DBA2F}"/>
          </ac:picMkLst>
        </pc:picChg>
        <pc:picChg chg="add mod">
          <ac:chgData name="Sanders Wang" userId="089d73b8-785c-4012-b931-81c632b6c9c7" providerId="ADAL" clId="{C88FAF71-232A-440D-BEC5-BB7C06B7767F}" dt="2021-04-27T10:26:33.068" v="6797" actId="1076"/>
          <ac:picMkLst>
            <pc:docMk/>
            <pc:sldMk cId="810269711" sldId="297"/>
            <ac:picMk id="19" creationId="{AA4B616F-D18E-4898-85AA-BAF9760248E9}"/>
          </ac:picMkLst>
        </pc:picChg>
        <pc:picChg chg="add mod ord">
          <ac:chgData name="Sanders Wang" userId="089d73b8-785c-4012-b931-81c632b6c9c7" providerId="ADAL" clId="{C88FAF71-232A-440D-BEC5-BB7C06B7767F}" dt="2021-04-27T10:26:42.446" v="6800" actId="1076"/>
          <ac:picMkLst>
            <pc:docMk/>
            <pc:sldMk cId="810269711" sldId="297"/>
            <ac:picMk id="22" creationId="{622051B6-8C8E-4A92-B97C-E6EBBE58BE10}"/>
          </ac:picMkLst>
        </pc:picChg>
        <pc:picChg chg="add del mod">
          <ac:chgData name="Sanders Wang" userId="089d73b8-785c-4012-b931-81c632b6c9c7" providerId="ADAL" clId="{C88FAF71-232A-440D-BEC5-BB7C06B7767F}" dt="2021-04-27T10:24:48.009" v="6776" actId="478"/>
          <ac:picMkLst>
            <pc:docMk/>
            <pc:sldMk cId="810269711" sldId="297"/>
            <ac:picMk id="26" creationId="{7DBDB61C-E2E8-442B-9F31-19C28B144759}"/>
          </ac:picMkLst>
        </pc:picChg>
        <pc:picChg chg="add del mod">
          <ac:chgData name="Sanders Wang" userId="089d73b8-785c-4012-b931-81c632b6c9c7" providerId="ADAL" clId="{C88FAF71-232A-440D-BEC5-BB7C06B7767F}" dt="2021-04-27T10:24:38.818" v="6773" actId="478"/>
          <ac:picMkLst>
            <pc:docMk/>
            <pc:sldMk cId="810269711" sldId="297"/>
            <ac:picMk id="29" creationId="{4C8AF744-D0EC-4636-B66C-62D2D8FC9016}"/>
          </ac:picMkLst>
        </pc:picChg>
        <pc:picChg chg="add del mod">
          <ac:chgData name="Sanders Wang" userId="089d73b8-785c-4012-b931-81c632b6c9c7" providerId="ADAL" clId="{C88FAF71-232A-440D-BEC5-BB7C06B7767F}" dt="2021-04-27T10:24:33.037" v="6771" actId="478"/>
          <ac:picMkLst>
            <pc:docMk/>
            <pc:sldMk cId="810269711" sldId="297"/>
            <ac:picMk id="35" creationId="{85EBABA0-0633-468C-A4BF-7443EDAE69F9}"/>
          </ac:picMkLst>
        </pc:picChg>
        <pc:picChg chg="add del mod">
          <ac:chgData name="Sanders Wang" userId="089d73b8-785c-4012-b931-81c632b6c9c7" providerId="ADAL" clId="{C88FAF71-232A-440D-BEC5-BB7C06B7767F}" dt="2021-04-27T10:24:30.683" v="6770" actId="478"/>
          <ac:picMkLst>
            <pc:docMk/>
            <pc:sldMk cId="810269711" sldId="297"/>
            <ac:picMk id="41" creationId="{CE6A6671-25FF-4CB7-855B-309CC211DA1B}"/>
          </ac:picMkLst>
        </pc:picChg>
        <pc:picChg chg="add del mod">
          <ac:chgData name="Sanders Wang" userId="089d73b8-785c-4012-b931-81c632b6c9c7" providerId="ADAL" clId="{C88FAF71-232A-440D-BEC5-BB7C06B7767F}" dt="2021-04-27T10:24:30.683" v="6770" actId="478"/>
          <ac:picMkLst>
            <pc:docMk/>
            <pc:sldMk cId="810269711" sldId="297"/>
            <ac:picMk id="46" creationId="{4B0481DE-AECD-4072-87B1-96B45CCBFBCE}"/>
          </ac:picMkLst>
        </pc:picChg>
        <pc:picChg chg="add mod">
          <ac:chgData name="Sanders Wang" userId="089d73b8-785c-4012-b931-81c632b6c9c7" providerId="ADAL" clId="{C88FAF71-232A-440D-BEC5-BB7C06B7767F}" dt="2021-04-27T10:26:22.784" v="6795" actId="1076"/>
          <ac:picMkLst>
            <pc:docMk/>
            <pc:sldMk cId="810269711" sldId="297"/>
            <ac:picMk id="57" creationId="{E40C4D42-E2DE-4E82-89C6-00838565D64D}"/>
          </ac:picMkLst>
        </pc:picChg>
        <pc:picChg chg="add del mod">
          <ac:chgData name="Sanders Wang" userId="089d73b8-785c-4012-b931-81c632b6c9c7" providerId="ADAL" clId="{C88FAF71-232A-440D-BEC5-BB7C06B7767F}" dt="2021-04-27T10:25:28.657" v="6784" actId="478"/>
          <ac:picMkLst>
            <pc:docMk/>
            <pc:sldMk cId="810269711" sldId="297"/>
            <ac:picMk id="58" creationId="{287C1B8C-918E-4BB5-BA43-8242744529A1}"/>
          </ac:picMkLst>
        </pc:picChg>
        <pc:picChg chg="add mod">
          <ac:chgData name="Sanders Wang" userId="089d73b8-785c-4012-b931-81c632b6c9c7" providerId="ADAL" clId="{C88FAF71-232A-440D-BEC5-BB7C06B7767F}" dt="2021-04-15T10:23:21.366" v="5436" actId="1076"/>
          <ac:picMkLst>
            <pc:docMk/>
            <pc:sldMk cId="810269711" sldId="297"/>
            <ac:picMk id="2050" creationId="{7CD0EE25-EC54-4543-A3B6-72809AE8986E}"/>
          </ac:picMkLst>
        </pc:picChg>
        <pc:cxnChg chg="add mod">
          <ac:chgData name="Sanders Wang" userId="089d73b8-785c-4012-b931-81c632b6c9c7" providerId="ADAL" clId="{C88FAF71-232A-440D-BEC5-BB7C06B7767F}" dt="2021-04-27T10:26:22.784" v="6795" actId="1076"/>
          <ac:cxnSpMkLst>
            <pc:docMk/>
            <pc:sldMk cId="810269711" sldId="297"/>
            <ac:cxnSpMk id="23" creationId="{3606F653-7B4F-45B3-B184-6B41AB233BAA}"/>
          </ac:cxnSpMkLst>
        </pc:cxnChg>
        <pc:cxnChg chg="add mod">
          <ac:chgData name="Sanders Wang" userId="089d73b8-785c-4012-b931-81c632b6c9c7" providerId="ADAL" clId="{C88FAF71-232A-440D-BEC5-BB7C06B7767F}" dt="2021-04-27T10:26:22.784" v="6795" actId="1076"/>
          <ac:cxnSpMkLst>
            <pc:docMk/>
            <pc:sldMk cId="810269711" sldId="297"/>
            <ac:cxnSpMk id="25" creationId="{74DB9ACA-EBB7-4079-8682-F83C961F971F}"/>
          </ac:cxnSpMkLst>
        </pc:cxnChg>
        <pc:cxnChg chg="add del mod">
          <ac:chgData name="Sanders Wang" userId="089d73b8-785c-4012-b931-81c632b6c9c7" providerId="ADAL" clId="{C88FAF71-232A-440D-BEC5-BB7C06B7767F}" dt="2021-04-27T10:24:50.779" v="6777" actId="478"/>
          <ac:cxnSpMkLst>
            <pc:docMk/>
            <pc:sldMk cId="810269711" sldId="297"/>
            <ac:cxnSpMk id="28" creationId="{F0617E3D-6B5E-440F-8715-6D5FEB1A32EC}"/>
          </ac:cxnSpMkLst>
        </pc:cxnChg>
        <pc:cxnChg chg="add del mod">
          <ac:chgData name="Sanders Wang" userId="089d73b8-785c-4012-b931-81c632b6c9c7" providerId="ADAL" clId="{C88FAF71-232A-440D-BEC5-BB7C06B7767F}" dt="2021-04-27T10:24:41.265" v="6774" actId="478"/>
          <ac:cxnSpMkLst>
            <pc:docMk/>
            <pc:sldMk cId="810269711" sldId="297"/>
            <ac:cxnSpMk id="31" creationId="{B91B6B64-4CA8-4459-AC45-6E37B9494E69}"/>
          </ac:cxnSpMkLst>
        </pc:cxnChg>
        <pc:cxnChg chg="add del mod">
          <ac:chgData name="Sanders Wang" userId="089d73b8-785c-4012-b931-81c632b6c9c7" providerId="ADAL" clId="{C88FAF71-232A-440D-BEC5-BB7C06B7767F}" dt="2021-04-27T10:24:44.340" v="6775" actId="478"/>
          <ac:cxnSpMkLst>
            <pc:docMk/>
            <pc:sldMk cId="810269711" sldId="297"/>
            <ac:cxnSpMk id="33" creationId="{AE993C26-56DF-481D-8D87-D7AA2A336F63}"/>
          </ac:cxnSpMkLst>
        </pc:cxnChg>
        <pc:cxnChg chg="add del mod">
          <ac:chgData name="Sanders Wang" userId="089d73b8-785c-4012-b931-81c632b6c9c7" providerId="ADAL" clId="{C88FAF71-232A-440D-BEC5-BB7C06B7767F}" dt="2021-04-27T10:24:30.683" v="6770" actId="478"/>
          <ac:cxnSpMkLst>
            <pc:docMk/>
            <pc:sldMk cId="810269711" sldId="297"/>
            <ac:cxnSpMk id="37" creationId="{F388E096-BB63-4305-94C8-3E4BAD05F667}"/>
          </ac:cxnSpMkLst>
        </pc:cxnChg>
        <pc:cxnChg chg="add del mod">
          <ac:chgData name="Sanders Wang" userId="089d73b8-785c-4012-b931-81c632b6c9c7" providerId="ADAL" clId="{C88FAF71-232A-440D-BEC5-BB7C06B7767F}" dt="2021-04-27T10:24:30.683" v="6770" actId="478"/>
          <ac:cxnSpMkLst>
            <pc:docMk/>
            <pc:sldMk cId="810269711" sldId="297"/>
            <ac:cxnSpMk id="38" creationId="{049756BC-80E5-4B07-AFD1-59BB92B610E2}"/>
          </ac:cxnSpMkLst>
        </pc:cxnChg>
        <pc:cxnChg chg="add del mod">
          <ac:chgData name="Sanders Wang" userId="089d73b8-785c-4012-b931-81c632b6c9c7" providerId="ADAL" clId="{C88FAF71-232A-440D-BEC5-BB7C06B7767F}" dt="2021-04-27T10:24:30.683" v="6770" actId="478"/>
          <ac:cxnSpMkLst>
            <pc:docMk/>
            <pc:sldMk cId="810269711" sldId="297"/>
            <ac:cxnSpMk id="40" creationId="{7C8D50D5-E639-493B-915D-85712617A643}"/>
          </ac:cxnSpMkLst>
        </pc:cxnChg>
        <pc:cxnChg chg="add del mod">
          <ac:chgData name="Sanders Wang" userId="089d73b8-785c-4012-b931-81c632b6c9c7" providerId="ADAL" clId="{C88FAF71-232A-440D-BEC5-BB7C06B7767F}" dt="2021-04-27T10:24:30.683" v="6770" actId="478"/>
          <ac:cxnSpMkLst>
            <pc:docMk/>
            <pc:sldMk cId="810269711" sldId="297"/>
            <ac:cxnSpMk id="42" creationId="{F4E61F07-60AB-4098-A5A3-114804444DD9}"/>
          </ac:cxnSpMkLst>
        </pc:cxnChg>
        <pc:cxnChg chg="add del mod">
          <ac:chgData name="Sanders Wang" userId="089d73b8-785c-4012-b931-81c632b6c9c7" providerId="ADAL" clId="{C88FAF71-232A-440D-BEC5-BB7C06B7767F}" dt="2021-04-27T10:24:30.683" v="6770" actId="478"/>
          <ac:cxnSpMkLst>
            <pc:docMk/>
            <pc:sldMk cId="810269711" sldId="297"/>
            <ac:cxnSpMk id="45" creationId="{B11CD55D-B6D2-4C90-9605-1E3ED647D43D}"/>
          </ac:cxnSpMkLst>
        </pc:cxnChg>
        <pc:cxnChg chg="add mod">
          <ac:chgData name="Sanders Wang" userId="089d73b8-785c-4012-b931-81c632b6c9c7" providerId="ADAL" clId="{C88FAF71-232A-440D-BEC5-BB7C06B7767F}" dt="2021-04-27T10:26:22.784" v="6795" actId="1076"/>
          <ac:cxnSpMkLst>
            <pc:docMk/>
            <pc:sldMk cId="810269711" sldId="297"/>
            <ac:cxnSpMk id="50" creationId="{40961761-A974-4D42-968C-9649924A1CBB}"/>
          </ac:cxnSpMkLst>
        </pc:cxnChg>
        <pc:cxnChg chg="add mod">
          <ac:chgData name="Sanders Wang" userId="089d73b8-785c-4012-b931-81c632b6c9c7" providerId="ADAL" clId="{C88FAF71-232A-440D-BEC5-BB7C06B7767F}" dt="2021-04-27T10:26:22.784" v="6795" actId="1076"/>
          <ac:cxnSpMkLst>
            <pc:docMk/>
            <pc:sldMk cId="810269711" sldId="297"/>
            <ac:cxnSpMk id="52" creationId="{762B695B-6850-414D-A102-A093DAC4689C}"/>
          </ac:cxnSpMkLst>
        </pc:cxnChg>
        <pc:cxnChg chg="add mod">
          <ac:chgData name="Sanders Wang" userId="089d73b8-785c-4012-b931-81c632b6c9c7" providerId="ADAL" clId="{C88FAF71-232A-440D-BEC5-BB7C06B7767F}" dt="2021-04-27T10:26:22.784" v="6795" actId="1076"/>
          <ac:cxnSpMkLst>
            <pc:docMk/>
            <pc:sldMk cId="810269711" sldId="297"/>
            <ac:cxnSpMk id="55" creationId="{442B92F7-294C-4514-8EB1-93E75BFEBDCC}"/>
          </ac:cxnSpMkLst>
        </pc:cxnChg>
        <pc:cxnChg chg="add del mod">
          <ac:chgData name="Sanders Wang" userId="089d73b8-785c-4012-b931-81c632b6c9c7" providerId="ADAL" clId="{C88FAF71-232A-440D-BEC5-BB7C06B7767F}" dt="2021-04-27T10:25:31.329" v="6785" actId="478"/>
          <ac:cxnSpMkLst>
            <pc:docMk/>
            <pc:sldMk cId="810269711" sldId="297"/>
            <ac:cxnSpMk id="56" creationId="{90EAE691-076E-45FD-BC4C-FB446C0BAFAB}"/>
          </ac:cxnSpMkLst>
        </pc:cxnChg>
        <pc:cxnChg chg="add mod">
          <ac:chgData name="Sanders Wang" userId="089d73b8-785c-4012-b931-81c632b6c9c7" providerId="ADAL" clId="{C88FAF71-232A-440D-BEC5-BB7C06B7767F}" dt="2021-04-27T10:26:52.327" v="6801" actId="14100"/>
          <ac:cxnSpMkLst>
            <pc:docMk/>
            <pc:sldMk cId="810269711" sldId="297"/>
            <ac:cxnSpMk id="63" creationId="{8FF427CF-380E-4A9A-ACB2-3C57C644F6A5}"/>
          </ac:cxnSpMkLst>
        </pc:cxnChg>
      </pc:sldChg>
      <pc:sldChg chg="addSp delSp modSp new mod">
        <pc:chgData name="Sanders Wang" userId="089d73b8-785c-4012-b931-81c632b6c9c7" providerId="ADAL" clId="{C88FAF71-232A-440D-BEC5-BB7C06B7767F}" dt="2021-04-27T15:32:42.267" v="7383" actId="21"/>
        <pc:sldMkLst>
          <pc:docMk/>
          <pc:sldMk cId="2420550470" sldId="298"/>
        </pc:sldMkLst>
        <pc:spChg chg="add del mod">
          <ac:chgData name="Sanders Wang" userId="089d73b8-785c-4012-b931-81c632b6c9c7" providerId="ADAL" clId="{C88FAF71-232A-440D-BEC5-BB7C06B7767F}" dt="2021-04-15T10:38:08.049" v="5509"/>
          <ac:spMkLst>
            <pc:docMk/>
            <pc:sldMk cId="2420550470" sldId="298"/>
            <ac:spMk id="2" creationId="{A4222317-0609-4E89-B223-45C7E0A817F3}"/>
          </ac:spMkLst>
        </pc:spChg>
        <pc:spChg chg="add del mod">
          <ac:chgData name="Sanders Wang" userId="089d73b8-785c-4012-b931-81c632b6c9c7" providerId="ADAL" clId="{C88FAF71-232A-440D-BEC5-BB7C06B7767F}" dt="2021-04-27T15:31:31.738" v="7370"/>
          <ac:spMkLst>
            <pc:docMk/>
            <pc:sldMk cId="2420550470" sldId="298"/>
            <ac:spMk id="2" creationId="{B91528AA-90F0-4590-93C0-2C33E0EAC0B8}"/>
          </ac:spMkLst>
        </pc:spChg>
        <pc:spChg chg="add mod">
          <ac:chgData name="Sanders Wang" userId="089d73b8-785c-4012-b931-81c632b6c9c7" providerId="ADAL" clId="{C88FAF71-232A-440D-BEC5-BB7C06B7767F}" dt="2021-04-15T10:38:17.550" v="5512" actId="1076"/>
          <ac:spMkLst>
            <pc:docMk/>
            <pc:sldMk cId="2420550470" sldId="298"/>
            <ac:spMk id="3" creationId="{84A1878F-7E29-4B80-8955-7E933C9E892A}"/>
          </ac:spMkLst>
        </pc:spChg>
        <pc:spChg chg="add mod">
          <ac:chgData name="Sanders Wang" userId="089d73b8-785c-4012-b931-81c632b6c9c7" providerId="ADAL" clId="{C88FAF71-232A-440D-BEC5-BB7C06B7767F}" dt="2021-04-15T10:42:32.104" v="5530" actId="1076"/>
          <ac:spMkLst>
            <pc:docMk/>
            <pc:sldMk cId="2420550470" sldId="298"/>
            <ac:spMk id="4" creationId="{CBB16B1E-E577-434B-9325-4AD0DF2AA232}"/>
          </ac:spMkLst>
        </pc:spChg>
        <pc:spChg chg="add del mod">
          <ac:chgData name="Sanders Wang" userId="089d73b8-785c-4012-b931-81c632b6c9c7" providerId="ADAL" clId="{C88FAF71-232A-440D-BEC5-BB7C06B7767F}" dt="2021-04-27T15:32:42.267" v="7383" actId="21"/>
          <ac:spMkLst>
            <pc:docMk/>
            <pc:sldMk cId="2420550470" sldId="298"/>
            <ac:spMk id="5" creationId="{880DEDED-A11E-4541-BF4E-D60FCF937080}"/>
          </ac:spMkLst>
        </pc:spChg>
        <pc:picChg chg="add mod">
          <ac:chgData name="Sanders Wang" userId="089d73b8-785c-4012-b931-81c632b6c9c7" providerId="ADAL" clId="{C88FAF71-232A-440D-BEC5-BB7C06B7767F}" dt="2021-04-15T10:38:43.523" v="5516" actId="14100"/>
          <ac:picMkLst>
            <pc:docMk/>
            <pc:sldMk cId="2420550470" sldId="298"/>
            <ac:picMk id="3074" creationId="{60F51A1F-6011-45E4-A59C-3FC642C4AE44}"/>
          </ac:picMkLst>
        </pc:picChg>
        <pc:picChg chg="add mod">
          <ac:chgData name="Sanders Wang" userId="089d73b8-785c-4012-b931-81c632b6c9c7" providerId="ADAL" clId="{C88FAF71-232A-440D-BEC5-BB7C06B7767F}" dt="2021-04-15T10:42:17.031" v="5528" actId="14100"/>
          <ac:picMkLst>
            <pc:docMk/>
            <pc:sldMk cId="2420550470" sldId="298"/>
            <ac:picMk id="3076" creationId="{343A2545-4FD3-4F1B-8982-661FB733A2B1}"/>
          </ac:picMkLst>
        </pc:picChg>
      </pc:sldChg>
      <pc:sldChg chg="addSp delSp modSp new mod">
        <pc:chgData name="Sanders Wang" userId="089d73b8-785c-4012-b931-81c632b6c9c7" providerId="ADAL" clId="{C88FAF71-232A-440D-BEC5-BB7C06B7767F}" dt="2021-04-27T15:36:04.729" v="7417" actId="1076"/>
        <pc:sldMkLst>
          <pc:docMk/>
          <pc:sldMk cId="175477223" sldId="299"/>
        </pc:sldMkLst>
        <pc:spChg chg="add del mod">
          <ac:chgData name="Sanders Wang" userId="089d73b8-785c-4012-b931-81c632b6c9c7" providerId="ADAL" clId="{C88FAF71-232A-440D-BEC5-BB7C06B7767F}" dt="2021-04-15T10:48:29.842" v="5546"/>
          <ac:spMkLst>
            <pc:docMk/>
            <pc:sldMk cId="175477223" sldId="299"/>
            <ac:spMk id="2" creationId="{403C538F-5E66-40EB-B1B1-B5155A993E04}"/>
          </ac:spMkLst>
        </pc:spChg>
        <pc:spChg chg="add mod">
          <ac:chgData name="Sanders Wang" userId="089d73b8-785c-4012-b931-81c632b6c9c7" providerId="ADAL" clId="{C88FAF71-232A-440D-BEC5-BB7C06B7767F}" dt="2021-04-15T10:48:50.849" v="5555" actId="1076"/>
          <ac:spMkLst>
            <pc:docMk/>
            <pc:sldMk cId="175477223" sldId="299"/>
            <ac:spMk id="3" creationId="{B2B40EEF-D6BC-4569-93BD-3324CEC75744}"/>
          </ac:spMkLst>
        </pc:spChg>
        <pc:spChg chg="add del mod">
          <ac:chgData name="Sanders Wang" userId="089d73b8-785c-4012-b931-81c632b6c9c7" providerId="ADAL" clId="{C88FAF71-232A-440D-BEC5-BB7C06B7767F}" dt="2021-04-22T11:42:13.833" v="5798" actId="478"/>
          <ac:spMkLst>
            <pc:docMk/>
            <pc:sldMk cId="175477223" sldId="299"/>
            <ac:spMk id="4" creationId="{CEC33B31-0559-4259-86BB-5E989C2E8651}"/>
          </ac:spMkLst>
        </pc:spChg>
        <pc:spChg chg="add mod">
          <ac:chgData name="Sanders Wang" userId="089d73b8-785c-4012-b931-81c632b6c9c7" providerId="ADAL" clId="{C88FAF71-232A-440D-BEC5-BB7C06B7767F}" dt="2021-04-22T11:16:51.706" v="5781"/>
          <ac:spMkLst>
            <pc:docMk/>
            <pc:sldMk cId="175477223" sldId="299"/>
            <ac:spMk id="9" creationId="{91EAD7BA-295C-43BC-BAAE-79E7C80D17B5}"/>
          </ac:spMkLst>
        </pc:spChg>
        <pc:spChg chg="add mod">
          <ac:chgData name="Sanders Wang" userId="089d73b8-785c-4012-b931-81c632b6c9c7" providerId="ADAL" clId="{C88FAF71-232A-440D-BEC5-BB7C06B7767F}" dt="2021-04-22T11:16:51.706" v="5781"/>
          <ac:spMkLst>
            <pc:docMk/>
            <pc:sldMk cId="175477223" sldId="299"/>
            <ac:spMk id="10" creationId="{6A017AA4-56D5-46AB-8160-4BF3015C2EFF}"/>
          </ac:spMkLst>
        </pc:spChg>
        <pc:spChg chg="add mod">
          <ac:chgData name="Sanders Wang" userId="089d73b8-785c-4012-b931-81c632b6c9c7" providerId="ADAL" clId="{C88FAF71-232A-440D-BEC5-BB7C06B7767F}" dt="2021-04-22T11:16:51.706" v="5781"/>
          <ac:spMkLst>
            <pc:docMk/>
            <pc:sldMk cId="175477223" sldId="299"/>
            <ac:spMk id="11" creationId="{3DEDB674-8AB5-456F-B5A9-70E4795A9560}"/>
          </ac:spMkLst>
        </pc:spChg>
        <pc:spChg chg="add mod">
          <ac:chgData name="Sanders Wang" userId="089d73b8-785c-4012-b931-81c632b6c9c7" providerId="ADAL" clId="{C88FAF71-232A-440D-BEC5-BB7C06B7767F}" dt="2021-04-22T11:16:51.706" v="5781"/>
          <ac:spMkLst>
            <pc:docMk/>
            <pc:sldMk cId="175477223" sldId="299"/>
            <ac:spMk id="12" creationId="{B18F3D04-57C3-48BD-8681-F47E4FFE9CF7}"/>
          </ac:spMkLst>
        </pc:spChg>
        <pc:spChg chg="add mod">
          <ac:chgData name="Sanders Wang" userId="089d73b8-785c-4012-b931-81c632b6c9c7" providerId="ADAL" clId="{C88FAF71-232A-440D-BEC5-BB7C06B7767F}" dt="2021-04-22T11:16:51.706" v="5781"/>
          <ac:spMkLst>
            <pc:docMk/>
            <pc:sldMk cId="175477223" sldId="299"/>
            <ac:spMk id="13" creationId="{49E69072-B1BA-42DC-94AC-FBD6A77F1268}"/>
          </ac:spMkLst>
        </pc:spChg>
        <pc:spChg chg="add mod">
          <ac:chgData name="Sanders Wang" userId="089d73b8-785c-4012-b931-81c632b6c9c7" providerId="ADAL" clId="{C88FAF71-232A-440D-BEC5-BB7C06B7767F}" dt="2021-04-22T11:16:51.706" v="5781"/>
          <ac:spMkLst>
            <pc:docMk/>
            <pc:sldMk cId="175477223" sldId="299"/>
            <ac:spMk id="14" creationId="{6C4E08DB-1CB9-4D23-9F47-408F5EB1C8F3}"/>
          </ac:spMkLst>
        </pc:spChg>
        <pc:spChg chg="add mod">
          <ac:chgData name="Sanders Wang" userId="089d73b8-785c-4012-b931-81c632b6c9c7" providerId="ADAL" clId="{C88FAF71-232A-440D-BEC5-BB7C06B7767F}" dt="2021-04-22T11:16:51.706" v="5781"/>
          <ac:spMkLst>
            <pc:docMk/>
            <pc:sldMk cId="175477223" sldId="299"/>
            <ac:spMk id="15" creationId="{4F45C146-18BD-427D-9F73-5065375639E8}"/>
          </ac:spMkLst>
        </pc:spChg>
        <pc:spChg chg="add mod">
          <ac:chgData name="Sanders Wang" userId="089d73b8-785c-4012-b931-81c632b6c9c7" providerId="ADAL" clId="{C88FAF71-232A-440D-BEC5-BB7C06B7767F}" dt="2021-04-22T11:17:02.245" v="5782" actId="1076"/>
          <ac:spMkLst>
            <pc:docMk/>
            <pc:sldMk cId="175477223" sldId="299"/>
            <ac:spMk id="16" creationId="{D548D625-1B7C-4D31-BE67-3026AE936867}"/>
          </ac:spMkLst>
        </pc:spChg>
        <pc:spChg chg="add mod">
          <ac:chgData name="Sanders Wang" userId="089d73b8-785c-4012-b931-81c632b6c9c7" providerId="ADAL" clId="{C88FAF71-232A-440D-BEC5-BB7C06B7767F}" dt="2021-04-22T11:17:17.277" v="5785" actId="255"/>
          <ac:spMkLst>
            <pc:docMk/>
            <pc:sldMk cId="175477223" sldId="299"/>
            <ac:spMk id="17" creationId="{2E1BA2A5-AAB2-45F1-B84F-E4D112563E02}"/>
          </ac:spMkLst>
        </pc:spChg>
        <pc:spChg chg="add mod">
          <ac:chgData name="Sanders Wang" userId="089d73b8-785c-4012-b931-81c632b6c9c7" providerId="ADAL" clId="{C88FAF71-232A-440D-BEC5-BB7C06B7767F}" dt="2021-04-22T11:42:11.279" v="5797" actId="1076"/>
          <ac:spMkLst>
            <pc:docMk/>
            <pc:sldMk cId="175477223" sldId="299"/>
            <ac:spMk id="18" creationId="{1B8B166A-BE39-445D-B07C-910E893199BC}"/>
          </ac:spMkLst>
        </pc:spChg>
        <pc:spChg chg="add del mod">
          <ac:chgData name="Sanders Wang" userId="089d73b8-785c-4012-b931-81c632b6c9c7" providerId="ADAL" clId="{C88FAF71-232A-440D-BEC5-BB7C06B7767F}" dt="2021-04-22T11:19:45.303" v="5790" actId="478"/>
          <ac:spMkLst>
            <pc:docMk/>
            <pc:sldMk cId="175477223" sldId="299"/>
            <ac:spMk id="20" creationId="{FA3D4841-1F92-406E-ADA2-51640DF26160}"/>
          </ac:spMkLst>
        </pc:spChg>
        <pc:spChg chg="add mod">
          <ac:chgData name="Sanders Wang" userId="089d73b8-785c-4012-b931-81c632b6c9c7" providerId="ADAL" clId="{C88FAF71-232A-440D-BEC5-BB7C06B7767F}" dt="2021-04-22T11:45:26.025" v="5823" actId="1076"/>
          <ac:spMkLst>
            <pc:docMk/>
            <pc:sldMk cId="175477223" sldId="299"/>
            <ac:spMk id="21" creationId="{1F03A00E-6CBC-44EE-AE2C-FD7424A2EBD2}"/>
          </ac:spMkLst>
        </pc:spChg>
        <pc:spChg chg="add mod">
          <ac:chgData name="Sanders Wang" userId="089d73b8-785c-4012-b931-81c632b6c9c7" providerId="ADAL" clId="{C88FAF71-232A-440D-BEC5-BB7C06B7767F}" dt="2021-04-22T11:45:26.025" v="5823" actId="1076"/>
          <ac:spMkLst>
            <pc:docMk/>
            <pc:sldMk cId="175477223" sldId="299"/>
            <ac:spMk id="22" creationId="{80B760E2-85DF-4333-A680-0898A129DE2C}"/>
          </ac:spMkLst>
        </pc:spChg>
        <pc:spChg chg="add mod">
          <ac:chgData name="Sanders Wang" userId="089d73b8-785c-4012-b931-81c632b6c9c7" providerId="ADAL" clId="{C88FAF71-232A-440D-BEC5-BB7C06B7767F}" dt="2021-04-22T11:43:37.504" v="5812" actId="1076"/>
          <ac:spMkLst>
            <pc:docMk/>
            <pc:sldMk cId="175477223" sldId="299"/>
            <ac:spMk id="27" creationId="{EDF4F43F-1120-451A-87DA-0A96D9D8346E}"/>
          </ac:spMkLst>
        </pc:spChg>
        <pc:spChg chg="add mod">
          <ac:chgData name="Sanders Wang" userId="089d73b8-785c-4012-b931-81c632b6c9c7" providerId="ADAL" clId="{C88FAF71-232A-440D-BEC5-BB7C06B7767F}" dt="2021-04-27T15:36:04.729" v="7417" actId="1076"/>
          <ac:spMkLst>
            <pc:docMk/>
            <pc:sldMk cId="175477223" sldId="299"/>
            <ac:spMk id="32" creationId="{50E3B52A-7EFE-42CA-B110-1DD240C3F5D2}"/>
          </ac:spMkLst>
        </pc:spChg>
        <pc:spChg chg="add mod">
          <ac:chgData name="Sanders Wang" userId="089d73b8-785c-4012-b931-81c632b6c9c7" providerId="ADAL" clId="{C88FAF71-232A-440D-BEC5-BB7C06B7767F}" dt="2021-04-22T11:45:17.236" v="5822" actId="1076"/>
          <ac:spMkLst>
            <pc:docMk/>
            <pc:sldMk cId="175477223" sldId="299"/>
            <ac:spMk id="33" creationId="{A253ED1F-C8E8-4E2F-BBBE-E8DB36073694}"/>
          </ac:spMkLst>
        </pc:spChg>
        <pc:spChg chg="add mod">
          <ac:chgData name="Sanders Wang" userId="089d73b8-785c-4012-b931-81c632b6c9c7" providerId="ADAL" clId="{C88FAF71-232A-440D-BEC5-BB7C06B7767F}" dt="2021-04-22T11:45:55.695" v="5825" actId="1076"/>
          <ac:spMkLst>
            <pc:docMk/>
            <pc:sldMk cId="175477223" sldId="299"/>
            <ac:spMk id="40" creationId="{70C9A968-EB8A-4F03-A00D-1040016D148C}"/>
          </ac:spMkLst>
        </pc:spChg>
        <pc:spChg chg="add mod">
          <ac:chgData name="Sanders Wang" userId="089d73b8-785c-4012-b931-81c632b6c9c7" providerId="ADAL" clId="{C88FAF71-232A-440D-BEC5-BB7C06B7767F}" dt="2021-04-22T11:46:36.341" v="5835" actId="1076"/>
          <ac:spMkLst>
            <pc:docMk/>
            <pc:sldMk cId="175477223" sldId="299"/>
            <ac:spMk id="45" creationId="{DAFE7519-1912-4C01-9FF1-3119B935123D}"/>
          </ac:spMkLst>
        </pc:spChg>
        <pc:spChg chg="add mod">
          <ac:chgData name="Sanders Wang" userId="089d73b8-785c-4012-b931-81c632b6c9c7" providerId="ADAL" clId="{C88FAF71-232A-440D-BEC5-BB7C06B7767F}" dt="2021-04-22T11:47:52.613" v="5842" actId="14100"/>
          <ac:spMkLst>
            <pc:docMk/>
            <pc:sldMk cId="175477223" sldId="299"/>
            <ac:spMk id="50" creationId="{990DFF42-2CC6-457B-B291-895048BF4286}"/>
          </ac:spMkLst>
        </pc:spChg>
        <pc:picChg chg="add mod ord">
          <ac:chgData name="Sanders Wang" userId="089d73b8-785c-4012-b931-81c632b6c9c7" providerId="ADAL" clId="{C88FAF71-232A-440D-BEC5-BB7C06B7767F}" dt="2021-04-22T11:46:51.613" v="5838" actId="167"/>
          <ac:picMkLst>
            <pc:docMk/>
            <pc:sldMk cId="175477223" sldId="299"/>
            <ac:picMk id="5" creationId="{FB8500DF-16F3-4DE4-903B-B832A9DB448F}"/>
          </ac:picMkLst>
        </pc:picChg>
        <pc:picChg chg="add mod">
          <ac:chgData name="Sanders Wang" userId="089d73b8-785c-4012-b931-81c632b6c9c7" providerId="ADAL" clId="{C88FAF71-232A-440D-BEC5-BB7C06B7767F}" dt="2021-04-22T11:16:51.706" v="5781"/>
          <ac:picMkLst>
            <pc:docMk/>
            <pc:sldMk cId="175477223" sldId="299"/>
            <ac:picMk id="8" creationId="{BF03315A-E491-4572-A411-87078B72464C}"/>
          </ac:picMkLst>
        </pc:picChg>
        <pc:picChg chg="add mod">
          <ac:chgData name="Sanders Wang" userId="089d73b8-785c-4012-b931-81c632b6c9c7" providerId="ADAL" clId="{C88FAF71-232A-440D-BEC5-BB7C06B7767F}" dt="2021-04-22T11:45:26.025" v="5823" actId="1076"/>
          <ac:picMkLst>
            <pc:docMk/>
            <pc:sldMk cId="175477223" sldId="299"/>
            <ac:picMk id="19" creationId="{93B0FF6D-2748-4FAA-8C9D-D013DE52B0FE}"/>
          </ac:picMkLst>
        </pc:picChg>
        <pc:picChg chg="add mod">
          <ac:chgData name="Sanders Wang" userId="089d73b8-785c-4012-b931-81c632b6c9c7" providerId="ADAL" clId="{C88FAF71-232A-440D-BEC5-BB7C06B7767F}" dt="2021-04-22T11:45:55.695" v="5825" actId="1076"/>
          <ac:picMkLst>
            <pc:docMk/>
            <pc:sldMk cId="175477223" sldId="299"/>
            <ac:picMk id="39" creationId="{7F9F88E3-88CD-458B-A57D-94DF6FC234D8}"/>
          </ac:picMkLst>
        </pc:picChg>
        <pc:picChg chg="add del mod">
          <ac:chgData name="Sanders Wang" userId="089d73b8-785c-4012-b931-81c632b6c9c7" providerId="ADAL" clId="{C88FAF71-232A-440D-BEC5-BB7C06B7767F}" dt="2021-04-22T11:10:10.104" v="5759" actId="21"/>
          <ac:picMkLst>
            <pc:docMk/>
            <pc:sldMk cId="175477223" sldId="299"/>
            <ac:picMk id="1026" creationId="{B3976DA7-0108-45A4-99D2-C91BBEDC75F3}"/>
          </ac:picMkLst>
        </pc:picChg>
        <pc:picChg chg="add mod">
          <ac:chgData name="Sanders Wang" userId="089d73b8-785c-4012-b931-81c632b6c9c7" providerId="ADAL" clId="{C88FAF71-232A-440D-BEC5-BB7C06B7767F}" dt="2021-04-22T11:16:28.364" v="5779" actId="14100"/>
          <ac:picMkLst>
            <pc:docMk/>
            <pc:sldMk cId="175477223" sldId="299"/>
            <ac:picMk id="1028" creationId="{0D5176FD-C0B0-44DC-B058-6BD7F08EF50C}"/>
          </ac:picMkLst>
        </pc:picChg>
        <pc:picChg chg="add mod">
          <ac:chgData name="Sanders Wang" userId="089d73b8-785c-4012-b931-81c632b6c9c7" providerId="ADAL" clId="{C88FAF71-232A-440D-BEC5-BB7C06B7767F}" dt="2021-04-27T15:35:51.064" v="7415" actId="14100"/>
          <ac:picMkLst>
            <pc:docMk/>
            <pc:sldMk cId="175477223" sldId="299"/>
            <ac:picMk id="7170" creationId="{10540C9E-CEE5-4267-9E70-433EAD7E332C}"/>
          </ac:picMkLst>
        </pc:picChg>
        <pc:cxnChg chg="add mod">
          <ac:chgData name="Sanders Wang" userId="089d73b8-785c-4012-b931-81c632b6c9c7" providerId="ADAL" clId="{C88FAF71-232A-440D-BEC5-BB7C06B7767F}" dt="2021-04-22T11:45:26.025" v="5823" actId="1076"/>
          <ac:cxnSpMkLst>
            <pc:docMk/>
            <pc:sldMk cId="175477223" sldId="299"/>
            <ac:cxnSpMk id="23" creationId="{8CB1FA46-E6DA-4712-8E67-7DA5B32D3304}"/>
          </ac:cxnSpMkLst>
        </pc:cxnChg>
        <pc:cxnChg chg="add mod">
          <ac:chgData name="Sanders Wang" userId="089d73b8-785c-4012-b931-81c632b6c9c7" providerId="ADAL" clId="{C88FAF71-232A-440D-BEC5-BB7C06B7767F}" dt="2021-04-22T11:45:26.025" v="5823" actId="1076"/>
          <ac:cxnSpMkLst>
            <pc:docMk/>
            <pc:sldMk cId="175477223" sldId="299"/>
            <ac:cxnSpMk id="28" creationId="{06D08B09-BF54-437F-9D22-0FAA04AC1FF0}"/>
          </ac:cxnSpMkLst>
        </pc:cxnChg>
        <pc:cxnChg chg="add mod">
          <ac:chgData name="Sanders Wang" userId="089d73b8-785c-4012-b931-81c632b6c9c7" providerId="ADAL" clId="{C88FAF71-232A-440D-BEC5-BB7C06B7767F}" dt="2021-04-22T11:45:17.236" v="5822" actId="1076"/>
          <ac:cxnSpMkLst>
            <pc:docMk/>
            <pc:sldMk cId="175477223" sldId="299"/>
            <ac:cxnSpMk id="34" creationId="{581AF5EB-6FD1-4BE6-8EF3-4A5E9F09DD78}"/>
          </ac:cxnSpMkLst>
        </pc:cxnChg>
        <pc:cxnChg chg="add mod">
          <ac:chgData name="Sanders Wang" userId="089d73b8-785c-4012-b931-81c632b6c9c7" providerId="ADAL" clId="{C88FAF71-232A-440D-BEC5-BB7C06B7767F}" dt="2021-04-22T11:46:03.671" v="5828" actId="14100"/>
          <ac:cxnSpMkLst>
            <pc:docMk/>
            <pc:sldMk cId="175477223" sldId="299"/>
            <ac:cxnSpMk id="41" creationId="{AD5EBB98-B7EE-451D-B9D8-AD7E359C7C8F}"/>
          </ac:cxnSpMkLst>
        </pc:cxnChg>
        <pc:cxnChg chg="add mod">
          <ac:chgData name="Sanders Wang" userId="089d73b8-785c-4012-b931-81c632b6c9c7" providerId="ADAL" clId="{C88FAF71-232A-440D-BEC5-BB7C06B7767F}" dt="2021-04-22T11:46:36.341" v="5835" actId="1076"/>
          <ac:cxnSpMkLst>
            <pc:docMk/>
            <pc:sldMk cId="175477223" sldId="299"/>
            <ac:cxnSpMk id="46" creationId="{A2FCBBD2-E7D7-44FA-98D5-2FEF0212EA51}"/>
          </ac:cxnSpMkLst>
        </pc:cxnChg>
        <pc:cxnChg chg="add mod">
          <ac:chgData name="Sanders Wang" userId="089d73b8-785c-4012-b931-81c632b6c9c7" providerId="ADAL" clId="{C88FAF71-232A-440D-BEC5-BB7C06B7767F}" dt="2021-04-22T11:48:00.957" v="5844" actId="14100"/>
          <ac:cxnSpMkLst>
            <pc:docMk/>
            <pc:sldMk cId="175477223" sldId="299"/>
            <ac:cxnSpMk id="51" creationId="{F91718C9-DEEE-476D-9DE1-F521ED09D4D1}"/>
          </ac:cxnSpMkLst>
        </pc:cxnChg>
      </pc:sldChg>
      <pc:sldChg chg="addSp delSp modSp new mod">
        <pc:chgData name="Sanders Wang" userId="089d73b8-785c-4012-b931-81c632b6c9c7" providerId="ADAL" clId="{C88FAF71-232A-440D-BEC5-BB7C06B7767F}" dt="2021-04-27T08:20:13.009" v="6744" actId="113"/>
        <pc:sldMkLst>
          <pc:docMk/>
          <pc:sldMk cId="347522471" sldId="300"/>
        </pc:sldMkLst>
        <pc:spChg chg="add del mod">
          <ac:chgData name="Sanders Wang" userId="089d73b8-785c-4012-b931-81c632b6c9c7" providerId="ADAL" clId="{C88FAF71-232A-440D-BEC5-BB7C06B7767F}" dt="2021-04-22T09:08:06.250" v="5572" actId="478"/>
          <ac:spMkLst>
            <pc:docMk/>
            <pc:sldMk cId="347522471" sldId="300"/>
            <ac:spMk id="3" creationId="{6AAAB87A-D17A-4EE1-97F1-AF918C18839D}"/>
          </ac:spMkLst>
        </pc:spChg>
        <pc:spChg chg="add del mod">
          <ac:chgData name="Sanders Wang" userId="089d73b8-785c-4012-b931-81c632b6c9c7" providerId="ADAL" clId="{C88FAF71-232A-440D-BEC5-BB7C06B7767F}" dt="2021-04-22T09:08:06.250" v="5572" actId="478"/>
          <ac:spMkLst>
            <pc:docMk/>
            <pc:sldMk cId="347522471" sldId="300"/>
            <ac:spMk id="4" creationId="{46D258F9-4C2B-44B3-8052-58CA41A0883C}"/>
          </ac:spMkLst>
        </pc:spChg>
        <pc:spChg chg="add del mod">
          <ac:chgData name="Sanders Wang" userId="089d73b8-785c-4012-b931-81c632b6c9c7" providerId="ADAL" clId="{C88FAF71-232A-440D-BEC5-BB7C06B7767F}" dt="2021-04-22T09:08:06.250" v="5572" actId="478"/>
          <ac:spMkLst>
            <pc:docMk/>
            <pc:sldMk cId="347522471" sldId="300"/>
            <ac:spMk id="5" creationId="{7E86EC5B-1044-42D6-824E-978ED931AB45}"/>
          </ac:spMkLst>
        </pc:spChg>
        <pc:spChg chg="add del mod">
          <ac:chgData name="Sanders Wang" userId="089d73b8-785c-4012-b931-81c632b6c9c7" providerId="ADAL" clId="{C88FAF71-232A-440D-BEC5-BB7C06B7767F}" dt="2021-04-27T08:20:07.120" v="6741"/>
          <ac:spMkLst>
            <pc:docMk/>
            <pc:sldMk cId="347522471" sldId="300"/>
            <ac:spMk id="6" creationId="{4ADBDB0B-1B69-41CF-9C5B-88812C0CF7C0}"/>
          </ac:spMkLst>
        </pc:spChg>
        <pc:spChg chg="add del mod">
          <ac:chgData name="Sanders Wang" userId="089d73b8-785c-4012-b931-81c632b6c9c7" providerId="ADAL" clId="{C88FAF71-232A-440D-BEC5-BB7C06B7767F}" dt="2021-04-22T09:08:06.250" v="5572" actId="478"/>
          <ac:spMkLst>
            <pc:docMk/>
            <pc:sldMk cId="347522471" sldId="300"/>
            <ac:spMk id="6" creationId="{55E8B086-6DEC-4D47-A6F6-06035174B5B4}"/>
          </ac:spMkLst>
        </pc:spChg>
        <pc:spChg chg="add del mod">
          <ac:chgData name="Sanders Wang" userId="089d73b8-785c-4012-b931-81c632b6c9c7" providerId="ADAL" clId="{C88FAF71-232A-440D-BEC5-BB7C06B7767F}" dt="2021-04-22T09:03:30.795" v="5570" actId="478"/>
          <ac:spMkLst>
            <pc:docMk/>
            <pc:sldMk cId="347522471" sldId="300"/>
            <ac:spMk id="7" creationId="{B0730A40-F41A-48F7-AF14-3745DE8A648A}"/>
          </ac:spMkLst>
        </pc:spChg>
        <pc:spChg chg="add mod">
          <ac:chgData name="Sanders Wang" userId="089d73b8-785c-4012-b931-81c632b6c9c7" providerId="ADAL" clId="{C88FAF71-232A-440D-BEC5-BB7C06B7767F}" dt="2021-04-27T08:20:13.009" v="6744" actId="113"/>
          <ac:spMkLst>
            <pc:docMk/>
            <pc:sldMk cId="347522471" sldId="300"/>
            <ac:spMk id="7" creationId="{F5B5B3DA-66B4-4E44-8F3D-80453EFC99CF}"/>
          </ac:spMkLst>
        </pc:spChg>
        <pc:spChg chg="add del mod">
          <ac:chgData name="Sanders Wang" userId="089d73b8-785c-4012-b931-81c632b6c9c7" providerId="ADAL" clId="{C88FAF71-232A-440D-BEC5-BB7C06B7767F}" dt="2021-04-22T09:08:06.250" v="5572" actId="478"/>
          <ac:spMkLst>
            <pc:docMk/>
            <pc:sldMk cId="347522471" sldId="300"/>
            <ac:spMk id="8" creationId="{F13E4165-ADC4-4003-A23F-18A39B8C3D52}"/>
          </ac:spMkLst>
        </pc:spChg>
        <pc:spChg chg="add del mod">
          <ac:chgData name="Sanders Wang" userId="089d73b8-785c-4012-b931-81c632b6c9c7" providerId="ADAL" clId="{C88FAF71-232A-440D-BEC5-BB7C06B7767F}" dt="2021-04-22T09:08:06.250" v="5572" actId="478"/>
          <ac:spMkLst>
            <pc:docMk/>
            <pc:sldMk cId="347522471" sldId="300"/>
            <ac:spMk id="9" creationId="{27B530CD-95F8-4390-A0B6-34B5F64E64FD}"/>
          </ac:spMkLst>
        </pc:spChg>
        <pc:spChg chg="add del mod">
          <ac:chgData name="Sanders Wang" userId="089d73b8-785c-4012-b931-81c632b6c9c7" providerId="ADAL" clId="{C88FAF71-232A-440D-BEC5-BB7C06B7767F}" dt="2021-04-22T09:03:20.723" v="5568" actId="478"/>
          <ac:spMkLst>
            <pc:docMk/>
            <pc:sldMk cId="347522471" sldId="300"/>
            <ac:spMk id="10" creationId="{1646B1DD-921F-452F-8362-20329CA57778}"/>
          </ac:spMkLst>
        </pc:spChg>
        <pc:spChg chg="add del mod">
          <ac:chgData name="Sanders Wang" userId="089d73b8-785c-4012-b931-81c632b6c9c7" providerId="ADAL" clId="{C88FAF71-232A-440D-BEC5-BB7C06B7767F}" dt="2021-04-22T09:08:06.250" v="5572" actId="478"/>
          <ac:spMkLst>
            <pc:docMk/>
            <pc:sldMk cId="347522471" sldId="300"/>
            <ac:spMk id="11" creationId="{2A645C03-97D4-4020-8FB8-F0232A7AD2AF}"/>
          </ac:spMkLst>
        </pc:spChg>
        <pc:spChg chg="add mod">
          <ac:chgData name="Sanders Wang" userId="089d73b8-785c-4012-b931-81c632b6c9c7" providerId="ADAL" clId="{C88FAF71-232A-440D-BEC5-BB7C06B7767F}" dt="2021-04-22T12:38:37.904" v="5861" actId="1076"/>
          <ac:spMkLst>
            <pc:docMk/>
            <pc:sldMk cId="347522471" sldId="300"/>
            <ac:spMk id="12" creationId="{5D426226-4D93-49F2-BB22-3E5CB2D0A357}"/>
          </ac:spMkLst>
        </pc:spChg>
        <pc:spChg chg="add mod">
          <ac:chgData name="Sanders Wang" userId="089d73b8-785c-4012-b931-81c632b6c9c7" providerId="ADAL" clId="{C88FAF71-232A-440D-BEC5-BB7C06B7767F}" dt="2021-04-22T09:10:25.720" v="5581" actId="1076"/>
          <ac:spMkLst>
            <pc:docMk/>
            <pc:sldMk cId="347522471" sldId="300"/>
            <ac:spMk id="14" creationId="{C1DFDCE4-25E2-493C-A0F8-6F91317661E7}"/>
          </ac:spMkLst>
        </pc:spChg>
        <pc:spChg chg="add mod">
          <ac:chgData name="Sanders Wang" userId="089d73b8-785c-4012-b931-81c632b6c9c7" providerId="ADAL" clId="{C88FAF71-232A-440D-BEC5-BB7C06B7767F}" dt="2021-04-22T09:10:11.093" v="5580" actId="1076"/>
          <ac:spMkLst>
            <pc:docMk/>
            <pc:sldMk cId="347522471" sldId="300"/>
            <ac:spMk id="16" creationId="{4D4A9C7F-9DC7-4C33-A6B9-98069F783EAE}"/>
          </ac:spMkLst>
        </pc:spChg>
        <pc:spChg chg="mod topLvl">
          <ac:chgData name="Sanders Wang" userId="089d73b8-785c-4012-b931-81c632b6c9c7" providerId="ADAL" clId="{C88FAF71-232A-440D-BEC5-BB7C06B7767F}" dt="2021-04-22T10:42:26.301" v="5670" actId="1076"/>
          <ac:spMkLst>
            <pc:docMk/>
            <pc:sldMk cId="347522471" sldId="300"/>
            <ac:spMk id="22" creationId="{B9D51E0A-FE7B-40D5-B003-76D0F6BAD959}"/>
          </ac:spMkLst>
        </pc:spChg>
        <pc:spChg chg="del mod topLvl">
          <ac:chgData name="Sanders Wang" userId="089d73b8-785c-4012-b931-81c632b6c9c7" providerId="ADAL" clId="{C88FAF71-232A-440D-BEC5-BB7C06B7767F}" dt="2021-04-22T09:11:39.612" v="5588" actId="478"/>
          <ac:spMkLst>
            <pc:docMk/>
            <pc:sldMk cId="347522471" sldId="300"/>
            <ac:spMk id="23" creationId="{F21099AF-9824-460E-AEE8-FC2DE981D3EF}"/>
          </ac:spMkLst>
        </pc:spChg>
        <pc:spChg chg="del mod topLvl">
          <ac:chgData name="Sanders Wang" userId="089d73b8-785c-4012-b931-81c632b6c9c7" providerId="ADAL" clId="{C88FAF71-232A-440D-BEC5-BB7C06B7767F}" dt="2021-04-22T09:11:35.140" v="5587" actId="478"/>
          <ac:spMkLst>
            <pc:docMk/>
            <pc:sldMk cId="347522471" sldId="300"/>
            <ac:spMk id="24" creationId="{80B46C63-F3A9-42B3-A835-383D0C997B9D}"/>
          </ac:spMkLst>
        </pc:spChg>
        <pc:spChg chg="mod ord topLvl">
          <ac:chgData name="Sanders Wang" userId="089d73b8-785c-4012-b931-81c632b6c9c7" providerId="ADAL" clId="{C88FAF71-232A-440D-BEC5-BB7C06B7767F}" dt="2021-04-22T09:12:56.620" v="5598" actId="166"/>
          <ac:spMkLst>
            <pc:docMk/>
            <pc:sldMk cId="347522471" sldId="300"/>
            <ac:spMk id="25" creationId="{CBA80327-7407-4673-9E2A-6D9C5113768A}"/>
          </ac:spMkLst>
        </pc:spChg>
        <pc:spChg chg="add mod">
          <ac:chgData name="Sanders Wang" userId="089d73b8-785c-4012-b931-81c632b6c9c7" providerId="ADAL" clId="{C88FAF71-232A-440D-BEC5-BB7C06B7767F}" dt="2021-04-22T09:12:16.609" v="5592" actId="1076"/>
          <ac:spMkLst>
            <pc:docMk/>
            <pc:sldMk cId="347522471" sldId="300"/>
            <ac:spMk id="27" creationId="{D559F428-BC25-4984-9352-74F8DB36FF92}"/>
          </ac:spMkLst>
        </pc:spChg>
        <pc:spChg chg="add mod">
          <ac:chgData name="Sanders Wang" userId="089d73b8-785c-4012-b931-81c632b6c9c7" providerId="ADAL" clId="{C88FAF71-232A-440D-BEC5-BB7C06B7767F}" dt="2021-04-22T09:12:13.553" v="5591" actId="1076"/>
          <ac:spMkLst>
            <pc:docMk/>
            <pc:sldMk cId="347522471" sldId="300"/>
            <ac:spMk id="28" creationId="{58E27454-4E99-465C-96EF-367977AF2657}"/>
          </ac:spMkLst>
        </pc:spChg>
        <pc:spChg chg="add mod">
          <ac:chgData name="Sanders Wang" userId="089d73b8-785c-4012-b931-81c632b6c9c7" providerId="ADAL" clId="{C88FAF71-232A-440D-BEC5-BB7C06B7767F}" dt="2021-04-22T10:42:54.859" v="5674" actId="1076"/>
          <ac:spMkLst>
            <pc:docMk/>
            <pc:sldMk cId="347522471" sldId="300"/>
            <ac:spMk id="37" creationId="{9EB4268D-E586-42BB-854C-C617391830A0}"/>
          </ac:spMkLst>
        </pc:spChg>
        <pc:spChg chg="add mod">
          <ac:chgData name="Sanders Wang" userId="089d73b8-785c-4012-b931-81c632b6c9c7" providerId="ADAL" clId="{C88FAF71-232A-440D-BEC5-BB7C06B7767F}" dt="2021-04-22T10:42:54.859" v="5674" actId="1076"/>
          <ac:spMkLst>
            <pc:docMk/>
            <pc:sldMk cId="347522471" sldId="300"/>
            <ac:spMk id="38" creationId="{157CB4E3-12E0-4CAE-B0B5-138BC5AE04FD}"/>
          </ac:spMkLst>
        </pc:spChg>
        <pc:spChg chg="add mod">
          <ac:chgData name="Sanders Wang" userId="089d73b8-785c-4012-b931-81c632b6c9c7" providerId="ADAL" clId="{C88FAF71-232A-440D-BEC5-BB7C06B7767F}" dt="2021-04-22T10:42:54.859" v="5674" actId="1076"/>
          <ac:spMkLst>
            <pc:docMk/>
            <pc:sldMk cId="347522471" sldId="300"/>
            <ac:spMk id="39" creationId="{9D2AFA42-1104-4508-A670-1C182A862264}"/>
          </ac:spMkLst>
        </pc:spChg>
        <pc:spChg chg="add mod">
          <ac:chgData name="Sanders Wang" userId="089d73b8-785c-4012-b931-81c632b6c9c7" providerId="ADAL" clId="{C88FAF71-232A-440D-BEC5-BB7C06B7767F}" dt="2021-04-22T10:41:56.971" v="5667" actId="1076"/>
          <ac:spMkLst>
            <pc:docMk/>
            <pc:sldMk cId="347522471" sldId="300"/>
            <ac:spMk id="45" creationId="{6997681B-93C5-4515-8DEA-162B0ECEB6DC}"/>
          </ac:spMkLst>
        </pc:spChg>
        <pc:spChg chg="add mod">
          <ac:chgData name="Sanders Wang" userId="089d73b8-785c-4012-b931-81c632b6c9c7" providerId="ADAL" clId="{C88FAF71-232A-440D-BEC5-BB7C06B7767F}" dt="2021-04-22T10:41:38.071" v="5663" actId="1076"/>
          <ac:spMkLst>
            <pc:docMk/>
            <pc:sldMk cId="347522471" sldId="300"/>
            <ac:spMk id="50" creationId="{81097873-D674-4498-ACE6-C27AEB131078}"/>
          </ac:spMkLst>
        </pc:spChg>
        <pc:spChg chg="add mod">
          <ac:chgData name="Sanders Wang" userId="089d73b8-785c-4012-b931-81c632b6c9c7" providerId="ADAL" clId="{C88FAF71-232A-440D-BEC5-BB7C06B7767F}" dt="2021-04-22T10:41:38.071" v="5663" actId="1076"/>
          <ac:spMkLst>
            <pc:docMk/>
            <pc:sldMk cId="347522471" sldId="300"/>
            <ac:spMk id="52" creationId="{5210F3BD-06BB-404C-8910-7BEB31D0ECCF}"/>
          </ac:spMkLst>
        </pc:spChg>
        <pc:spChg chg="add mod">
          <ac:chgData name="Sanders Wang" userId="089d73b8-785c-4012-b931-81c632b6c9c7" providerId="ADAL" clId="{C88FAF71-232A-440D-BEC5-BB7C06B7767F}" dt="2021-04-22T10:35:38.957" v="5632" actId="1076"/>
          <ac:spMkLst>
            <pc:docMk/>
            <pc:sldMk cId="347522471" sldId="300"/>
            <ac:spMk id="53" creationId="{CA88301E-3CC2-4B31-AB88-580AFD8BDD5B}"/>
          </ac:spMkLst>
        </pc:spChg>
        <pc:spChg chg="add mod">
          <ac:chgData name="Sanders Wang" userId="089d73b8-785c-4012-b931-81c632b6c9c7" providerId="ADAL" clId="{C88FAF71-232A-440D-BEC5-BB7C06B7767F}" dt="2021-04-22T10:35:35.331" v="5631" actId="1076"/>
          <ac:spMkLst>
            <pc:docMk/>
            <pc:sldMk cId="347522471" sldId="300"/>
            <ac:spMk id="55" creationId="{2DE04469-6D4A-40FB-BB49-C7DBC190D291}"/>
          </ac:spMkLst>
        </pc:spChg>
        <pc:spChg chg="add mod">
          <ac:chgData name="Sanders Wang" userId="089d73b8-785c-4012-b931-81c632b6c9c7" providerId="ADAL" clId="{C88FAF71-232A-440D-BEC5-BB7C06B7767F}" dt="2021-04-22T10:36:30.096" v="5643" actId="20577"/>
          <ac:spMkLst>
            <pc:docMk/>
            <pc:sldMk cId="347522471" sldId="300"/>
            <ac:spMk id="59" creationId="{A87B071E-777C-442C-94DD-33EBC64B00A0}"/>
          </ac:spMkLst>
        </pc:spChg>
        <pc:spChg chg="add mod">
          <ac:chgData name="Sanders Wang" userId="089d73b8-785c-4012-b931-81c632b6c9c7" providerId="ADAL" clId="{C88FAF71-232A-440D-BEC5-BB7C06B7767F}" dt="2021-04-22T10:43:37.924" v="5679" actId="1076"/>
          <ac:spMkLst>
            <pc:docMk/>
            <pc:sldMk cId="347522471" sldId="300"/>
            <ac:spMk id="66" creationId="{5C5EE8F4-7A83-41A4-86E3-3CAB87A71F04}"/>
          </ac:spMkLst>
        </pc:spChg>
        <pc:spChg chg="add mod">
          <ac:chgData name="Sanders Wang" userId="089d73b8-785c-4012-b931-81c632b6c9c7" providerId="ADAL" clId="{C88FAF71-232A-440D-BEC5-BB7C06B7767F}" dt="2021-04-22T10:44:03.986" v="5683" actId="1076"/>
          <ac:spMkLst>
            <pc:docMk/>
            <pc:sldMk cId="347522471" sldId="300"/>
            <ac:spMk id="67" creationId="{758A42E7-59A8-4D7A-BF25-7F3CB03B12C7}"/>
          </ac:spMkLst>
        </pc:spChg>
        <pc:spChg chg="add mod">
          <ac:chgData name="Sanders Wang" userId="089d73b8-785c-4012-b931-81c632b6c9c7" providerId="ADAL" clId="{C88FAF71-232A-440D-BEC5-BB7C06B7767F}" dt="2021-04-22T12:38:26.485" v="5859" actId="1076"/>
          <ac:spMkLst>
            <pc:docMk/>
            <pc:sldMk cId="347522471" sldId="300"/>
            <ac:spMk id="68" creationId="{8B1CFE01-F742-442F-BF67-4F6A644FB55E}"/>
          </ac:spMkLst>
        </pc:spChg>
        <pc:spChg chg="add mod">
          <ac:chgData name="Sanders Wang" userId="089d73b8-785c-4012-b931-81c632b6c9c7" providerId="ADAL" clId="{C88FAF71-232A-440D-BEC5-BB7C06B7767F}" dt="2021-04-22T12:38:26.485" v="5859" actId="1076"/>
          <ac:spMkLst>
            <pc:docMk/>
            <pc:sldMk cId="347522471" sldId="300"/>
            <ac:spMk id="69" creationId="{3CEF3FAA-8721-4D3C-93D2-76EC64A315DE}"/>
          </ac:spMkLst>
        </pc:spChg>
        <pc:spChg chg="add mod">
          <ac:chgData name="Sanders Wang" userId="089d73b8-785c-4012-b931-81c632b6c9c7" providerId="ADAL" clId="{C88FAF71-232A-440D-BEC5-BB7C06B7767F}" dt="2021-04-22T12:38:26.485" v="5859" actId="1076"/>
          <ac:spMkLst>
            <pc:docMk/>
            <pc:sldMk cId="347522471" sldId="300"/>
            <ac:spMk id="73" creationId="{ACC86738-47B5-4F1F-9D50-32493DE38871}"/>
          </ac:spMkLst>
        </pc:spChg>
        <pc:spChg chg="add mod">
          <ac:chgData name="Sanders Wang" userId="089d73b8-785c-4012-b931-81c632b6c9c7" providerId="ADAL" clId="{C88FAF71-232A-440D-BEC5-BB7C06B7767F}" dt="2021-04-27T07:07:46.494" v="6652" actId="1076"/>
          <ac:spMkLst>
            <pc:docMk/>
            <pc:sldMk cId="347522471" sldId="300"/>
            <ac:spMk id="75" creationId="{9D7B644B-82BB-4100-B736-BBC628F083A4}"/>
          </ac:spMkLst>
        </pc:spChg>
        <pc:spChg chg="add del mod">
          <ac:chgData name="Sanders Wang" userId="089d73b8-785c-4012-b931-81c632b6c9c7" providerId="ADAL" clId="{C88FAF71-232A-440D-BEC5-BB7C06B7767F}" dt="2021-04-22T10:47:14.285" v="5695"/>
          <ac:spMkLst>
            <pc:docMk/>
            <pc:sldMk cId="347522471" sldId="300"/>
            <ac:spMk id="88" creationId="{7CE01FE7-8714-48AA-A3BD-0AAF294D824B}"/>
          </ac:spMkLst>
        </pc:spChg>
        <pc:spChg chg="add mod">
          <ac:chgData name="Sanders Wang" userId="089d73b8-785c-4012-b931-81c632b6c9c7" providerId="ADAL" clId="{C88FAF71-232A-440D-BEC5-BB7C06B7767F}" dt="2021-04-22T11:06:04.610" v="5741" actId="1076"/>
          <ac:spMkLst>
            <pc:docMk/>
            <pc:sldMk cId="347522471" sldId="300"/>
            <ac:spMk id="89" creationId="{F897ED13-7FED-4AFF-A216-2B77747C5D03}"/>
          </ac:spMkLst>
        </pc:spChg>
        <pc:spChg chg="add mod">
          <ac:chgData name="Sanders Wang" userId="089d73b8-785c-4012-b931-81c632b6c9c7" providerId="ADAL" clId="{C88FAF71-232A-440D-BEC5-BB7C06B7767F}" dt="2021-04-22T11:07:32.113" v="5755" actId="1076"/>
          <ac:spMkLst>
            <pc:docMk/>
            <pc:sldMk cId="347522471" sldId="300"/>
            <ac:spMk id="92" creationId="{225FA555-8339-4C3F-BD86-FD2F4C051620}"/>
          </ac:spMkLst>
        </pc:spChg>
        <pc:spChg chg="add mod">
          <ac:chgData name="Sanders Wang" userId="089d73b8-785c-4012-b931-81c632b6c9c7" providerId="ADAL" clId="{C88FAF71-232A-440D-BEC5-BB7C06B7767F}" dt="2021-04-22T11:07:13.047" v="5753" actId="1076"/>
          <ac:spMkLst>
            <pc:docMk/>
            <pc:sldMk cId="347522471" sldId="300"/>
            <ac:spMk id="94" creationId="{1E62961B-80CA-4D6A-8D74-7C15629DDC95}"/>
          </ac:spMkLst>
        </pc:spChg>
        <pc:spChg chg="add mod">
          <ac:chgData name="Sanders Wang" userId="089d73b8-785c-4012-b931-81c632b6c9c7" providerId="ADAL" clId="{C88FAF71-232A-440D-BEC5-BB7C06B7767F}" dt="2021-04-22T11:07:13.047" v="5753" actId="1076"/>
          <ac:spMkLst>
            <pc:docMk/>
            <pc:sldMk cId="347522471" sldId="300"/>
            <ac:spMk id="97" creationId="{DDD0860C-2A7A-4D2A-8215-0B2EEF90DAAA}"/>
          </ac:spMkLst>
        </pc:spChg>
        <pc:spChg chg="add mod">
          <ac:chgData name="Sanders Wang" userId="089d73b8-785c-4012-b931-81c632b6c9c7" providerId="ADAL" clId="{C88FAF71-232A-440D-BEC5-BB7C06B7767F}" dt="2021-04-22T11:07:13.047" v="5753" actId="1076"/>
          <ac:spMkLst>
            <pc:docMk/>
            <pc:sldMk cId="347522471" sldId="300"/>
            <ac:spMk id="98" creationId="{7378AE57-AF6A-4B65-AE8B-6C7859DC05B6}"/>
          </ac:spMkLst>
        </pc:spChg>
        <pc:spChg chg="add mod ord">
          <ac:chgData name="Sanders Wang" userId="089d73b8-785c-4012-b931-81c632b6c9c7" providerId="ADAL" clId="{C88FAF71-232A-440D-BEC5-BB7C06B7767F}" dt="2021-04-22T11:00:09.902" v="5735" actId="166"/>
          <ac:spMkLst>
            <pc:docMk/>
            <pc:sldMk cId="347522471" sldId="300"/>
            <ac:spMk id="103" creationId="{35C39B98-A77F-4399-9785-95F6FA3D46C0}"/>
          </ac:spMkLst>
        </pc:spChg>
        <pc:spChg chg="add mod ord">
          <ac:chgData name="Sanders Wang" userId="089d73b8-785c-4012-b931-81c632b6c9c7" providerId="ADAL" clId="{C88FAF71-232A-440D-BEC5-BB7C06B7767F}" dt="2021-04-22T11:00:17.292" v="5736" actId="1076"/>
          <ac:spMkLst>
            <pc:docMk/>
            <pc:sldMk cId="347522471" sldId="300"/>
            <ac:spMk id="104" creationId="{DF06CAED-C91E-4D39-8DC0-82D1025A81E9}"/>
          </ac:spMkLst>
        </pc:spChg>
        <pc:spChg chg="add del mod">
          <ac:chgData name="Sanders Wang" userId="089d73b8-785c-4012-b931-81c632b6c9c7" providerId="ADAL" clId="{C88FAF71-232A-440D-BEC5-BB7C06B7767F}" dt="2021-04-22T11:06:18.064" v="5744"/>
          <ac:spMkLst>
            <pc:docMk/>
            <pc:sldMk cId="347522471" sldId="300"/>
            <ac:spMk id="112" creationId="{238EFF09-2B80-482C-B462-E1890AED5D86}"/>
          </ac:spMkLst>
        </pc:spChg>
        <pc:spChg chg="add mod">
          <ac:chgData name="Sanders Wang" userId="089d73b8-785c-4012-b931-81c632b6c9c7" providerId="ADAL" clId="{C88FAF71-232A-440D-BEC5-BB7C06B7767F}" dt="2021-04-22T11:06:26.604" v="5747" actId="1076"/>
          <ac:spMkLst>
            <pc:docMk/>
            <pc:sldMk cId="347522471" sldId="300"/>
            <ac:spMk id="113" creationId="{A2B30B3E-24EE-46D3-8EA1-331771F534A2}"/>
          </ac:spMkLst>
        </pc:spChg>
        <pc:spChg chg="add mod">
          <ac:chgData name="Sanders Wang" userId="089d73b8-785c-4012-b931-81c632b6c9c7" providerId="ADAL" clId="{C88FAF71-232A-440D-BEC5-BB7C06B7767F}" dt="2021-04-22T11:12:00.238" v="5772" actId="1076"/>
          <ac:spMkLst>
            <pc:docMk/>
            <pc:sldMk cId="347522471" sldId="300"/>
            <ac:spMk id="116" creationId="{CC4CECE6-D982-4ADE-8E5F-229CD76F6CD1}"/>
          </ac:spMkLst>
        </pc:spChg>
        <pc:spChg chg="add del mod">
          <ac:chgData name="Sanders Wang" userId="089d73b8-785c-4012-b931-81c632b6c9c7" providerId="ADAL" clId="{C88FAF71-232A-440D-BEC5-BB7C06B7767F}" dt="2021-04-22T12:39:32.436" v="5868"/>
          <ac:spMkLst>
            <pc:docMk/>
            <pc:sldMk cId="347522471" sldId="300"/>
            <ac:spMk id="127" creationId="{C1158AA2-87AE-4F7F-A9DD-317F8E50293D}"/>
          </ac:spMkLst>
        </pc:spChg>
        <pc:spChg chg="add mod ord">
          <ac:chgData name="Sanders Wang" userId="089d73b8-785c-4012-b931-81c632b6c9c7" providerId="ADAL" clId="{C88FAF71-232A-440D-BEC5-BB7C06B7767F}" dt="2021-04-22T13:01:55.489" v="5882" actId="166"/>
          <ac:spMkLst>
            <pc:docMk/>
            <pc:sldMk cId="347522471" sldId="300"/>
            <ac:spMk id="128" creationId="{B9D7DF0C-3ACC-4FB5-A1A1-0A981641D38E}"/>
          </ac:spMkLst>
        </pc:spChg>
        <pc:spChg chg="add mod">
          <ac:chgData name="Sanders Wang" userId="089d73b8-785c-4012-b931-81c632b6c9c7" providerId="ADAL" clId="{C88FAF71-232A-440D-BEC5-BB7C06B7767F}" dt="2021-04-22T13:02:01.661" v="5883" actId="1076"/>
          <ac:spMkLst>
            <pc:docMk/>
            <pc:sldMk cId="347522471" sldId="300"/>
            <ac:spMk id="131" creationId="{C64DF4EC-EC29-4290-A146-5D74EED93B77}"/>
          </ac:spMkLst>
        </pc:spChg>
        <pc:grpChg chg="add del mod">
          <ac:chgData name="Sanders Wang" userId="089d73b8-785c-4012-b931-81c632b6c9c7" providerId="ADAL" clId="{C88FAF71-232A-440D-BEC5-BB7C06B7767F}" dt="2021-04-22T09:11:28.808" v="5586" actId="165"/>
          <ac:grpSpMkLst>
            <pc:docMk/>
            <pc:sldMk cId="347522471" sldId="300"/>
            <ac:grpSpMk id="20" creationId="{DCB76588-E9DD-412A-B356-E31EF1C914C4}"/>
          </ac:grpSpMkLst>
        </pc:grpChg>
        <pc:picChg chg="add mod">
          <ac:chgData name="Sanders Wang" userId="089d73b8-785c-4012-b931-81c632b6c9c7" providerId="ADAL" clId="{C88FAF71-232A-440D-BEC5-BB7C06B7767F}" dt="2021-04-27T07:07:25.600" v="6648" actId="1076"/>
          <ac:picMkLst>
            <pc:docMk/>
            <pc:sldMk cId="347522471" sldId="300"/>
            <ac:picMk id="2" creationId="{BD907E3B-471C-4645-B5C7-9250DF15DFD8}"/>
          </ac:picMkLst>
        </pc:picChg>
        <pc:picChg chg="add mod">
          <ac:chgData name="Sanders Wang" userId="089d73b8-785c-4012-b931-81c632b6c9c7" providerId="ADAL" clId="{C88FAF71-232A-440D-BEC5-BB7C06B7767F}" dt="2021-04-22T09:10:25.720" v="5581" actId="1076"/>
          <ac:picMkLst>
            <pc:docMk/>
            <pc:sldMk cId="347522471" sldId="300"/>
            <ac:picMk id="13" creationId="{859D4806-9DB1-42CC-A6B0-9BE0702A4660}"/>
          </ac:picMkLst>
        </pc:picChg>
        <pc:picChg chg="add mod">
          <ac:chgData name="Sanders Wang" userId="089d73b8-785c-4012-b931-81c632b6c9c7" providerId="ADAL" clId="{C88FAF71-232A-440D-BEC5-BB7C06B7767F}" dt="2021-04-22T09:10:11.093" v="5580" actId="1076"/>
          <ac:picMkLst>
            <pc:docMk/>
            <pc:sldMk cId="347522471" sldId="300"/>
            <ac:picMk id="15" creationId="{3EB13032-25FE-447A-B03A-DB2FC23B6AF7}"/>
          </ac:picMkLst>
        </pc:picChg>
        <pc:picChg chg="add mod">
          <ac:chgData name="Sanders Wang" userId="089d73b8-785c-4012-b931-81c632b6c9c7" providerId="ADAL" clId="{C88FAF71-232A-440D-BEC5-BB7C06B7767F}" dt="2021-04-22T09:12:09.296" v="5590" actId="1076"/>
          <ac:picMkLst>
            <pc:docMk/>
            <pc:sldMk cId="347522471" sldId="300"/>
            <ac:picMk id="19" creationId="{E6C1FF04-800F-4551-9B16-9E309CFD64DB}"/>
          </ac:picMkLst>
        </pc:picChg>
        <pc:picChg chg="del mod">
          <ac:chgData name="Sanders Wang" userId="089d73b8-785c-4012-b931-81c632b6c9c7" providerId="ADAL" clId="{C88FAF71-232A-440D-BEC5-BB7C06B7767F}" dt="2021-04-22T09:11:22.003" v="5585" actId="478"/>
          <ac:picMkLst>
            <pc:docMk/>
            <pc:sldMk cId="347522471" sldId="300"/>
            <ac:picMk id="21" creationId="{41D9AD62-68E6-4BB3-B624-C8EDF75408F2}"/>
          </ac:picMkLst>
        </pc:picChg>
        <pc:picChg chg="add mod">
          <ac:chgData name="Sanders Wang" userId="089d73b8-785c-4012-b931-81c632b6c9c7" providerId="ADAL" clId="{C88FAF71-232A-440D-BEC5-BB7C06B7767F}" dt="2021-04-22T09:12:19.267" v="5593" actId="1076"/>
          <ac:picMkLst>
            <pc:docMk/>
            <pc:sldMk cId="347522471" sldId="300"/>
            <ac:picMk id="26" creationId="{7C734FE9-F7C5-45AB-A784-E29572360927}"/>
          </ac:picMkLst>
        </pc:picChg>
        <pc:picChg chg="add mod">
          <ac:chgData name="Sanders Wang" userId="089d73b8-785c-4012-b931-81c632b6c9c7" providerId="ADAL" clId="{C88FAF71-232A-440D-BEC5-BB7C06B7767F}" dt="2021-04-22T10:42:54.859" v="5674" actId="1076"/>
          <ac:picMkLst>
            <pc:docMk/>
            <pc:sldMk cId="347522471" sldId="300"/>
            <ac:picMk id="34" creationId="{C55F3741-8173-4120-9B40-224FA3E02005}"/>
          </ac:picMkLst>
        </pc:picChg>
        <pc:picChg chg="add mod">
          <ac:chgData name="Sanders Wang" userId="089d73b8-785c-4012-b931-81c632b6c9c7" providerId="ADAL" clId="{C88FAF71-232A-440D-BEC5-BB7C06B7767F}" dt="2021-04-22T10:42:54.859" v="5674" actId="1076"/>
          <ac:picMkLst>
            <pc:docMk/>
            <pc:sldMk cId="347522471" sldId="300"/>
            <ac:picMk id="35" creationId="{8EB679A7-1597-4B4E-85DB-90D58BA30FEA}"/>
          </ac:picMkLst>
        </pc:picChg>
        <pc:picChg chg="add mod">
          <ac:chgData name="Sanders Wang" userId="089d73b8-785c-4012-b931-81c632b6c9c7" providerId="ADAL" clId="{C88FAF71-232A-440D-BEC5-BB7C06B7767F}" dt="2021-04-22T10:42:54.859" v="5674" actId="1076"/>
          <ac:picMkLst>
            <pc:docMk/>
            <pc:sldMk cId="347522471" sldId="300"/>
            <ac:picMk id="36" creationId="{DF5991FF-AB46-4C7A-9925-179A91C7F81C}"/>
          </ac:picMkLst>
        </pc:picChg>
        <pc:picChg chg="add mod">
          <ac:chgData name="Sanders Wang" userId="089d73b8-785c-4012-b931-81c632b6c9c7" providerId="ADAL" clId="{C88FAF71-232A-440D-BEC5-BB7C06B7767F}" dt="2021-04-22T10:41:38.071" v="5663" actId="1076"/>
          <ac:picMkLst>
            <pc:docMk/>
            <pc:sldMk cId="347522471" sldId="300"/>
            <ac:picMk id="49" creationId="{7F807937-EB84-44E6-A3E5-5F87F5768167}"/>
          </ac:picMkLst>
        </pc:picChg>
        <pc:picChg chg="add mod">
          <ac:chgData name="Sanders Wang" userId="089d73b8-785c-4012-b931-81c632b6c9c7" providerId="ADAL" clId="{C88FAF71-232A-440D-BEC5-BB7C06B7767F}" dt="2021-04-22T10:41:38.071" v="5663" actId="1076"/>
          <ac:picMkLst>
            <pc:docMk/>
            <pc:sldMk cId="347522471" sldId="300"/>
            <ac:picMk id="51" creationId="{074EE641-48A0-47C5-BDFF-8CE53510AD3E}"/>
          </ac:picMkLst>
        </pc:picChg>
        <pc:picChg chg="add mod">
          <ac:chgData name="Sanders Wang" userId="089d73b8-785c-4012-b931-81c632b6c9c7" providerId="ADAL" clId="{C88FAF71-232A-440D-BEC5-BB7C06B7767F}" dt="2021-04-22T10:35:35.331" v="5631" actId="1076"/>
          <ac:picMkLst>
            <pc:docMk/>
            <pc:sldMk cId="347522471" sldId="300"/>
            <ac:picMk id="54" creationId="{5AC89504-7999-43F2-88EC-DC379404898B}"/>
          </ac:picMkLst>
        </pc:picChg>
        <pc:picChg chg="add mod">
          <ac:chgData name="Sanders Wang" userId="089d73b8-785c-4012-b931-81c632b6c9c7" providerId="ADAL" clId="{C88FAF71-232A-440D-BEC5-BB7C06B7767F}" dt="2021-04-22T10:43:30.748" v="5678" actId="1076"/>
          <ac:picMkLst>
            <pc:docMk/>
            <pc:sldMk cId="347522471" sldId="300"/>
            <ac:picMk id="70" creationId="{13141946-04CE-4A60-87D7-4CFBE0B053A8}"/>
          </ac:picMkLst>
        </pc:picChg>
        <pc:picChg chg="add mod">
          <ac:chgData name="Sanders Wang" userId="089d73b8-785c-4012-b931-81c632b6c9c7" providerId="ADAL" clId="{C88FAF71-232A-440D-BEC5-BB7C06B7767F}" dt="2021-04-22T12:38:26.485" v="5859" actId="1076"/>
          <ac:picMkLst>
            <pc:docMk/>
            <pc:sldMk cId="347522471" sldId="300"/>
            <ac:picMk id="71" creationId="{625D30A8-06D2-4047-A670-EA2884616635}"/>
          </ac:picMkLst>
        </pc:picChg>
        <pc:picChg chg="add mod">
          <ac:chgData name="Sanders Wang" userId="089d73b8-785c-4012-b931-81c632b6c9c7" providerId="ADAL" clId="{C88FAF71-232A-440D-BEC5-BB7C06B7767F}" dt="2021-04-22T12:38:26.485" v="5859" actId="1076"/>
          <ac:picMkLst>
            <pc:docMk/>
            <pc:sldMk cId="347522471" sldId="300"/>
            <ac:picMk id="72" creationId="{0B06DA10-7627-47DE-B502-0693181352D2}"/>
          </ac:picMkLst>
        </pc:picChg>
        <pc:picChg chg="add mod">
          <ac:chgData name="Sanders Wang" userId="089d73b8-785c-4012-b931-81c632b6c9c7" providerId="ADAL" clId="{C88FAF71-232A-440D-BEC5-BB7C06B7767F}" dt="2021-04-22T11:07:32.113" v="5755" actId="1076"/>
          <ac:picMkLst>
            <pc:docMk/>
            <pc:sldMk cId="347522471" sldId="300"/>
            <ac:picMk id="93" creationId="{225D3C5C-E517-407B-9530-222ED9CB1120}"/>
          </ac:picMkLst>
        </pc:picChg>
        <pc:picChg chg="add mod">
          <ac:chgData name="Sanders Wang" userId="089d73b8-785c-4012-b931-81c632b6c9c7" providerId="ADAL" clId="{C88FAF71-232A-440D-BEC5-BB7C06B7767F}" dt="2021-04-22T11:07:13.047" v="5753" actId="1076"/>
          <ac:picMkLst>
            <pc:docMk/>
            <pc:sldMk cId="347522471" sldId="300"/>
            <ac:picMk id="95" creationId="{A2C4BC01-3486-4B6A-8F39-C5A192A9662B}"/>
          </ac:picMkLst>
        </pc:picChg>
        <pc:picChg chg="add mod">
          <ac:chgData name="Sanders Wang" userId="089d73b8-785c-4012-b931-81c632b6c9c7" providerId="ADAL" clId="{C88FAF71-232A-440D-BEC5-BB7C06B7767F}" dt="2021-04-22T11:07:13.047" v="5753" actId="1076"/>
          <ac:picMkLst>
            <pc:docMk/>
            <pc:sldMk cId="347522471" sldId="300"/>
            <ac:picMk id="96" creationId="{076E7954-BF0D-4F13-B176-C4B4194639F9}"/>
          </ac:picMkLst>
        </pc:picChg>
        <pc:picChg chg="add del mod">
          <ac:chgData name="Sanders Wang" userId="089d73b8-785c-4012-b931-81c632b6c9c7" providerId="ADAL" clId="{C88FAF71-232A-440D-BEC5-BB7C06B7767F}" dt="2021-04-22T10:57:49.268" v="5721" actId="21"/>
          <ac:picMkLst>
            <pc:docMk/>
            <pc:sldMk cId="347522471" sldId="300"/>
            <ac:picMk id="102" creationId="{EBDFF37E-9DB5-4163-850E-D3D7F231C171}"/>
          </ac:picMkLst>
        </pc:picChg>
        <pc:picChg chg="add mod">
          <ac:chgData name="Sanders Wang" userId="089d73b8-785c-4012-b931-81c632b6c9c7" providerId="ADAL" clId="{C88FAF71-232A-440D-BEC5-BB7C06B7767F}" dt="2021-04-22T11:00:02.271" v="5734" actId="1076"/>
          <ac:picMkLst>
            <pc:docMk/>
            <pc:sldMk cId="347522471" sldId="300"/>
            <ac:picMk id="105" creationId="{AC41DA63-3B6F-42A2-A9C6-6DEA96227050}"/>
          </ac:picMkLst>
        </pc:picChg>
        <pc:picChg chg="add del mod">
          <ac:chgData name="Sanders Wang" userId="089d73b8-785c-4012-b931-81c632b6c9c7" providerId="ADAL" clId="{C88FAF71-232A-440D-BEC5-BB7C06B7767F}" dt="2021-04-22T11:12:00.523" v="5773" actId="478"/>
          <ac:picMkLst>
            <pc:docMk/>
            <pc:sldMk cId="347522471" sldId="300"/>
            <ac:picMk id="119" creationId="{C769CF8C-B036-4A8A-8E0C-AD0EAACD83AF}"/>
          </ac:picMkLst>
        </pc:picChg>
        <pc:picChg chg="add mod">
          <ac:chgData name="Sanders Wang" userId="089d73b8-785c-4012-b931-81c632b6c9c7" providerId="ADAL" clId="{C88FAF71-232A-440D-BEC5-BB7C06B7767F}" dt="2021-04-22T13:01:45.963" v="5881" actId="1076"/>
          <ac:picMkLst>
            <pc:docMk/>
            <pc:sldMk cId="347522471" sldId="300"/>
            <ac:picMk id="130" creationId="{E26843C9-F93E-4FCC-8FF3-ECA5C48E1271}"/>
          </ac:picMkLst>
        </pc:picChg>
        <pc:cxnChg chg="add mod">
          <ac:chgData name="Sanders Wang" userId="089d73b8-785c-4012-b931-81c632b6c9c7" providerId="ADAL" clId="{C88FAF71-232A-440D-BEC5-BB7C06B7767F}" dt="2021-04-22T09:10:30.413" v="5582" actId="14100"/>
          <ac:cxnSpMkLst>
            <pc:docMk/>
            <pc:sldMk cId="347522471" sldId="300"/>
            <ac:cxnSpMk id="17" creationId="{6D39C2A9-8C93-4347-86AE-69CCB15029E7}"/>
          </ac:cxnSpMkLst>
        </pc:cxnChg>
        <pc:cxnChg chg="add mod">
          <ac:chgData name="Sanders Wang" userId="089d73b8-785c-4012-b931-81c632b6c9c7" providerId="ADAL" clId="{C88FAF71-232A-440D-BEC5-BB7C06B7767F}" dt="2021-04-22T09:13:10.628" v="5600" actId="14100"/>
          <ac:cxnSpMkLst>
            <pc:docMk/>
            <pc:sldMk cId="347522471" sldId="300"/>
            <ac:cxnSpMk id="29" creationId="{D2146C6B-E40E-4879-BAEC-C085366C6D49}"/>
          </ac:cxnSpMkLst>
        </pc:cxnChg>
        <pc:cxnChg chg="add mod">
          <ac:chgData name="Sanders Wang" userId="089d73b8-785c-4012-b931-81c632b6c9c7" providerId="ADAL" clId="{C88FAF71-232A-440D-BEC5-BB7C06B7767F}" dt="2021-04-22T10:42:45.076" v="5673" actId="14100"/>
          <ac:cxnSpMkLst>
            <pc:docMk/>
            <pc:sldMk cId="347522471" sldId="300"/>
            <ac:cxnSpMk id="40" creationId="{95D64C02-846C-418E-9353-1D3944BC751D}"/>
          </ac:cxnSpMkLst>
        </pc:cxnChg>
        <pc:cxnChg chg="add mod">
          <ac:chgData name="Sanders Wang" userId="089d73b8-785c-4012-b931-81c632b6c9c7" providerId="ADAL" clId="{C88FAF71-232A-440D-BEC5-BB7C06B7767F}" dt="2021-04-22T10:42:04.670" v="5668" actId="14100"/>
          <ac:cxnSpMkLst>
            <pc:docMk/>
            <pc:sldMk cId="347522471" sldId="300"/>
            <ac:cxnSpMk id="46" creationId="{4DA60DF8-CEFA-4C9D-86A5-7AC8E6690F94}"/>
          </ac:cxnSpMkLst>
        </pc:cxnChg>
        <pc:cxnChg chg="add mod">
          <ac:chgData name="Sanders Wang" userId="089d73b8-785c-4012-b931-81c632b6c9c7" providerId="ADAL" clId="{C88FAF71-232A-440D-BEC5-BB7C06B7767F}" dt="2021-04-22T10:37:11.234" v="5647" actId="14100"/>
          <ac:cxnSpMkLst>
            <pc:docMk/>
            <pc:sldMk cId="347522471" sldId="300"/>
            <ac:cxnSpMk id="56" creationId="{15C0BD6C-BABA-49ED-A06E-B8272A957164}"/>
          </ac:cxnSpMkLst>
        </pc:cxnChg>
        <pc:cxnChg chg="add mod">
          <ac:chgData name="Sanders Wang" userId="089d73b8-785c-4012-b931-81c632b6c9c7" providerId="ADAL" clId="{C88FAF71-232A-440D-BEC5-BB7C06B7767F}" dt="2021-04-22T10:37:32.525" v="5649" actId="14100"/>
          <ac:cxnSpMkLst>
            <pc:docMk/>
            <pc:sldMk cId="347522471" sldId="300"/>
            <ac:cxnSpMk id="60" creationId="{C797F1D8-6359-4A49-B965-F6F872ADD125}"/>
          </ac:cxnSpMkLst>
        </pc:cxnChg>
        <pc:cxnChg chg="add mod">
          <ac:chgData name="Sanders Wang" userId="089d73b8-785c-4012-b931-81c632b6c9c7" providerId="ADAL" clId="{C88FAF71-232A-440D-BEC5-BB7C06B7767F}" dt="2021-04-27T07:07:49.443" v="6653" actId="14100"/>
          <ac:cxnSpMkLst>
            <pc:docMk/>
            <pc:sldMk cId="347522471" sldId="300"/>
            <ac:cxnSpMk id="74" creationId="{A383B620-F7D0-485F-AD2C-00B2B57D0206}"/>
          </ac:cxnSpMkLst>
        </pc:cxnChg>
        <pc:cxnChg chg="add mod">
          <ac:chgData name="Sanders Wang" userId="089d73b8-785c-4012-b931-81c632b6c9c7" providerId="ADAL" clId="{C88FAF71-232A-440D-BEC5-BB7C06B7767F}" dt="2021-04-22T10:44:10.277" v="5684" actId="14100"/>
          <ac:cxnSpMkLst>
            <pc:docMk/>
            <pc:sldMk cId="347522471" sldId="300"/>
            <ac:cxnSpMk id="81" creationId="{98431557-1207-4280-9F95-3578A8FD52BF}"/>
          </ac:cxnSpMkLst>
        </pc:cxnChg>
        <pc:cxnChg chg="add mod">
          <ac:chgData name="Sanders Wang" userId="089d73b8-785c-4012-b931-81c632b6c9c7" providerId="ADAL" clId="{C88FAF71-232A-440D-BEC5-BB7C06B7767F}" dt="2021-04-22T12:38:32.246" v="5860" actId="14100"/>
          <ac:cxnSpMkLst>
            <pc:docMk/>
            <pc:sldMk cId="347522471" sldId="300"/>
            <ac:cxnSpMk id="85" creationId="{89EFA91F-2BC0-4701-A94B-82773D3F2ACE}"/>
          </ac:cxnSpMkLst>
        </pc:cxnChg>
        <pc:cxnChg chg="add mod">
          <ac:chgData name="Sanders Wang" userId="089d73b8-785c-4012-b931-81c632b6c9c7" providerId="ADAL" clId="{C88FAF71-232A-440D-BEC5-BB7C06B7767F}" dt="2021-04-22T11:07:03.141" v="5752" actId="14100"/>
          <ac:cxnSpMkLst>
            <pc:docMk/>
            <pc:sldMk cId="347522471" sldId="300"/>
            <ac:cxnSpMk id="90" creationId="{4362E535-40B9-45A5-82B7-67C1F8A9B371}"/>
          </ac:cxnSpMkLst>
        </pc:cxnChg>
        <pc:cxnChg chg="add mod">
          <ac:chgData name="Sanders Wang" userId="089d73b8-785c-4012-b931-81c632b6c9c7" providerId="ADAL" clId="{C88FAF71-232A-440D-BEC5-BB7C06B7767F}" dt="2021-04-22T10:59:56.592" v="5733" actId="14100"/>
          <ac:cxnSpMkLst>
            <pc:docMk/>
            <pc:sldMk cId="347522471" sldId="300"/>
            <ac:cxnSpMk id="99" creationId="{2C440CD3-6DE0-4DD8-8FD7-7D128F75CC52}"/>
          </ac:cxnSpMkLst>
        </pc:cxnChg>
        <pc:cxnChg chg="add mod">
          <ac:chgData name="Sanders Wang" userId="089d73b8-785c-4012-b931-81c632b6c9c7" providerId="ADAL" clId="{C88FAF71-232A-440D-BEC5-BB7C06B7767F}" dt="2021-04-22T11:07:18.721" v="5754" actId="14100"/>
          <ac:cxnSpMkLst>
            <pc:docMk/>
            <pc:sldMk cId="347522471" sldId="300"/>
            <ac:cxnSpMk id="100" creationId="{5E37AE9F-3CF8-4E91-93FA-6A3BA87C2F98}"/>
          </ac:cxnSpMkLst>
        </pc:cxnChg>
        <pc:cxnChg chg="add mod">
          <ac:chgData name="Sanders Wang" userId="089d73b8-785c-4012-b931-81c632b6c9c7" providerId="ADAL" clId="{C88FAF71-232A-440D-BEC5-BB7C06B7767F}" dt="2021-04-22T11:06:37.833" v="5749" actId="14100"/>
          <ac:cxnSpMkLst>
            <pc:docMk/>
            <pc:sldMk cId="347522471" sldId="300"/>
            <ac:cxnSpMk id="114" creationId="{2EE88C12-8FF7-4FFA-B6BB-C00C67409499}"/>
          </ac:cxnSpMkLst>
        </pc:cxnChg>
        <pc:cxnChg chg="add mod">
          <ac:chgData name="Sanders Wang" userId="089d73b8-785c-4012-b931-81c632b6c9c7" providerId="ADAL" clId="{C88FAF71-232A-440D-BEC5-BB7C06B7767F}" dt="2021-04-22T12:38:50.035" v="5864" actId="14100"/>
          <ac:cxnSpMkLst>
            <pc:docMk/>
            <pc:sldMk cId="347522471" sldId="300"/>
            <ac:cxnSpMk id="122" creationId="{368306A0-3532-49F6-BDF8-8ABFE267446D}"/>
          </ac:cxnSpMkLst>
        </pc:cxnChg>
        <pc:cxnChg chg="add mod">
          <ac:chgData name="Sanders Wang" userId="089d73b8-785c-4012-b931-81c632b6c9c7" providerId="ADAL" clId="{C88FAF71-232A-440D-BEC5-BB7C06B7767F}" dt="2021-04-22T12:39:46.936" v="5872" actId="14100"/>
          <ac:cxnSpMkLst>
            <pc:docMk/>
            <pc:sldMk cId="347522471" sldId="300"/>
            <ac:cxnSpMk id="125" creationId="{20AC393F-9B3D-438E-BA6D-58A6DA0F8FAC}"/>
          </ac:cxnSpMkLst>
        </pc:cxnChg>
      </pc:sldChg>
      <pc:sldChg chg="addSp delSp modSp new mod">
        <pc:chgData name="Sanders Wang" userId="089d73b8-785c-4012-b931-81c632b6c9c7" providerId="ADAL" clId="{C88FAF71-232A-440D-BEC5-BB7C06B7767F}" dt="2021-04-22T14:44:07.387" v="5969" actId="14100"/>
        <pc:sldMkLst>
          <pc:docMk/>
          <pc:sldMk cId="1813589001" sldId="301"/>
        </pc:sldMkLst>
        <pc:spChg chg="add del mod">
          <ac:chgData name="Sanders Wang" userId="089d73b8-785c-4012-b931-81c632b6c9c7" providerId="ADAL" clId="{C88FAF71-232A-440D-BEC5-BB7C06B7767F}" dt="2021-04-22T11:48:44.188" v="5847"/>
          <ac:spMkLst>
            <pc:docMk/>
            <pc:sldMk cId="1813589001" sldId="301"/>
            <ac:spMk id="2" creationId="{4F8E53C1-4344-46EB-85B1-BAFF15BF2948}"/>
          </ac:spMkLst>
        </pc:spChg>
        <pc:spChg chg="add mod">
          <ac:chgData name="Sanders Wang" userId="089d73b8-785c-4012-b931-81c632b6c9c7" providerId="ADAL" clId="{C88FAF71-232A-440D-BEC5-BB7C06B7767F}" dt="2021-04-22T11:48:51.353" v="5850" actId="1076"/>
          <ac:spMkLst>
            <pc:docMk/>
            <pc:sldMk cId="1813589001" sldId="301"/>
            <ac:spMk id="3" creationId="{D4AAD7F6-D1A9-42BC-92CD-74C53A099ACF}"/>
          </ac:spMkLst>
        </pc:spChg>
        <pc:spChg chg="add del mod">
          <ac:chgData name="Sanders Wang" userId="089d73b8-785c-4012-b931-81c632b6c9c7" providerId="ADAL" clId="{C88FAF71-232A-440D-BEC5-BB7C06B7767F}" dt="2021-04-22T13:43:51.696" v="5889"/>
          <ac:spMkLst>
            <pc:docMk/>
            <pc:sldMk cId="1813589001" sldId="301"/>
            <ac:spMk id="4" creationId="{917A0A28-CBF3-4537-9806-0C1AC3A56D74}"/>
          </ac:spMkLst>
        </pc:spChg>
        <pc:spChg chg="add mod">
          <ac:chgData name="Sanders Wang" userId="089d73b8-785c-4012-b931-81c632b6c9c7" providerId="ADAL" clId="{C88FAF71-232A-440D-BEC5-BB7C06B7767F}" dt="2021-04-22T13:45:44.079" v="5904" actId="1076"/>
          <ac:spMkLst>
            <pc:docMk/>
            <pc:sldMk cId="1813589001" sldId="301"/>
            <ac:spMk id="5" creationId="{BAC00A85-4006-453E-9EA3-1D15F20A15E3}"/>
          </ac:spMkLst>
        </pc:spChg>
        <pc:spChg chg="add mod">
          <ac:chgData name="Sanders Wang" userId="089d73b8-785c-4012-b931-81c632b6c9c7" providerId="ADAL" clId="{C88FAF71-232A-440D-BEC5-BB7C06B7767F}" dt="2021-04-22T13:35:07.619" v="5884"/>
          <ac:spMkLst>
            <pc:docMk/>
            <pc:sldMk cId="1813589001" sldId="301"/>
            <ac:spMk id="7" creationId="{E631902C-22E2-47F6-ADA7-AC8FB5CCA904}"/>
          </ac:spMkLst>
        </pc:spChg>
        <pc:spChg chg="add mod">
          <ac:chgData name="Sanders Wang" userId="089d73b8-785c-4012-b931-81c632b6c9c7" providerId="ADAL" clId="{C88FAF71-232A-440D-BEC5-BB7C06B7767F}" dt="2021-04-22T13:35:07.619" v="5884"/>
          <ac:spMkLst>
            <pc:docMk/>
            <pc:sldMk cId="1813589001" sldId="301"/>
            <ac:spMk id="8" creationId="{7A2C9428-1FEA-4D6B-AD25-B6A1DFDFE5EE}"/>
          </ac:spMkLst>
        </pc:spChg>
        <pc:spChg chg="add mod">
          <ac:chgData name="Sanders Wang" userId="089d73b8-785c-4012-b931-81c632b6c9c7" providerId="ADAL" clId="{C88FAF71-232A-440D-BEC5-BB7C06B7767F}" dt="2021-04-22T13:35:07.619" v="5884"/>
          <ac:spMkLst>
            <pc:docMk/>
            <pc:sldMk cId="1813589001" sldId="301"/>
            <ac:spMk id="9" creationId="{906649B7-60E2-4947-A08A-8D453E1B92A3}"/>
          </ac:spMkLst>
        </pc:spChg>
        <pc:spChg chg="add mod">
          <ac:chgData name="Sanders Wang" userId="089d73b8-785c-4012-b931-81c632b6c9c7" providerId="ADAL" clId="{C88FAF71-232A-440D-BEC5-BB7C06B7767F}" dt="2021-04-22T13:35:07.619" v="5884"/>
          <ac:spMkLst>
            <pc:docMk/>
            <pc:sldMk cId="1813589001" sldId="301"/>
            <ac:spMk id="10" creationId="{CE81D3D0-49B4-4F95-BBCF-24DBACEC8C3A}"/>
          </ac:spMkLst>
        </pc:spChg>
        <pc:spChg chg="add del mod">
          <ac:chgData name="Sanders Wang" userId="089d73b8-785c-4012-b931-81c632b6c9c7" providerId="ADAL" clId="{C88FAF71-232A-440D-BEC5-BB7C06B7767F}" dt="2021-04-22T13:35:13.808" v="5885" actId="478"/>
          <ac:spMkLst>
            <pc:docMk/>
            <pc:sldMk cId="1813589001" sldId="301"/>
            <ac:spMk id="11" creationId="{E156F491-EABF-4FF5-98EE-EE124B1D83B8}"/>
          </ac:spMkLst>
        </pc:spChg>
        <pc:spChg chg="add mod">
          <ac:chgData name="Sanders Wang" userId="089d73b8-785c-4012-b931-81c632b6c9c7" providerId="ADAL" clId="{C88FAF71-232A-440D-BEC5-BB7C06B7767F}" dt="2021-04-22T13:35:07.619" v="5884"/>
          <ac:spMkLst>
            <pc:docMk/>
            <pc:sldMk cId="1813589001" sldId="301"/>
            <ac:spMk id="12" creationId="{45960F0A-7916-4DCA-B3A6-7EBA6D832AF9}"/>
          </ac:spMkLst>
        </pc:spChg>
        <pc:spChg chg="add mod">
          <ac:chgData name="Sanders Wang" userId="089d73b8-785c-4012-b931-81c632b6c9c7" providerId="ADAL" clId="{C88FAF71-232A-440D-BEC5-BB7C06B7767F}" dt="2021-04-22T13:35:07.619" v="5884"/>
          <ac:spMkLst>
            <pc:docMk/>
            <pc:sldMk cId="1813589001" sldId="301"/>
            <ac:spMk id="13" creationId="{FE72EF38-EB99-49E3-9239-EE2E831F1C3D}"/>
          </ac:spMkLst>
        </pc:spChg>
        <pc:spChg chg="add mod">
          <ac:chgData name="Sanders Wang" userId="089d73b8-785c-4012-b931-81c632b6c9c7" providerId="ADAL" clId="{C88FAF71-232A-440D-BEC5-BB7C06B7767F}" dt="2021-04-22T13:35:20.584" v="5886" actId="1076"/>
          <ac:spMkLst>
            <pc:docMk/>
            <pc:sldMk cId="1813589001" sldId="301"/>
            <ac:spMk id="14" creationId="{6BA4D8D7-ACA2-4118-A1C7-9C3D4AF83C09}"/>
          </ac:spMkLst>
        </pc:spChg>
        <pc:spChg chg="add del mod">
          <ac:chgData name="Sanders Wang" userId="089d73b8-785c-4012-b931-81c632b6c9c7" providerId="ADAL" clId="{C88FAF71-232A-440D-BEC5-BB7C06B7767F}" dt="2021-04-22T13:54:48.922" v="5943" actId="478"/>
          <ac:spMkLst>
            <pc:docMk/>
            <pc:sldMk cId="1813589001" sldId="301"/>
            <ac:spMk id="15" creationId="{94841129-BCC7-4AC6-813C-F7932EDEFE75}"/>
          </ac:spMkLst>
        </pc:spChg>
        <pc:spChg chg="add mod">
          <ac:chgData name="Sanders Wang" userId="089d73b8-785c-4012-b931-81c632b6c9c7" providerId="ADAL" clId="{C88FAF71-232A-440D-BEC5-BB7C06B7767F}" dt="2021-04-22T13:35:27.183" v="5887" actId="1076"/>
          <ac:spMkLst>
            <pc:docMk/>
            <pc:sldMk cId="1813589001" sldId="301"/>
            <ac:spMk id="16" creationId="{FB1F8812-DD10-4860-BA8D-B29F34EC4676}"/>
          </ac:spMkLst>
        </pc:spChg>
        <pc:spChg chg="add mod">
          <ac:chgData name="Sanders Wang" userId="089d73b8-785c-4012-b931-81c632b6c9c7" providerId="ADAL" clId="{C88FAF71-232A-440D-BEC5-BB7C06B7767F}" dt="2021-04-22T13:46:34.017" v="5911" actId="1076"/>
          <ac:spMkLst>
            <pc:docMk/>
            <pc:sldMk cId="1813589001" sldId="301"/>
            <ac:spMk id="19" creationId="{C570297A-4EEC-4C58-B7FA-1C00890DEB4D}"/>
          </ac:spMkLst>
        </pc:spChg>
        <pc:spChg chg="add mod">
          <ac:chgData name="Sanders Wang" userId="089d73b8-785c-4012-b931-81c632b6c9c7" providerId="ADAL" clId="{C88FAF71-232A-440D-BEC5-BB7C06B7767F}" dt="2021-04-22T13:46:02.457" v="5907"/>
          <ac:spMkLst>
            <pc:docMk/>
            <pc:sldMk cId="1813589001" sldId="301"/>
            <ac:spMk id="20" creationId="{A3705518-769C-448B-98AB-61027BA9184B}"/>
          </ac:spMkLst>
        </pc:spChg>
        <pc:spChg chg="add mod">
          <ac:chgData name="Sanders Wang" userId="089d73b8-785c-4012-b931-81c632b6c9c7" providerId="ADAL" clId="{C88FAF71-232A-440D-BEC5-BB7C06B7767F}" dt="2021-04-22T13:46:55.266" v="5917"/>
          <ac:spMkLst>
            <pc:docMk/>
            <pc:sldMk cId="1813589001" sldId="301"/>
            <ac:spMk id="25" creationId="{3F3159CD-2854-4567-AB8F-70A6FAB54A24}"/>
          </ac:spMkLst>
        </pc:spChg>
        <pc:spChg chg="add mod">
          <ac:chgData name="Sanders Wang" userId="089d73b8-785c-4012-b931-81c632b6c9c7" providerId="ADAL" clId="{C88FAF71-232A-440D-BEC5-BB7C06B7767F}" dt="2021-04-22T13:53:40.899" v="5932" actId="1076"/>
          <ac:spMkLst>
            <pc:docMk/>
            <pc:sldMk cId="1813589001" sldId="301"/>
            <ac:spMk id="29" creationId="{4B8F555C-0AF5-47EF-9479-7277F0A9C376}"/>
          </ac:spMkLst>
        </pc:spChg>
        <pc:spChg chg="add mod">
          <ac:chgData name="Sanders Wang" userId="089d73b8-785c-4012-b931-81c632b6c9c7" providerId="ADAL" clId="{C88FAF71-232A-440D-BEC5-BB7C06B7767F}" dt="2021-04-22T13:53:26.774" v="5927" actId="571"/>
          <ac:spMkLst>
            <pc:docMk/>
            <pc:sldMk cId="1813589001" sldId="301"/>
            <ac:spMk id="30" creationId="{DE6B7A36-7E11-470B-9CC3-7F22AAF5D444}"/>
          </ac:spMkLst>
        </pc:spChg>
        <pc:spChg chg="add mod">
          <ac:chgData name="Sanders Wang" userId="089d73b8-785c-4012-b931-81c632b6c9c7" providerId="ADAL" clId="{C88FAF71-232A-440D-BEC5-BB7C06B7767F}" dt="2021-04-22T13:54:29.715" v="5938" actId="14100"/>
          <ac:spMkLst>
            <pc:docMk/>
            <pc:sldMk cId="1813589001" sldId="301"/>
            <ac:spMk id="37" creationId="{A53CFCE9-7385-43A3-97B5-0C8E6E7205F7}"/>
          </ac:spMkLst>
        </pc:spChg>
        <pc:spChg chg="add mod">
          <ac:chgData name="Sanders Wang" userId="089d73b8-785c-4012-b931-81c632b6c9c7" providerId="ADAL" clId="{C88FAF71-232A-440D-BEC5-BB7C06B7767F}" dt="2021-04-22T13:55:35.429" v="5949" actId="571"/>
          <ac:spMkLst>
            <pc:docMk/>
            <pc:sldMk cId="1813589001" sldId="301"/>
            <ac:spMk id="43" creationId="{DC5886FA-A20B-48E6-A833-ABCA5E9E1ECF}"/>
          </ac:spMkLst>
        </pc:spChg>
        <pc:spChg chg="add mod">
          <ac:chgData name="Sanders Wang" userId="089d73b8-785c-4012-b931-81c632b6c9c7" providerId="ADAL" clId="{C88FAF71-232A-440D-BEC5-BB7C06B7767F}" dt="2021-04-22T13:57:38.381" v="5959" actId="1076"/>
          <ac:spMkLst>
            <pc:docMk/>
            <pc:sldMk cId="1813589001" sldId="301"/>
            <ac:spMk id="45" creationId="{57BCCAD0-8C9D-4E7E-AE0D-B17C7988D938}"/>
          </ac:spMkLst>
        </pc:spChg>
        <pc:spChg chg="add mod">
          <ac:chgData name="Sanders Wang" userId="089d73b8-785c-4012-b931-81c632b6c9c7" providerId="ADAL" clId="{C88FAF71-232A-440D-BEC5-BB7C06B7767F}" dt="2021-04-22T13:57:28.882" v="5958" actId="1076"/>
          <ac:spMkLst>
            <pc:docMk/>
            <pc:sldMk cId="1813589001" sldId="301"/>
            <ac:spMk id="48" creationId="{0511428C-988E-4359-A875-51286E04973B}"/>
          </ac:spMkLst>
        </pc:spChg>
        <pc:spChg chg="add del mod">
          <ac:chgData name="Sanders Wang" userId="089d73b8-785c-4012-b931-81c632b6c9c7" providerId="ADAL" clId="{C88FAF71-232A-440D-BEC5-BB7C06B7767F}" dt="2021-04-22T13:55:24.014" v="5945"/>
          <ac:spMkLst>
            <pc:docMk/>
            <pc:sldMk cId="1813589001" sldId="301"/>
            <ac:spMk id="2053" creationId="{784EC8AB-DAC0-494A-84C2-BA7B41B18950}"/>
          </ac:spMkLst>
        </pc:spChg>
        <pc:spChg chg="add mod">
          <ac:chgData name="Sanders Wang" userId="089d73b8-785c-4012-b931-81c632b6c9c7" providerId="ADAL" clId="{C88FAF71-232A-440D-BEC5-BB7C06B7767F}" dt="2021-04-22T13:55:41.539" v="5950" actId="1076"/>
          <ac:spMkLst>
            <pc:docMk/>
            <pc:sldMk cId="1813589001" sldId="301"/>
            <ac:spMk id="2054" creationId="{5BF80BDF-8B91-492F-BD89-7D4D992C1F9D}"/>
          </ac:spMkLst>
        </pc:spChg>
        <pc:spChg chg="add del mod">
          <ac:chgData name="Sanders Wang" userId="089d73b8-785c-4012-b931-81c632b6c9c7" providerId="ADAL" clId="{C88FAF71-232A-440D-BEC5-BB7C06B7767F}" dt="2021-04-22T13:57:10.035" v="5956"/>
          <ac:spMkLst>
            <pc:docMk/>
            <pc:sldMk cId="1813589001" sldId="301"/>
            <ac:spMk id="2057" creationId="{B5ECAF9E-AA50-46A7-977B-BA5A98A26FD3}"/>
          </ac:spMkLst>
        </pc:spChg>
        <pc:picChg chg="add mod">
          <ac:chgData name="Sanders Wang" userId="089d73b8-785c-4012-b931-81c632b6c9c7" providerId="ADAL" clId="{C88FAF71-232A-440D-BEC5-BB7C06B7767F}" dt="2021-04-22T13:35:07.619" v="5884"/>
          <ac:picMkLst>
            <pc:docMk/>
            <pc:sldMk cId="1813589001" sldId="301"/>
            <ac:picMk id="6" creationId="{79A40885-73CF-4BE2-A589-EEB905A5066B}"/>
          </ac:picMkLst>
        </pc:picChg>
        <pc:picChg chg="add mod">
          <ac:chgData name="Sanders Wang" userId="089d73b8-785c-4012-b931-81c632b6c9c7" providerId="ADAL" clId="{C88FAF71-232A-440D-BEC5-BB7C06B7767F}" dt="2021-04-22T13:57:28.882" v="5958" actId="1076"/>
          <ac:picMkLst>
            <pc:docMk/>
            <pc:sldMk cId="1813589001" sldId="301"/>
            <ac:picMk id="47" creationId="{BFD565EC-B406-4252-BC19-D0D7D69970E3}"/>
          </ac:picMkLst>
        </pc:picChg>
        <pc:picChg chg="add del mod">
          <ac:chgData name="Sanders Wang" userId="089d73b8-785c-4012-b931-81c632b6c9c7" providerId="ADAL" clId="{C88FAF71-232A-440D-BEC5-BB7C06B7767F}" dt="2021-04-22T11:55:37.677" v="5854" actId="478"/>
          <ac:picMkLst>
            <pc:docMk/>
            <pc:sldMk cId="1813589001" sldId="301"/>
            <ac:picMk id="2050" creationId="{59920FDA-C96A-4CC6-8BAB-04677729531B}"/>
          </ac:picMkLst>
        </pc:picChg>
        <pc:picChg chg="add mod">
          <ac:chgData name="Sanders Wang" userId="089d73b8-785c-4012-b931-81c632b6c9c7" providerId="ADAL" clId="{C88FAF71-232A-440D-BEC5-BB7C06B7767F}" dt="2021-04-22T11:55:47.017" v="5857" actId="1076"/>
          <ac:picMkLst>
            <pc:docMk/>
            <pc:sldMk cId="1813589001" sldId="301"/>
            <ac:picMk id="2052" creationId="{23DD763A-680A-47BD-B5D1-B2DD992235F2}"/>
          </ac:picMkLst>
        </pc:picChg>
        <pc:cxnChg chg="add mod">
          <ac:chgData name="Sanders Wang" userId="089d73b8-785c-4012-b931-81c632b6c9c7" providerId="ADAL" clId="{C88FAF71-232A-440D-BEC5-BB7C06B7767F}" dt="2021-04-22T13:46:37.150" v="5912" actId="14100"/>
          <ac:cxnSpMkLst>
            <pc:docMk/>
            <pc:sldMk cId="1813589001" sldId="301"/>
            <ac:cxnSpMk id="21" creationId="{5CC62CA0-62B6-4266-A0DB-CC75FE2F6D70}"/>
          </ac:cxnSpMkLst>
        </pc:cxnChg>
        <pc:cxnChg chg="add mod">
          <ac:chgData name="Sanders Wang" userId="089d73b8-785c-4012-b931-81c632b6c9c7" providerId="ADAL" clId="{C88FAF71-232A-440D-BEC5-BB7C06B7767F}" dt="2021-04-22T13:53:30.907" v="5928" actId="14100"/>
          <ac:cxnSpMkLst>
            <pc:docMk/>
            <pc:sldMk cId="1813589001" sldId="301"/>
            <ac:cxnSpMk id="22" creationId="{582746A2-73B2-4FA6-B05D-F59F4E0F2C94}"/>
          </ac:cxnSpMkLst>
        </pc:cxnChg>
        <pc:cxnChg chg="add mod">
          <ac:chgData name="Sanders Wang" userId="089d73b8-785c-4012-b931-81c632b6c9c7" providerId="ADAL" clId="{C88FAF71-232A-440D-BEC5-BB7C06B7767F}" dt="2021-04-22T13:53:40.899" v="5932" actId="1076"/>
          <ac:cxnSpMkLst>
            <pc:docMk/>
            <pc:sldMk cId="1813589001" sldId="301"/>
            <ac:cxnSpMk id="32" creationId="{01FDD62D-2E9D-4D34-89FA-383CB5AEF548}"/>
          </ac:cxnSpMkLst>
        </pc:cxnChg>
        <pc:cxnChg chg="add mod">
          <ac:chgData name="Sanders Wang" userId="089d73b8-785c-4012-b931-81c632b6c9c7" providerId="ADAL" clId="{C88FAF71-232A-440D-BEC5-BB7C06B7767F}" dt="2021-04-22T13:54:40.115" v="5941" actId="14100"/>
          <ac:cxnSpMkLst>
            <pc:docMk/>
            <pc:sldMk cId="1813589001" sldId="301"/>
            <ac:cxnSpMk id="36" creationId="{300ACC76-8F6D-43A3-996F-63B7B532F974}"/>
          </ac:cxnSpMkLst>
        </pc:cxnChg>
        <pc:cxnChg chg="add mod">
          <ac:chgData name="Sanders Wang" userId="089d73b8-785c-4012-b931-81c632b6c9c7" providerId="ADAL" clId="{C88FAF71-232A-440D-BEC5-BB7C06B7767F}" dt="2021-04-22T14:43:31.911" v="5962" actId="14100"/>
          <ac:cxnSpMkLst>
            <pc:docMk/>
            <pc:sldMk cId="1813589001" sldId="301"/>
            <ac:cxnSpMk id="49" creationId="{20A19DA1-2F2E-461A-8244-96666C77D431}"/>
          </ac:cxnSpMkLst>
        </pc:cxnChg>
        <pc:cxnChg chg="add mod">
          <ac:chgData name="Sanders Wang" userId="089d73b8-785c-4012-b931-81c632b6c9c7" providerId="ADAL" clId="{C88FAF71-232A-440D-BEC5-BB7C06B7767F}" dt="2021-04-22T14:43:43.379" v="5965" actId="14100"/>
          <ac:cxnSpMkLst>
            <pc:docMk/>
            <pc:sldMk cId="1813589001" sldId="301"/>
            <ac:cxnSpMk id="52" creationId="{B6B1BE36-32E5-4925-A3E4-278759FEB92D}"/>
          </ac:cxnSpMkLst>
        </pc:cxnChg>
        <pc:cxnChg chg="add mod">
          <ac:chgData name="Sanders Wang" userId="089d73b8-785c-4012-b931-81c632b6c9c7" providerId="ADAL" clId="{C88FAF71-232A-440D-BEC5-BB7C06B7767F}" dt="2021-04-22T14:44:07.387" v="5969" actId="14100"/>
          <ac:cxnSpMkLst>
            <pc:docMk/>
            <pc:sldMk cId="1813589001" sldId="301"/>
            <ac:cxnSpMk id="55" creationId="{6CBB931B-75B8-432D-8CB9-9A66CDDE01C7}"/>
          </ac:cxnSpMkLst>
        </pc:cxnChg>
      </pc:sldChg>
      <pc:sldChg chg="addSp modSp new del mod">
        <pc:chgData name="Sanders Wang" userId="089d73b8-785c-4012-b931-81c632b6c9c7" providerId="ADAL" clId="{C88FAF71-232A-440D-BEC5-BB7C06B7767F}" dt="2021-04-27T14:35:17.467" v="7357" actId="47"/>
        <pc:sldMkLst>
          <pc:docMk/>
          <pc:sldMk cId="1904658142" sldId="302"/>
        </pc:sldMkLst>
        <pc:spChg chg="add mod">
          <ac:chgData name="Sanders Wang" userId="089d73b8-785c-4012-b931-81c632b6c9c7" providerId="ADAL" clId="{C88FAF71-232A-440D-BEC5-BB7C06B7767F}" dt="2021-04-22T14:49:59.827" v="5975" actId="20577"/>
          <ac:spMkLst>
            <pc:docMk/>
            <pc:sldMk cId="1904658142" sldId="302"/>
            <ac:spMk id="2" creationId="{706185E0-E79E-444B-A14D-2F3DD0835BB1}"/>
          </ac:spMkLst>
        </pc:spChg>
      </pc:sldChg>
      <pc:sldChg chg="addSp delSp modSp new mod">
        <pc:chgData name="Sanders Wang" userId="089d73b8-785c-4012-b931-81c632b6c9c7" providerId="ADAL" clId="{C88FAF71-232A-440D-BEC5-BB7C06B7767F}" dt="2021-04-26T06:45:28.125" v="6106" actId="1076"/>
        <pc:sldMkLst>
          <pc:docMk/>
          <pc:sldMk cId="4199938820" sldId="303"/>
        </pc:sldMkLst>
        <pc:spChg chg="add mod">
          <ac:chgData name="Sanders Wang" userId="089d73b8-785c-4012-b931-81c632b6c9c7" providerId="ADAL" clId="{C88FAF71-232A-440D-BEC5-BB7C06B7767F}" dt="2021-04-26T06:21:58.408" v="6024" actId="1076"/>
          <ac:spMkLst>
            <pc:docMk/>
            <pc:sldMk cId="4199938820" sldId="303"/>
            <ac:spMk id="3" creationId="{29F50752-ADC2-4821-BE9F-92ED3A0A316A}"/>
          </ac:spMkLst>
        </pc:spChg>
        <pc:spChg chg="add mod">
          <ac:chgData name="Sanders Wang" userId="089d73b8-785c-4012-b931-81c632b6c9c7" providerId="ADAL" clId="{C88FAF71-232A-440D-BEC5-BB7C06B7767F}" dt="2021-04-26T06:21:49.715" v="6022" actId="1076"/>
          <ac:spMkLst>
            <pc:docMk/>
            <pc:sldMk cId="4199938820" sldId="303"/>
            <ac:spMk id="4" creationId="{D687ED91-13E1-405B-A154-3E44E7629013}"/>
          </ac:spMkLst>
        </pc:spChg>
        <pc:spChg chg="add mod">
          <ac:chgData name="Sanders Wang" userId="089d73b8-785c-4012-b931-81c632b6c9c7" providerId="ADAL" clId="{C88FAF71-232A-440D-BEC5-BB7C06B7767F}" dt="2021-04-26T06:23:33.767" v="6033" actId="692"/>
          <ac:spMkLst>
            <pc:docMk/>
            <pc:sldMk cId="4199938820" sldId="303"/>
            <ac:spMk id="6" creationId="{232702EB-1EA8-46E9-BAD7-B45751981866}"/>
          </ac:spMkLst>
        </pc:spChg>
        <pc:spChg chg="add del mod">
          <ac:chgData name="Sanders Wang" userId="089d73b8-785c-4012-b931-81c632b6c9c7" providerId="ADAL" clId="{C88FAF71-232A-440D-BEC5-BB7C06B7767F}" dt="2021-04-26T06:26:47.103" v="6035"/>
          <ac:spMkLst>
            <pc:docMk/>
            <pc:sldMk cId="4199938820" sldId="303"/>
            <ac:spMk id="7" creationId="{FE17E10F-1A1B-4BE0-BC4D-6AE7D84FD030}"/>
          </ac:spMkLst>
        </pc:spChg>
        <pc:spChg chg="add del mod">
          <ac:chgData name="Sanders Wang" userId="089d73b8-785c-4012-b931-81c632b6c9c7" providerId="ADAL" clId="{C88FAF71-232A-440D-BEC5-BB7C06B7767F}" dt="2021-04-26T06:31:08.576" v="6081" actId="478"/>
          <ac:spMkLst>
            <pc:docMk/>
            <pc:sldMk cId="4199938820" sldId="303"/>
            <ac:spMk id="8" creationId="{5A18B6BB-6C88-4190-A5F5-C78738AA331E}"/>
          </ac:spMkLst>
        </pc:spChg>
        <pc:spChg chg="add del mod">
          <ac:chgData name="Sanders Wang" userId="089d73b8-785c-4012-b931-81c632b6c9c7" providerId="ADAL" clId="{C88FAF71-232A-440D-BEC5-BB7C06B7767F}" dt="2021-04-26T06:27:52.179" v="6049" actId="478"/>
          <ac:spMkLst>
            <pc:docMk/>
            <pc:sldMk cId="4199938820" sldId="303"/>
            <ac:spMk id="9" creationId="{BD66628F-B1F4-45AF-913E-1100BDF46B96}"/>
          </ac:spMkLst>
        </pc:spChg>
        <pc:spChg chg="add mod">
          <ac:chgData name="Sanders Wang" userId="089d73b8-785c-4012-b931-81c632b6c9c7" providerId="ADAL" clId="{C88FAF71-232A-440D-BEC5-BB7C06B7767F}" dt="2021-04-26T06:29:15.592" v="6057" actId="1076"/>
          <ac:spMkLst>
            <pc:docMk/>
            <pc:sldMk cId="4199938820" sldId="303"/>
            <ac:spMk id="10" creationId="{79EC90DD-3C71-4EE6-A177-915AF88C9C6C}"/>
          </ac:spMkLst>
        </pc:spChg>
        <pc:spChg chg="add mod">
          <ac:chgData name="Sanders Wang" userId="089d73b8-785c-4012-b931-81c632b6c9c7" providerId="ADAL" clId="{C88FAF71-232A-440D-BEC5-BB7C06B7767F}" dt="2021-04-26T06:29:20.343" v="6058" actId="1076"/>
          <ac:spMkLst>
            <pc:docMk/>
            <pc:sldMk cId="4199938820" sldId="303"/>
            <ac:spMk id="11" creationId="{70DC870D-F4B7-4E6F-ACB4-4FA7D4D6C2BE}"/>
          </ac:spMkLst>
        </pc:spChg>
        <pc:spChg chg="add mod">
          <ac:chgData name="Sanders Wang" userId="089d73b8-785c-4012-b931-81c632b6c9c7" providerId="ADAL" clId="{C88FAF71-232A-440D-BEC5-BB7C06B7767F}" dt="2021-04-26T06:30:40.581" v="6074" actId="1076"/>
          <ac:spMkLst>
            <pc:docMk/>
            <pc:sldMk cId="4199938820" sldId="303"/>
            <ac:spMk id="16" creationId="{D9D7B220-08AC-4308-A583-B012B41A6EC6}"/>
          </ac:spMkLst>
        </pc:spChg>
        <pc:spChg chg="add mod">
          <ac:chgData name="Sanders Wang" userId="089d73b8-785c-4012-b931-81c632b6c9c7" providerId="ADAL" clId="{C88FAF71-232A-440D-BEC5-BB7C06B7767F}" dt="2021-04-26T06:30:23.097" v="6070"/>
          <ac:spMkLst>
            <pc:docMk/>
            <pc:sldMk cId="4199938820" sldId="303"/>
            <ac:spMk id="18" creationId="{5C43A2B4-090E-4A42-82B5-6AF0AC7A16C3}"/>
          </ac:spMkLst>
        </pc:spChg>
        <pc:spChg chg="add del mod">
          <ac:chgData name="Sanders Wang" userId="089d73b8-785c-4012-b931-81c632b6c9c7" providerId="ADAL" clId="{C88FAF71-232A-440D-BEC5-BB7C06B7767F}" dt="2021-04-26T06:34:51.004" v="6088"/>
          <ac:spMkLst>
            <pc:docMk/>
            <pc:sldMk cId="4199938820" sldId="303"/>
            <ac:spMk id="29" creationId="{2BF93A4A-9163-49E9-BBA5-39C923105F9D}"/>
          </ac:spMkLst>
        </pc:spChg>
        <pc:spChg chg="add mod">
          <ac:chgData name="Sanders Wang" userId="089d73b8-785c-4012-b931-81c632b6c9c7" providerId="ADAL" clId="{C88FAF71-232A-440D-BEC5-BB7C06B7767F}" dt="2021-04-26T06:35:04.538" v="6091" actId="1076"/>
          <ac:spMkLst>
            <pc:docMk/>
            <pc:sldMk cId="4199938820" sldId="303"/>
            <ac:spMk id="30" creationId="{157DACB5-87CD-455E-A92D-B663C5D85D29}"/>
          </ac:spMkLst>
        </pc:spChg>
        <pc:spChg chg="add del mod">
          <ac:chgData name="Sanders Wang" userId="089d73b8-785c-4012-b931-81c632b6c9c7" providerId="ADAL" clId="{C88FAF71-232A-440D-BEC5-BB7C06B7767F}" dt="2021-04-26T06:41:41.455" v="6096"/>
          <ac:spMkLst>
            <pc:docMk/>
            <pc:sldMk cId="4199938820" sldId="303"/>
            <ac:spMk id="34" creationId="{4D529709-E06F-4E6B-975C-7447C5BB3F71}"/>
          </ac:spMkLst>
        </pc:spChg>
        <pc:spChg chg="add mod">
          <ac:chgData name="Sanders Wang" userId="089d73b8-785c-4012-b931-81c632b6c9c7" providerId="ADAL" clId="{C88FAF71-232A-440D-BEC5-BB7C06B7767F}" dt="2021-04-26T06:41:51.988" v="6101" actId="113"/>
          <ac:spMkLst>
            <pc:docMk/>
            <pc:sldMk cId="4199938820" sldId="303"/>
            <ac:spMk id="35" creationId="{9EBC9E53-F11D-4B77-9091-7AF0BF274D8E}"/>
          </ac:spMkLst>
        </pc:spChg>
        <pc:picChg chg="add mod">
          <ac:chgData name="Sanders Wang" userId="089d73b8-785c-4012-b931-81c632b6c9c7" providerId="ADAL" clId="{C88FAF71-232A-440D-BEC5-BB7C06B7767F}" dt="2021-04-26T06:22:01.305" v="6025" actId="1076"/>
          <ac:picMkLst>
            <pc:docMk/>
            <pc:sldMk cId="4199938820" sldId="303"/>
            <ac:picMk id="2" creationId="{482A48E6-7112-4CDA-A053-9173A514FA21}"/>
          </ac:picMkLst>
        </pc:picChg>
        <pc:picChg chg="add mod ord">
          <ac:chgData name="Sanders Wang" userId="089d73b8-785c-4012-b931-81c632b6c9c7" providerId="ADAL" clId="{C88FAF71-232A-440D-BEC5-BB7C06B7767F}" dt="2021-04-26T06:41:45.006" v="6099" actId="1076"/>
          <ac:picMkLst>
            <pc:docMk/>
            <pc:sldMk cId="4199938820" sldId="303"/>
            <ac:picMk id="5" creationId="{DDCCD7AC-F7C7-4EA1-988E-DE3793EAFDC9}"/>
          </ac:picMkLst>
        </pc:picChg>
        <pc:picChg chg="add mod">
          <ac:chgData name="Sanders Wang" userId="089d73b8-785c-4012-b931-81c632b6c9c7" providerId="ADAL" clId="{C88FAF71-232A-440D-BEC5-BB7C06B7767F}" dt="2021-04-26T06:34:20.475" v="6086" actId="1076"/>
          <ac:picMkLst>
            <pc:docMk/>
            <pc:sldMk cId="4199938820" sldId="303"/>
            <ac:picMk id="28" creationId="{D5CB8B71-1137-4C10-AD00-DD80214B5C1F}"/>
          </ac:picMkLst>
        </pc:picChg>
        <pc:picChg chg="add mod">
          <ac:chgData name="Sanders Wang" userId="089d73b8-785c-4012-b931-81c632b6c9c7" providerId="ADAL" clId="{C88FAF71-232A-440D-BEC5-BB7C06B7767F}" dt="2021-04-26T06:45:28.125" v="6106" actId="1076"/>
          <ac:picMkLst>
            <pc:docMk/>
            <pc:sldMk cId="4199938820" sldId="303"/>
            <ac:picMk id="2050" creationId="{83AFB63A-9590-463B-BCB6-E19178B5FB89}"/>
          </ac:picMkLst>
        </pc:picChg>
        <pc:cxnChg chg="add mod">
          <ac:chgData name="Sanders Wang" userId="089d73b8-785c-4012-b931-81c632b6c9c7" providerId="ADAL" clId="{C88FAF71-232A-440D-BEC5-BB7C06B7767F}" dt="2021-04-26T06:29:34.477" v="6061" actId="14100"/>
          <ac:cxnSpMkLst>
            <pc:docMk/>
            <pc:sldMk cId="4199938820" sldId="303"/>
            <ac:cxnSpMk id="12" creationId="{6543B9E6-0024-4AD3-9E69-73FFDC8F9B50}"/>
          </ac:cxnSpMkLst>
        </pc:cxnChg>
        <pc:cxnChg chg="add mod">
          <ac:chgData name="Sanders Wang" userId="089d73b8-785c-4012-b931-81c632b6c9c7" providerId="ADAL" clId="{C88FAF71-232A-440D-BEC5-BB7C06B7767F}" dt="2021-04-26T06:30:36.140" v="6073" actId="14100"/>
          <ac:cxnSpMkLst>
            <pc:docMk/>
            <pc:sldMk cId="4199938820" sldId="303"/>
            <ac:cxnSpMk id="19" creationId="{F42A0BCD-1B0E-4F0D-BB93-1BAADD94C08D}"/>
          </ac:cxnSpMkLst>
        </pc:cxnChg>
        <pc:cxnChg chg="add mod">
          <ac:chgData name="Sanders Wang" userId="089d73b8-785c-4012-b931-81c632b6c9c7" providerId="ADAL" clId="{C88FAF71-232A-440D-BEC5-BB7C06B7767F}" dt="2021-04-26T06:30:47.964" v="6077" actId="14100"/>
          <ac:cxnSpMkLst>
            <pc:docMk/>
            <pc:sldMk cId="4199938820" sldId="303"/>
            <ac:cxnSpMk id="22" creationId="{21189D52-B5C6-41AA-86D1-17F7F5323DCA}"/>
          </ac:cxnSpMkLst>
        </pc:cxnChg>
        <pc:cxnChg chg="add mod">
          <ac:chgData name="Sanders Wang" userId="089d73b8-785c-4012-b931-81c632b6c9c7" providerId="ADAL" clId="{C88FAF71-232A-440D-BEC5-BB7C06B7767F}" dt="2021-04-26T06:31:01.497" v="6080" actId="14100"/>
          <ac:cxnSpMkLst>
            <pc:docMk/>
            <pc:sldMk cId="4199938820" sldId="303"/>
            <ac:cxnSpMk id="25" creationId="{3617A440-A55C-43C7-AE61-082FDC3A3F95}"/>
          </ac:cxnSpMkLst>
        </pc:cxnChg>
        <pc:cxnChg chg="add mod">
          <ac:chgData name="Sanders Wang" userId="089d73b8-785c-4012-b931-81c632b6c9c7" providerId="ADAL" clId="{C88FAF71-232A-440D-BEC5-BB7C06B7767F}" dt="2021-04-26T06:35:37.131" v="6094" actId="14100"/>
          <ac:cxnSpMkLst>
            <pc:docMk/>
            <pc:sldMk cId="4199938820" sldId="303"/>
            <ac:cxnSpMk id="31" creationId="{30B755AA-A24E-468E-9F5D-1F409D4E891D}"/>
          </ac:cxnSpMkLst>
        </pc:cxnChg>
        <pc:cxnChg chg="add">
          <ac:chgData name="Sanders Wang" userId="089d73b8-785c-4012-b931-81c632b6c9c7" providerId="ADAL" clId="{C88FAF71-232A-440D-BEC5-BB7C06B7767F}" dt="2021-04-26T06:42:11.972" v="6102" actId="11529"/>
          <ac:cxnSpMkLst>
            <pc:docMk/>
            <pc:sldMk cId="4199938820" sldId="303"/>
            <ac:cxnSpMk id="37" creationId="{A9AAB390-C958-4517-81A5-E3E963FE9474}"/>
          </ac:cxnSpMkLst>
        </pc:cxnChg>
      </pc:sldChg>
      <pc:sldChg chg="addSp delSp modSp new mod setBg">
        <pc:chgData name="Sanders Wang" userId="089d73b8-785c-4012-b931-81c632b6c9c7" providerId="ADAL" clId="{C88FAF71-232A-440D-BEC5-BB7C06B7767F}" dt="2021-04-27T08:21:01.824" v="6753" actId="403"/>
        <pc:sldMkLst>
          <pc:docMk/>
          <pc:sldMk cId="3069696683" sldId="304"/>
        </pc:sldMkLst>
        <pc:spChg chg="add del mod">
          <ac:chgData name="Sanders Wang" userId="089d73b8-785c-4012-b931-81c632b6c9c7" providerId="ADAL" clId="{C88FAF71-232A-440D-BEC5-BB7C06B7767F}" dt="2021-04-27T08:20:39.817" v="6746"/>
          <ac:spMkLst>
            <pc:docMk/>
            <pc:sldMk cId="3069696683" sldId="304"/>
            <ac:spMk id="2" creationId="{059FE52E-9648-4E66-9ED0-3FD555EB2F9B}"/>
          </ac:spMkLst>
        </pc:spChg>
        <pc:spChg chg="add del mod">
          <ac:chgData name="Sanders Wang" userId="089d73b8-785c-4012-b931-81c632b6c9c7" providerId="ADAL" clId="{C88FAF71-232A-440D-BEC5-BB7C06B7767F}" dt="2021-04-26T07:53:32.322" v="6139"/>
          <ac:spMkLst>
            <pc:docMk/>
            <pc:sldMk cId="3069696683" sldId="304"/>
            <ac:spMk id="2" creationId="{F6162B30-9566-4C84-9460-B3FDCDA0E59C}"/>
          </ac:spMkLst>
        </pc:spChg>
        <pc:spChg chg="add mod">
          <ac:chgData name="Sanders Wang" userId="089d73b8-785c-4012-b931-81c632b6c9c7" providerId="ADAL" clId="{C88FAF71-232A-440D-BEC5-BB7C06B7767F}" dt="2021-04-26T07:53:38.638" v="6142" actId="113"/>
          <ac:spMkLst>
            <pc:docMk/>
            <pc:sldMk cId="3069696683" sldId="304"/>
            <ac:spMk id="3" creationId="{8F07103A-D4EE-49FA-A183-66C41D5DEB50}"/>
          </ac:spMkLst>
        </pc:spChg>
        <pc:spChg chg="add del mod">
          <ac:chgData name="Sanders Wang" userId="089d73b8-785c-4012-b931-81c632b6c9c7" providerId="ADAL" clId="{C88FAF71-232A-440D-BEC5-BB7C06B7767F}" dt="2021-04-26T13:28:53.836" v="6423"/>
          <ac:spMkLst>
            <pc:docMk/>
            <pc:sldMk cId="3069696683" sldId="304"/>
            <ac:spMk id="4" creationId="{118F3E33-D4D5-4885-9179-1C7F1DA4A9F6}"/>
          </ac:spMkLst>
        </pc:spChg>
        <pc:spChg chg="add mod">
          <ac:chgData name="Sanders Wang" userId="089d73b8-785c-4012-b931-81c632b6c9c7" providerId="ADAL" clId="{C88FAF71-232A-440D-BEC5-BB7C06B7767F}" dt="2021-04-27T08:21:01.824" v="6753" actId="403"/>
          <ac:spMkLst>
            <pc:docMk/>
            <pc:sldMk cId="3069696683" sldId="304"/>
            <ac:spMk id="4" creationId="{4C9E44BC-76DD-46F1-AAF0-4170C37A43D5}"/>
          </ac:spMkLst>
        </pc:spChg>
        <pc:spChg chg="add mod">
          <ac:chgData name="Sanders Wang" userId="089d73b8-785c-4012-b931-81c632b6c9c7" providerId="ADAL" clId="{C88FAF71-232A-440D-BEC5-BB7C06B7767F}" dt="2021-04-26T13:28:59.940" v="6426" actId="113"/>
          <ac:spMkLst>
            <pc:docMk/>
            <pc:sldMk cId="3069696683" sldId="304"/>
            <ac:spMk id="5" creationId="{CE247A2C-A38E-44E1-B8F1-A3601366912B}"/>
          </ac:spMkLst>
        </pc:spChg>
        <pc:spChg chg="add del mod">
          <ac:chgData name="Sanders Wang" userId="089d73b8-785c-4012-b931-81c632b6c9c7" providerId="ADAL" clId="{C88FAF71-232A-440D-BEC5-BB7C06B7767F}" dt="2021-04-26T13:30:26.379" v="6428"/>
          <ac:spMkLst>
            <pc:docMk/>
            <pc:sldMk cId="3069696683" sldId="304"/>
            <ac:spMk id="6" creationId="{59C19416-21F0-4065-9DCA-E571D8FDB683}"/>
          </ac:spMkLst>
        </pc:spChg>
        <pc:spChg chg="add mod">
          <ac:chgData name="Sanders Wang" userId="089d73b8-785c-4012-b931-81c632b6c9c7" providerId="ADAL" clId="{C88FAF71-232A-440D-BEC5-BB7C06B7767F}" dt="2021-04-26T13:31:24.215" v="6442" actId="1076"/>
          <ac:spMkLst>
            <pc:docMk/>
            <pc:sldMk cId="3069696683" sldId="304"/>
            <ac:spMk id="7" creationId="{9250E0AB-5CBD-4F6D-98AD-FA5891BC5EF8}"/>
          </ac:spMkLst>
        </pc:spChg>
        <pc:spChg chg="add del mod">
          <ac:chgData name="Sanders Wang" userId="089d73b8-785c-4012-b931-81c632b6c9c7" providerId="ADAL" clId="{C88FAF71-232A-440D-BEC5-BB7C06B7767F}" dt="2021-04-26T13:42:46.775" v="6444"/>
          <ac:spMkLst>
            <pc:docMk/>
            <pc:sldMk cId="3069696683" sldId="304"/>
            <ac:spMk id="8" creationId="{30555408-8E88-4B96-9409-C6098C5E4CF5}"/>
          </ac:spMkLst>
        </pc:spChg>
        <pc:spChg chg="add mod">
          <ac:chgData name="Sanders Wang" userId="089d73b8-785c-4012-b931-81c632b6c9c7" providerId="ADAL" clId="{C88FAF71-232A-440D-BEC5-BB7C06B7767F}" dt="2021-04-26T13:43:43.465" v="6453" actId="1076"/>
          <ac:spMkLst>
            <pc:docMk/>
            <pc:sldMk cId="3069696683" sldId="304"/>
            <ac:spMk id="9" creationId="{1A8A7D43-3118-48CB-9639-B051C3C5367E}"/>
          </ac:spMkLst>
        </pc:spChg>
        <pc:spChg chg="add del mod">
          <ac:chgData name="Sanders Wang" userId="089d73b8-785c-4012-b931-81c632b6c9c7" providerId="ADAL" clId="{C88FAF71-232A-440D-BEC5-BB7C06B7767F}" dt="2021-04-26T13:46:13.778" v="6467"/>
          <ac:spMkLst>
            <pc:docMk/>
            <pc:sldMk cId="3069696683" sldId="304"/>
            <ac:spMk id="13" creationId="{A0577EF9-1F8D-4167-B639-D1A1D8CE3D14}"/>
          </ac:spMkLst>
        </pc:spChg>
        <pc:spChg chg="add mod">
          <ac:chgData name="Sanders Wang" userId="089d73b8-785c-4012-b931-81c632b6c9c7" providerId="ADAL" clId="{C88FAF71-232A-440D-BEC5-BB7C06B7767F}" dt="2021-04-26T13:46:20.144" v="6470" actId="113"/>
          <ac:spMkLst>
            <pc:docMk/>
            <pc:sldMk cId="3069696683" sldId="304"/>
            <ac:spMk id="15" creationId="{D8895FDA-0E85-4214-BA6C-BB27F1E496EA}"/>
          </ac:spMkLst>
        </pc:spChg>
        <pc:spChg chg="add del mod">
          <ac:chgData name="Sanders Wang" userId="089d73b8-785c-4012-b931-81c632b6c9c7" providerId="ADAL" clId="{C88FAF71-232A-440D-BEC5-BB7C06B7767F}" dt="2021-04-26T13:51:55.748" v="6478"/>
          <ac:spMkLst>
            <pc:docMk/>
            <pc:sldMk cId="3069696683" sldId="304"/>
            <ac:spMk id="16" creationId="{CA851421-D134-433F-865A-448E02E875C8}"/>
          </ac:spMkLst>
        </pc:spChg>
        <pc:spChg chg="add mod">
          <ac:chgData name="Sanders Wang" userId="089d73b8-785c-4012-b931-81c632b6c9c7" providerId="ADAL" clId="{C88FAF71-232A-440D-BEC5-BB7C06B7767F}" dt="2021-04-26T13:52:07.393" v="6483" actId="113"/>
          <ac:spMkLst>
            <pc:docMk/>
            <pc:sldMk cId="3069696683" sldId="304"/>
            <ac:spMk id="17" creationId="{4A951979-FF6E-43D8-90F3-300B4F64A597}"/>
          </ac:spMkLst>
        </pc:spChg>
        <pc:spChg chg="add">
          <ac:chgData name="Sanders Wang" userId="089d73b8-785c-4012-b931-81c632b6c9c7" providerId="ADAL" clId="{C88FAF71-232A-440D-BEC5-BB7C06B7767F}" dt="2021-04-26T07:53:07.263" v="6135" actId="26606"/>
          <ac:spMkLst>
            <pc:docMk/>
            <pc:sldMk cId="3069696683" sldId="304"/>
            <ac:spMk id="73" creationId="{F101B3CC-B49F-4CE0-B198-228D1D4285B1}"/>
          </ac:spMkLst>
        </pc:spChg>
        <pc:picChg chg="add mod ord">
          <ac:chgData name="Sanders Wang" userId="089d73b8-785c-4012-b931-81c632b6c9c7" providerId="ADAL" clId="{C88FAF71-232A-440D-BEC5-BB7C06B7767F}" dt="2021-04-26T13:51:59.271" v="6481" actId="1076"/>
          <ac:picMkLst>
            <pc:docMk/>
            <pc:sldMk cId="3069696683" sldId="304"/>
            <ac:picMk id="3074" creationId="{1379D11F-4418-491E-A17A-35CB1F75FC56}"/>
          </ac:picMkLst>
        </pc:picChg>
        <pc:picChg chg="add mod">
          <ac:chgData name="Sanders Wang" userId="089d73b8-785c-4012-b931-81c632b6c9c7" providerId="ADAL" clId="{C88FAF71-232A-440D-BEC5-BB7C06B7767F}" dt="2021-04-26T07:53:11.170" v="6137" actId="962"/>
          <ac:picMkLst>
            <pc:docMk/>
            <pc:sldMk cId="3069696683" sldId="304"/>
            <ac:picMk id="3076" creationId="{92C7CA48-3477-4B6D-9463-86DA01AB1012}"/>
          </ac:picMkLst>
        </pc:picChg>
        <pc:picChg chg="add mod">
          <ac:chgData name="Sanders Wang" userId="089d73b8-785c-4012-b931-81c632b6c9c7" providerId="ADAL" clId="{C88FAF71-232A-440D-BEC5-BB7C06B7767F}" dt="2021-04-26T13:28:36.131" v="6421" actId="1076"/>
          <ac:picMkLst>
            <pc:docMk/>
            <pc:sldMk cId="3069696683" sldId="304"/>
            <ac:picMk id="3078" creationId="{4E0B3622-F9F8-44FA-BABC-13F731342FCC}"/>
          </ac:picMkLst>
        </pc:picChg>
        <pc:picChg chg="add mod">
          <ac:chgData name="Sanders Wang" userId="089d73b8-785c-4012-b931-81c632b6c9c7" providerId="ADAL" clId="{C88FAF71-232A-440D-BEC5-BB7C06B7767F}" dt="2021-04-26T13:46:30.804" v="6471" actId="14100"/>
          <ac:picMkLst>
            <pc:docMk/>
            <pc:sldMk cId="3069696683" sldId="304"/>
            <ac:picMk id="3080" creationId="{78A7E1F5-9DF6-47FD-9863-7501AD95D136}"/>
          </ac:picMkLst>
        </pc:picChg>
        <pc:picChg chg="add mod">
          <ac:chgData name="Sanders Wang" userId="089d73b8-785c-4012-b931-81c632b6c9c7" providerId="ADAL" clId="{C88FAF71-232A-440D-BEC5-BB7C06B7767F}" dt="2021-04-26T13:51:34.464" v="6474" actId="1076"/>
          <ac:picMkLst>
            <pc:docMk/>
            <pc:sldMk cId="3069696683" sldId="304"/>
            <ac:picMk id="3082" creationId="{9C407CB1-FB47-47A7-89D0-4D50F729A0D6}"/>
          </ac:picMkLst>
        </pc:picChg>
        <pc:cxnChg chg="add mod">
          <ac:chgData name="Sanders Wang" userId="089d73b8-785c-4012-b931-81c632b6c9c7" providerId="ADAL" clId="{C88FAF71-232A-440D-BEC5-BB7C06B7767F}" dt="2021-04-26T13:44:17.506" v="6457" actId="14100"/>
          <ac:cxnSpMkLst>
            <pc:docMk/>
            <pc:sldMk cId="3069696683" sldId="304"/>
            <ac:cxnSpMk id="14" creationId="{945E0761-47DC-4067-9051-849316F81431}"/>
          </ac:cxnSpMkLst>
        </pc:cxnChg>
      </pc:sldChg>
      <pc:sldChg chg="addSp delSp modSp new mod ord">
        <pc:chgData name="Sanders Wang" userId="089d73b8-785c-4012-b931-81c632b6c9c7" providerId="ADAL" clId="{C88FAF71-232A-440D-BEC5-BB7C06B7767F}" dt="2021-04-26T08:57:38.107" v="6418" actId="14100"/>
        <pc:sldMkLst>
          <pc:docMk/>
          <pc:sldMk cId="3787321436" sldId="305"/>
        </pc:sldMkLst>
        <pc:spChg chg="add mod">
          <ac:chgData name="Sanders Wang" userId="089d73b8-785c-4012-b931-81c632b6c9c7" providerId="ADAL" clId="{C88FAF71-232A-440D-BEC5-BB7C06B7767F}" dt="2021-04-26T08:01:13.577" v="6157"/>
          <ac:spMkLst>
            <pc:docMk/>
            <pc:sldMk cId="3787321436" sldId="305"/>
            <ac:spMk id="2" creationId="{B91D9A54-7240-4789-8CD5-AA4A18F2C4D1}"/>
          </ac:spMkLst>
        </pc:spChg>
        <pc:spChg chg="add mod">
          <ac:chgData name="Sanders Wang" userId="089d73b8-785c-4012-b931-81c632b6c9c7" providerId="ADAL" clId="{C88FAF71-232A-440D-BEC5-BB7C06B7767F}" dt="2021-04-26T08:57:34.260" v="6417" actId="20577"/>
          <ac:spMkLst>
            <pc:docMk/>
            <pc:sldMk cId="3787321436" sldId="305"/>
            <ac:spMk id="4" creationId="{54967644-BC71-4265-AFD0-587BD899BB1B}"/>
          </ac:spMkLst>
        </pc:spChg>
        <pc:spChg chg="add mod">
          <ac:chgData name="Sanders Wang" userId="089d73b8-785c-4012-b931-81c632b6c9c7" providerId="ADAL" clId="{C88FAF71-232A-440D-BEC5-BB7C06B7767F}" dt="2021-04-26T08:40:16.264" v="6254" actId="1076"/>
          <ac:spMkLst>
            <pc:docMk/>
            <pc:sldMk cId="3787321436" sldId="305"/>
            <ac:spMk id="6" creationId="{0C0AF197-4C70-4ED8-BB54-06FCC82E3788}"/>
          </ac:spMkLst>
        </pc:spChg>
        <pc:spChg chg="add mod">
          <ac:chgData name="Sanders Wang" userId="089d73b8-785c-4012-b931-81c632b6c9c7" providerId="ADAL" clId="{C88FAF71-232A-440D-BEC5-BB7C06B7767F}" dt="2021-04-26T08:40:42.430" v="6260" actId="1076"/>
          <ac:spMkLst>
            <pc:docMk/>
            <pc:sldMk cId="3787321436" sldId="305"/>
            <ac:spMk id="8" creationId="{CCA8412C-2E8A-4E1C-A8BC-ACE83891B33F}"/>
          </ac:spMkLst>
        </pc:spChg>
        <pc:spChg chg="add mod">
          <ac:chgData name="Sanders Wang" userId="089d73b8-785c-4012-b931-81c632b6c9c7" providerId="ADAL" clId="{C88FAF71-232A-440D-BEC5-BB7C06B7767F}" dt="2021-04-26T08:46:33.485" v="6343" actId="1076"/>
          <ac:spMkLst>
            <pc:docMk/>
            <pc:sldMk cId="3787321436" sldId="305"/>
            <ac:spMk id="9" creationId="{9A3E64EC-0EDD-4A5E-928F-2895FAEFBF93}"/>
          </ac:spMkLst>
        </pc:spChg>
        <pc:spChg chg="add mod">
          <ac:chgData name="Sanders Wang" userId="089d73b8-785c-4012-b931-81c632b6c9c7" providerId="ADAL" clId="{C88FAF71-232A-440D-BEC5-BB7C06B7767F}" dt="2021-04-26T08:44:55.896" v="6298" actId="1076"/>
          <ac:spMkLst>
            <pc:docMk/>
            <pc:sldMk cId="3787321436" sldId="305"/>
            <ac:spMk id="12" creationId="{9F570414-55D1-4F9B-A105-25450FA256FA}"/>
          </ac:spMkLst>
        </pc:spChg>
        <pc:spChg chg="add mod">
          <ac:chgData name="Sanders Wang" userId="089d73b8-785c-4012-b931-81c632b6c9c7" providerId="ADAL" clId="{C88FAF71-232A-440D-BEC5-BB7C06B7767F}" dt="2021-04-26T08:45:04.771" v="6300" actId="1076"/>
          <ac:spMkLst>
            <pc:docMk/>
            <pc:sldMk cId="3787321436" sldId="305"/>
            <ac:spMk id="15" creationId="{84626FE3-C18D-40E3-832A-16018249E783}"/>
          </ac:spMkLst>
        </pc:spChg>
        <pc:spChg chg="add mod">
          <ac:chgData name="Sanders Wang" userId="089d73b8-785c-4012-b931-81c632b6c9c7" providerId="ADAL" clId="{C88FAF71-232A-440D-BEC5-BB7C06B7767F}" dt="2021-04-26T08:46:26.324" v="6341"/>
          <ac:spMkLst>
            <pc:docMk/>
            <pc:sldMk cId="3787321436" sldId="305"/>
            <ac:spMk id="22" creationId="{6CBF8993-CBDD-473B-AC7B-E0647EFD650A}"/>
          </ac:spMkLst>
        </pc:spChg>
        <pc:spChg chg="add del mod">
          <ac:chgData name="Sanders Wang" userId="089d73b8-785c-4012-b931-81c632b6c9c7" providerId="ADAL" clId="{C88FAF71-232A-440D-BEC5-BB7C06B7767F}" dt="2021-04-26T08:49:17.913" v="6354"/>
          <ac:spMkLst>
            <pc:docMk/>
            <pc:sldMk cId="3787321436" sldId="305"/>
            <ac:spMk id="27" creationId="{435F3DAB-90CD-4D9E-83D1-96CB02DB69C2}"/>
          </ac:spMkLst>
        </pc:spChg>
        <pc:spChg chg="add mod">
          <ac:chgData name="Sanders Wang" userId="089d73b8-785c-4012-b931-81c632b6c9c7" providerId="ADAL" clId="{C88FAF71-232A-440D-BEC5-BB7C06B7767F}" dt="2021-04-26T08:55:21.036" v="6387" actId="1076"/>
          <ac:spMkLst>
            <pc:docMk/>
            <pc:sldMk cId="3787321436" sldId="305"/>
            <ac:spMk id="28" creationId="{C39AB1F5-DE81-44C4-B8FB-448B0A8B6CF8}"/>
          </ac:spMkLst>
        </pc:spChg>
        <pc:spChg chg="add mod">
          <ac:chgData name="Sanders Wang" userId="089d73b8-785c-4012-b931-81c632b6c9c7" providerId="ADAL" clId="{C88FAF71-232A-440D-BEC5-BB7C06B7767F}" dt="2021-04-26T08:55:28.058" v="6388" actId="1076"/>
          <ac:spMkLst>
            <pc:docMk/>
            <pc:sldMk cId="3787321436" sldId="305"/>
            <ac:spMk id="29" creationId="{EC1FF1DB-07C5-444F-B6A8-3885EAF070F6}"/>
          </ac:spMkLst>
        </pc:spChg>
        <pc:spChg chg="add mod">
          <ac:chgData name="Sanders Wang" userId="089d73b8-785c-4012-b931-81c632b6c9c7" providerId="ADAL" clId="{C88FAF71-232A-440D-BEC5-BB7C06B7767F}" dt="2021-04-26T08:54:46.543" v="6378" actId="1076"/>
          <ac:spMkLst>
            <pc:docMk/>
            <pc:sldMk cId="3787321436" sldId="305"/>
            <ac:spMk id="30" creationId="{C227A98E-5A25-41D8-ADA6-0B202B716524}"/>
          </ac:spMkLst>
        </pc:spChg>
        <pc:spChg chg="add del mod">
          <ac:chgData name="Sanders Wang" userId="089d73b8-785c-4012-b931-81c632b6c9c7" providerId="ADAL" clId="{C88FAF71-232A-440D-BEC5-BB7C06B7767F}" dt="2021-04-26T08:55:11.397" v="6385" actId="478"/>
          <ac:spMkLst>
            <pc:docMk/>
            <pc:sldMk cId="3787321436" sldId="305"/>
            <ac:spMk id="33" creationId="{CFC657CE-7877-4829-8292-1D55D31B3B69}"/>
          </ac:spMkLst>
        </pc:spChg>
        <pc:picChg chg="add mod">
          <ac:chgData name="Sanders Wang" userId="089d73b8-785c-4012-b931-81c632b6c9c7" providerId="ADAL" clId="{C88FAF71-232A-440D-BEC5-BB7C06B7767F}" dt="2021-04-26T08:02:36.654" v="6158"/>
          <ac:picMkLst>
            <pc:docMk/>
            <pc:sldMk cId="3787321436" sldId="305"/>
            <ac:picMk id="3" creationId="{D3D16223-E414-4DC3-9A22-22476E797DB5}"/>
          </ac:picMkLst>
        </pc:picChg>
        <pc:picChg chg="add mod">
          <ac:chgData name="Sanders Wang" userId="089d73b8-785c-4012-b931-81c632b6c9c7" providerId="ADAL" clId="{C88FAF71-232A-440D-BEC5-BB7C06B7767F}" dt="2021-04-26T08:40:11.679" v="6253" actId="14100"/>
          <ac:picMkLst>
            <pc:docMk/>
            <pc:sldMk cId="3787321436" sldId="305"/>
            <ac:picMk id="5" creationId="{D8B94B6F-2C5F-4F35-9AA6-0B875D7E4E73}"/>
          </ac:picMkLst>
        </pc:picChg>
        <pc:picChg chg="add mod">
          <ac:chgData name="Sanders Wang" userId="089d73b8-785c-4012-b931-81c632b6c9c7" providerId="ADAL" clId="{C88FAF71-232A-440D-BEC5-BB7C06B7767F}" dt="2021-04-26T08:40:25.224" v="6257" actId="1076"/>
          <ac:picMkLst>
            <pc:docMk/>
            <pc:sldMk cId="3787321436" sldId="305"/>
            <ac:picMk id="7" creationId="{48675CDD-A78A-4226-8656-A73DE1800359}"/>
          </ac:picMkLst>
        </pc:picChg>
        <pc:picChg chg="add mod">
          <ac:chgData name="Sanders Wang" userId="089d73b8-785c-4012-b931-81c632b6c9c7" providerId="ADAL" clId="{C88FAF71-232A-440D-BEC5-BB7C06B7767F}" dt="2021-04-26T08:44:47.076" v="6294" actId="1076"/>
          <ac:picMkLst>
            <pc:docMk/>
            <pc:sldMk cId="3787321436" sldId="305"/>
            <ac:picMk id="10" creationId="{61619976-21EE-49EF-A807-73BB7E56D663}"/>
          </ac:picMkLst>
        </pc:picChg>
        <pc:picChg chg="add mod">
          <ac:chgData name="Sanders Wang" userId="089d73b8-785c-4012-b931-81c632b6c9c7" providerId="ADAL" clId="{C88FAF71-232A-440D-BEC5-BB7C06B7767F}" dt="2021-04-26T08:54:46.543" v="6378" actId="1076"/>
          <ac:picMkLst>
            <pc:docMk/>
            <pc:sldMk cId="3787321436" sldId="305"/>
            <ac:picMk id="31" creationId="{F5AD077A-AA96-4A47-9ABF-B6D820B1C909}"/>
          </ac:picMkLst>
        </pc:picChg>
        <pc:picChg chg="add mod">
          <ac:chgData name="Sanders Wang" userId="089d73b8-785c-4012-b931-81c632b6c9c7" providerId="ADAL" clId="{C88FAF71-232A-440D-BEC5-BB7C06B7767F}" dt="2021-04-26T08:55:28.058" v="6388" actId="1076"/>
          <ac:picMkLst>
            <pc:docMk/>
            <pc:sldMk cId="3787321436" sldId="305"/>
            <ac:picMk id="32" creationId="{1302212F-87D2-448B-BBB3-16B16E37B069}"/>
          </ac:picMkLst>
        </pc:picChg>
        <pc:picChg chg="add mod">
          <ac:chgData name="Sanders Wang" userId="089d73b8-785c-4012-b931-81c632b6c9c7" providerId="ADAL" clId="{C88FAF71-232A-440D-BEC5-BB7C06B7767F}" dt="2021-04-26T08:50:07.478" v="6362" actId="1076"/>
          <ac:picMkLst>
            <pc:docMk/>
            <pc:sldMk cId="3787321436" sldId="305"/>
            <ac:picMk id="4098" creationId="{60FD24BB-9104-4DE4-ACFE-391CFF1DB21C}"/>
          </ac:picMkLst>
        </pc:picChg>
        <pc:cxnChg chg="add mod">
          <ac:chgData name="Sanders Wang" userId="089d73b8-785c-4012-b931-81c632b6c9c7" providerId="ADAL" clId="{C88FAF71-232A-440D-BEC5-BB7C06B7767F}" dt="2021-04-26T08:46:33.485" v="6343" actId="1076"/>
          <ac:cxnSpMkLst>
            <pc:docMk/>
            <pc:sldMk cId="3787321436" sldId="305"/>
            <ac:cxnSpMk id="11" creationId="{F3A31AA6-7850-46FC-9317-8342E07DC58E}"/>
          </ac:cxnSpMkLst>
        </pc:cxnChg>
        <pc:cxnChg chg="add mod">
          <ac:chgData name="Sanders Wang" userId="089d73b8-785c-4012-b931-81c632b6c9c7" providerId="ADAL" clId="{C88FAF71-232A-440D-BEC5-BB7C06B7767F}" dt="2021-04-26T08:46:37.639" v="6345" actId="14100"/>
          <ac:cxnSpMkLst>
            <pc:docMk/>
            <pc:sldMk cId="3787321436" sldId="305"/>
            <ac:cxnSpMk id="23" creationId="{55496C90-EFBF-40AB-A2BB-257A717F5237}"/>
          </ac:cxnSpMkLst>
        </pc:cxnChg>
        <pc:cxnChg chg="add mod">
          <ac:chgData name="Sanders Wang" userId="089d73b8-785c-4012-b931-81c632b6c9c7" providerId="ADAL" clId="{C88FAF71-232A-440D-BEC5-BB7C06B7767F}" dt="2021-04-26T08:55:55.755" v="6392" actId="14100"/>
          <ac:cxnSpMkLst>
            <pc:docMk/>
            <pc:sldMk cId="3787321436" sldId="305"/>
            <ac:cxnSpMk id="35" creationId="{ED069441-E16C-4927-8706-95F671F35A62}"/>
          </ac:cxnSpMkLst>
        </pc:cxnChg>
        <pc:cxnChg chg="add mod">
          <ac:chgData name="Sanders Wang" userId="089d73b8-785c-4012-b931-81c632b6c9c7" providerId="ADAL" clId="{C88FAF71-232A-440D-BEC5-BB7C06B7767F}" dt="2021-04-26T08:56:06.899" v="6395" actId="14100"/>
          <ac:cxnSpMkLst>
            <pc:docMk/>
            <pc:sldMk cId="3787321436" sldId="305"/>
            <ac:cxnSpMk id="39" creationId="{63776600-B99A-46B6-A248-A115F060D79A}"/>
          </ac:cxnSpMkLst>
        </pc:cxnChg>
        <pc:cxnChg chg="add mod">
          <ac:chgData name="Sanders Wang" userId="089d73b8-785c-4012-b931-81c632b6c9c7" providerId="ADAL" clId="{C88FAF71-232A-440D-BEC5-BB7C06B7767F}" dt="2021-04-26T08:56:25.439" v="6400" actId="14100"/>
          <ac:cxnSpMkLst>
            <pc:docMk/>
            <pc:sldMk cId="3787321436" sldId="305"/>
            <ac:cxnSpMk id="42" creationId="{538C3B6A-A11B-4284-99E6-81514E6E1E79}"/>
          </ac:cxnSpMkLst>
        </pc:cxnChg>
        <pc:cxnChg chg="add mod">
          <ac:chgData name="Sanders Wang" userId="089d73b8-785c-4012-b931-81c632b6c9c7" providerId="ADAL" clId="{C88FAF71-232A-440D-BEC5-BB7C06B7767F}" dt="2021-04-26T08:56:35.384" v="6403" actId="14100"/>
          <ac:cxnSpMkLst>
            <pc:docMk/>
            <pc:sldMk cId="3787321436" sldId="305"/>
            <ac:cxnSpMk id="46" creationId="{94773834-966A-4913-AAC2-80E98C635E10}"/>
          </ac:cxnSpMkLst>
        </pc:cxnChg>
        <pc:cxnChg chg="add mod">
          <ac:chgData name="Sanders Wang" userId="089d73b8-785c-4012-b931-81c632b6c9c7" providerId="ADAL" clId="{C88FAF71-232A-440D-BEC5-BB7C06B7767F}" dt="2021-04-26T08:57:22.674" v="6410" actId="14100"/>
          <ac:cxnSpMkLst>
            <pc:docMk/>
            <pc:sldMk cId="3787321436" sldId="305"/>
            <ac:cxnSpMk id="49" creationId="{C2AF257A-8C39-4109-B102-6477726405CE}"/>
          </ac:cxnSpMkLst>
        </pc:cxnChg>
        <pc:cxnChg chg="add mod">
          <ac:chgData name="Sanders Wang" userId="089d73b8-785c-4012-b931-81c632b6c9c7" providerId="ADAL" clId="{C88FAF71-232A-440D-BEC5-BB7C06B7767F}" dt="2021-04-26T08:57:18.132" v="6409" actId="14100"/>
          <ac:cxnSpMkLst>
            <pc:docMk/>
            <pc:sldMk cId="3787321436" sldId="305"/>
            <ac:cxnSpMk id="52" creationId="{9760A464-A9F2-41FC-959B-378AF90DACF5}"/>
          </ac:cxnSpMkLst>
        </pc:cxnChg>
        <pc:cxnChg chg="add mod">
          <ac:chgData name="Sanders Wang" userId="089d73b8-785c-4012-b931-81c632b6c9c7" providerId="ADAL" clId="{C88FAF71-232A-440D-BEC5-BB7C06B7767F}" dt="2021-04-26T08:57:38.107" v="6418" actId="14100"/>
          <ac:cxnSpMkLst>
            <pc:docMk/>
            <pc:sldMk cId="3787321436" sldId="305"/>
            <ac:cxnSpMk id="56" creationId="{F806CB6B-7E74-4884-8284-105B71E25294}"/>
          </ac:cxnSpMkLst>
        </pc:cxnChg>
      </pc:sldChg>
      <pc:sldChg chg="addSp delSp modSp new mod setBg">
        <pc:chgData name="Sanders Wang" userId="089d73b8-785c-4012-b931-81c632b6c9c7" providerId="ADAL" clId="{C88FAF71-232A-440D-BEC5-BB7C06B7767F}" dt="2021-04-27T07:18:22.513" v="6696" actId="1076"/>
        <pc:sldMkLst>
          <pc:docMk/>
          <pc:sldMk cId="204101847" sldId="306"/>
        </pc:sldMkLst>
        <pc:spChg chg="add del mod">
          <ac:chgData name="Sanders Wang" userId="089d73b8-785c-4012-b931-81c632b6c9c7" providerId="ADAL" clId="{C88FAF71-232A-440D-BEC5-BB7C06B7767F}" dt="2021-04-26T14:59:51.855" v="6545" actId="478"/>
          <ac:spMkLst>
            <pc:docMk/>
            <pc:sldMk cId="204101847" sldId="306"/>
            <ac:spMk id="2" creationId="{8D4F39B4-7BEA-4680-A115-7197C6698124}"/>
          </ac:spMkLst>
        </pc:spChg>
        <pc:spChg chg="add del">
          <ac:chgData name="Sanders Wang" userId="089d73b8-785c-4012-b931-81c632b6c9c7" providerId="ADAL" clId="{C88FAF71-232A-440D-BEC5-BB7C06B7767F}" dt="2021-04-26T14:58:43.887" v="6531"/>
          <ac:spMkLst>
            <pc:docMk/>
            <pc:sldMk cId="204101847" sldId="306"/>
            <ac:spMk id="3" creationId="{B0D952DA-1938-4E50-92D4-A65066465F9F}"/>
          </ac:spMkLst>
        </pc:spChg>
        <pc:spChg chg="add mod">
          <ac:chgData name="Sanders Wang" userId="089d73b8-785c-4012-b931-81c632b6c9c7" providerId="ADAL" clId="{C88FAF71-232A-440D-BEC5-BB7C06B7767F}" dt="2021-04-27T07:18:22.513" v="6696" actId="1076"/>
          <ac:spMkLst>
            <pc:docMk/>
            <pc:sldMk cId="204101847" sldId="306"/>
            <ac:spMk id="4" creationId="{B447B3A4-9902-435B-9B43-95DA61E59C59}"/>
          </ac:spMkLst>
        </pc:spChg>
      </pc:sldChg>
      <pc:sldChg chg="addSp modSp new mod">
        <pc:chgData name="Sanders Wang" userId="089d73b8-785c-4012-b931-81c632b6c9c7" providerId="ADAL" clId="{C88FAF71-232A-440D-BEC5-BB7C06B7767F}" dt="2021-04-27T07:16:04.635" v="6668" actId="113"/>
        <pc:sldMkLst>
          <pc:docMk/>
          <pc:sldMk cId="1964721676" sldId="307"/>
        </pc:sldMkLst>
        <pc:spChg chg="add mod">
          <ac:chgData name="Sanders Wang" userId="089d73b8-785c-4012-b931-81c632b6c9c7" providerId="ADAL" clId="{C88FAF71-232A-440D-BEC5-BB7C06B7767F}" dt="2021-04-27T07:16:04.635" v="6668" actId="113"/>
          <ac:spMkLst>
            <pc:docMk/>
            <pc:sldMk cId="1964721676" sldId="307"/>
            <ac:spMk id="2" creationId="{F34BC507-C644-4A93-9FD6-8439A0B3BCCB}"/>
          </ac:spMkLst>
        </pc:spChg>
        <pc:spChg chg="add mod">
          <ac:chgData name="Sanders Wang" userId="089d73b8-785c-4012-b931-81c632b6c9c7" providerId="ADAL" clId="{C88FAF71-232A-440D-BEC5-BB7C06B7767F}" dt="2021-04-27T07:01:09.966" v="6613"/>
          <ac:spMkLst>
            <pc:docMk/>
            <pc:sldMk cId="1964721676" sldId="307"/>
            <ac:spMk id="3" creationId="{DDEA3355-618A-43A1-8C1B-C7F27E1F7FBF}"/>
          </ac:spMkLst>
        </pc:spChg>
      </pc:sldChg>
      <pc:sldChg chg="addSp delSp modSp new mod">
        <pc:chgData name="Sanders Wang" userId="089d73b8-785c-4012-b931-81c632b6c9c7" providerId="ADAL" clId="{C88FAF71-232A-440D-BEC5-BB7C06B7767F}" dt="2021-04-27T07:01:14.774" v="6614"/>
        <pc:sldMkLst>
          <pc:docMk/>
          <pc:sldMk cId="804717117" sldId="308"/>
        </pc:sldMkLst>
        <pc:spChg chg="add del mod">
          <ac:chgData name="Sanders Wang" userId="089d73b8-785c-4012-b931-81c632b6c9c7" providerId="ADAL" clId="{C88FAF71-232A-440D-BEC5-BB7C06B7767F}" dt="2021-04-27T06:59:57.839" v="6598"/>
          <ac:spMkLst>
            <pc:docMk/>
            <pc:sldMk cId="804717117" sldId="308"/>
            <ac:spMk id="2" creationId="{206F70D0-D13E-4100-AC7D-097FBE469C6F}"/>
          </ac:spMkLst>
        </pc:spChg>
        <pc:spChg chg="add del mod">
          <ac:chgData name="Sanders Wang" userId="089d73b8-785c-4012-b931-81c632b6c9c7" providerId="ADAL" clId="{C88FAF71-232A-440D-BEC5-BB7C06B7767F}" dt="2021-04-27T07:00:26.679" v="6602"/>
          <ac:spMkLst>
            <pc:docMk/>
            <pc:sldMk cId="804717117" sldId="308"/>
            <ac:spMk id="3" creationId="{C4C785F9-8319-4129-B4F5-DE22DE682EE9}"/>
          </ac:spMkLst>
        </pc:spChg>
        <pc:spChg chg="add mod">
          <ac:chgData name="Sanders Wang" userId="089d73b8-785c-4012-b931-81c632b6c9c7" providerId="ADAL" clId="{C88FAF71-232A-440D-BEC5-BB7C06B7767F}" dt="2021-04-27T07:00:54.782" v="6612" actId="113"/>
          <ac:spMkLst>
            <pc:docMk/>
            <pc:sldMk cId="804717117" sldId="308"/>
            <ac:spMk id="4" creationId="{75509BBF-34AA-4023-A2BB-2944C78140EE}"/>
          </ac:spMkLst>
        </pc:spChg>
        <pc:spChg chg="add mod">
          <ac:chgData name="Sanders Wang" userId="089d73b8-785c-4012-b931-81c632b6c9c7" providerId="ADAL" clId="{C88FAF71-232A-440D-BEC5-BB7C06B7767F}" dt="2021-04-27T07:01:14.774" v="6614"/>
          <ac:spMkLst>
            <pc:docMk/>
            <pc:sldMk cId="804717117" sldId="308"/>
            <ac:spMk id="5" creationId="{BF8058F9-3945-4F56-92A8-7635F4479D0B}"/>
          </ac:spMkLst>
        </pc:spChg>
      </pc:sldChg>
      <pc:sldChg chg="addSp delSp modSp new mod">
        <pc:chgData name="Sanders Wang" userId="089d73b8-785c-4012-b931-81c632b6c9c7" providerId="ADAL" clId="{C88FAF71-232A-440D-BEC5-BB7C06B7767F}" dt="2021-04-27T07:11:45.056" v="6661" actId="404"/>
        <pc:sldMkLst>
          <pc:docMk/>
          <pc:sldMk cId="1981428665" sldId="309"/>
        </pc:sldMkLst>
        <pc:spChg chg="add del mod">
          <ac:chgData name="Sanders Wang" userId="089d73b8-785c-4012-b931-81c632b6c9c7" providerId="ADAL" clId="{C88FAF71-232A-440D-BEC5-BB7C06B7767F}" dt="2021-04-27T07:03:23.814" v="6619"/>
          <ac:spMkLst>
            <pc:docMk/>
            <pc:sldMk cId="1981428665" sldId="309"/>
            <ac:spMk id="2" creationId="{8D111604-8D43-4073-83E0-3B8F77B6B733}"/>
          </ac:spMkLst>
        </pc:spChg>
        <pc:spChg chg="add mod">
          <ac:chgData name="Sanders Wang" userId="089d73b8-785c-4012-b931-81c632b6c9c7" providerId="ADAL" clId="{C88FAF71-232A-440D-BEC5-BB7C06B7767F}" dt="2021-04-27T07:11:45.056" v="6661" actId="404"/>
          <ac:spMkLst>
            <pc:docMk/>
            <pc:sldMk cId="1981428665" sldId="309"/>
            <ac:spMk id="3" creationId="{0BCB3E36-3308-4040-BDA4-48C565BD83DE}"/>
          </ac:spMkLst>
        </pc:spChg>
        <pc:spChg chg="add mod">
          <ac:chgData name="Sanders Wang" userId="089d73b8-785c-4012-b931-81c632b6c9c7" providerId="ADAL" clId="{C88FAF71-232A-440D-BEC5-BB7C06B7767F}" dt="2021-04-27T07:03:37.866" v="6623"/>
          <ac:spMkLst>
            <pc:docMk/>
            <pc:sldMk cId="1981428665" sldId="309"/>
            <ac:spMk id="4" creationId="{A5CF00FC-4BC7-4AC6-9D58-9B954CCF4C6F}"/>
          </ac:spMkLst>
        </pc:spChg>
        <pc:spChg chg="mod">
          <ac:chgData name="Sanders Wang" userId="089d73b8-785c-4012-b931-81c632b6c9c7" providerId="ADAL" clId="{C88FAF71-232A-440D-BEC5-BB7C06B7767F}" dt="2021-04-27T07:05:25.676" v="6630" actId="1076"/>
          <ac:spMkLst>
            <pc:docMk/>
            <pc:sldMk cId="1981428665" sldId="309"/>
            <ac:spMk id="7" creationId="{939EFBB0-6D5B-4DF0-AD8A-A18C3AA55349}"/>
          </ac:spMkLst>
        </pc:spChg>
        <pc:spChg chg="mod">
          <ac:chgData name="Sanders Wang" userId="089d73b8-785c-4012-b931-81c632b6c9c7" providerId="ADAL" clId="{C88FAF71-232A-440D-BEC5-BB7C06B7767F}" dt="2021-04-27T07:05:25.676" v="6630" actId="1076"/>
          <ac:spMkLst>
            <pc:docMk/>
            <pc:sldMk cId="1981428665" sldId="309"/>
            <ac:spMk id="8" creationId="{6E4F2C6B-C022-479B-96D8-4C4A9C679C45}"/>
          </ac:spMkLst>
        </pc:spChg>
        <pc:spChg chg="mod">
          <ac:chgData name="Sanders Wang" userId="089d73b8-785c-4012-b931-81c632b6c9c7" providerId="ADAL" clId="{C88FAF71-232A-440D-BEC5-BB7C06B7767F}" dt="2021-04-27T07:05:25.676" v="6630" actId="1076"/>
          <ac:spMkLst>
            <pc:docMk/>
            <pc:sldMk cId="1981428665" sldId="309"/>
            <ac:spMk id="9" creationId="{0354A111-348E-4E0B-AD33-456C7ED0030C}"/>
          </ac:spMkLst>
        </pc:spChg>
        <pc:spChg chg="mod">
          <ac:chgData name="Sanders Wang" userId="089d73b8-785c-4012-b931-81c632b6c9c7" providerId="ADAL" clId="{C88FAF71-232A-440D-BEC5-BB7C06B7767F}" dt="2021-04-27T07:05:25.676" v="6630" actId="1076"/>
          <ac:spMkLst>
            <pc:docMk/>
            <pc:sldMk cId="1981428665" sldId="309"/>
            <ac:spMk id="10" creationId="{4359099D-1737-4509-B9A9-4C45713EE67D}"/>
          </ac:spMkLst>
        </pc:spChg>
        <pc:spChg chg="add del mod">
          <ac:chgData name="Sanders Wang" userId="089d73b8-785c-4012-b931-81c632b6c9c7" providerId="ADAL" clId="{C88FAF71-232A-440D-BEC5-BB7C06B7767F}" dt="2021-04-27T07:05:38.038" v="6632" actId="478"/>
          <ac:spMkLst>
            <pc:docMk/>
            <pc:sldMk cId="1981428665" sldId="309"/>
            <ac:spMk id="14" creationId="{00E0F4D9-61EB-416D-AD39-06D4D131E99E}"/>
          </ac:spMkLst>
        </pc:spChg>
        <pc:spChg chg="add del mod">
          <ac:chgData name="Sanders Wang" userId="089d73b8-785c-4012-b931-81c632b6c9c7" providerId="ADAL" clId="{C88FAF71-232A-440D-BEC5-BB7C06B7767F}" dt="2021-04-27T07:06:03.165" v="6636"/>
          <ac:spMkLst>
            <pc:docMk/>
            <pc:sldMk cId="1981428665" sldId="309"/>
            <ac:spMk id="17" creationId="{24BF1F76-62A6-4732-8F5B-CF9C9EC713EA}"/>
          </ac:spMkLst>
        </pc:spChg>
        <pc:spChg chg="add mod">
          <ac:chgData name="Sanders Wang" userId="089d73b8-785c-4012-b931-81c632b6c9c7" providerId="ADAL" clId="{C88FAF71-232A-440D-BEC5-BB7C06B7767F}" dt="2021-04-27T07:06:13.767" v="6640" actId="1076"/>
          <ac:spMkLst>
            <pc:docMk/>
            <pc:sldMk cId="1981428665" sldId="309"/>
            <ac:spMk id="18" creationId="{F4464DA7-C3C5-48EA-8E86-DB126E165853}"/>
          </ac:spMkLst>
        </pc:spChg>
        <pc:grpChg chg="add mod">
          <ac:chgData name="Sanders Wang" userId="089d73b8-785c-4012-b931-81c632b6c9c7" providerId="ADAL" clId="{C88FAF71-232A-440D-BEC5-BB7C06B7767F}" dt="2021-04-27T07:05:25.676" v="6630" actId="1076"/>
          <ac:grpSpMkLst>
            <pc:docMk/>
            <pc:sldMk cId="1981428665" sldId="309"/>
            <ac:grpSpMk id="5" creationId="{AE7271DD-504F-46FF-B59C-0ABB1B5BEC1C}"/>
          </ac:grpSpMkLst>
        </pc:grpChg>
        <pc:picChg chg="mod">
          <ac:chgData name="Sanders Wang" userId="089d73b8-785c-4012-b931-81c632b6c9c7" providerId="ADAL" clId="{C88FAF71-232A-440D-BEC5-BB7C06B7767F}" dt="2021-04-27T07:05:25.676" v="6630" actId="1076"/>
          <ac:picMkLst>
            <pc:docMk/>
            <pc:sldMk cId="1981428665" sldId="309"/>
            <ac:picMk id="6" creationId="{5A1ABD74-D07D-4A2B-9B82-32F5698D910B}"/>
          </ac:picMkLst>
        </pc:picChg>
        <pc:picChg chg="add del mod">
          <ac:chgData name="Sanders Wang" userId="089d73b8-785c-4012-b931-81c632b6c9c7" providerId="ADAL" clId="{C88FAF71-232A-440D-BEC5-BB7C06B7767F}" dt="2021-04-27T07:05:29.358" v="6631" actId="478"/>
          <ac:picMkLst>
            <pc:docMk/>
            <pc:sldMk cId="1981428665" sldId="309"/>
            <ac:picMk id="11" creationId="{9642225C-C0F8-4F82-B0B7-446D76D5FBDE}"/>
          </ac:picMkLst>
        </pc:picChg>
        <pc:picChg chg="add del mod">
          <ac:chgData name="Sanders Wang" userId="089d73b8-785c-4012-b931-81c632b6c9c7" providerId="ADAL" clId="{C88FAF71-232A-440D-BEC5-BB7C06B7767F}" dt="2021-04-27T07:05:38.038" v="6632" actId="478"/>
          <ac:picMkLst>
            <pc:docMk/>
            <pc:sldMk cId="1981428665" sldId="309"/>
            <ac:picMk id="13" creationId="{BCA746B2-485D-45C2-A139-679E79A2A463}"/>
          </ac:picMkLst>
        </pc:picChg>
        <pc:cxnChg chg="add mod">
          <ac:chgData name="Sanders Wang" userId="089d73b8-785c-4012-b931-81c632b6c9c7" providerId="ADAL" clId="{C88FAF71-232A-440D-BEC5-BB7C06B7767F}" dt="2021-04-27T07:06:21.135" v="6642" actId="14100"/>
          <ac:cxnSpMkLst>
            <pc:docMk/>
            <pc:sldMk cId="1981428665" sldId="309"/>
            <ac:cxnSpMk id="12" creationId="{12BCA147-9F97-4C13-961B-5156A7E5D77B}"/>
          </ac:cxnSpMkLst>
        </pc:cxnChg>
        <pc:cxnChg chg="add del mod">
          <ac:chgData name="Sanders Wang" userId="089d73b8-785c-4012-b931-81c632b6c9c7" providerId="ADAL" clId="{C88FAF71-232A-440D-BEC5-BB7C06B7767F}" dt="2021-04-27T07:05:38.038" v="6632" actId="478"/>
          <ac:cxnSpMkLst>
            <pc:docMk/>
            <pc:sldMk cId="1981428665" sldId="309"/>
            <ac:cxnSpMk id="15" creationId="{838E3CF4-40A4-400E-806B-DEC44F822AB0}"/>
          </ac:cxnSpMkLst>
        </pc:cxnChg>
        <pc:cxnChg chg="add del mod">
          <ac:chgData name="Sanders Wang" userId="089d73b8-785c-4012-b931-81c632b6c9c7" providerId="ADAL" clId="{C88FAF71-232A-440D-BEC5-BB7C06B7767F}" dt="2021-04-27T07:05:38.038" v="6632" actId="478"/>
          <ac:cxnSpMkLst>
            <pc:docMk/>
            <pc:sldMk cId="1981428665" sldId="309"/>
            <ac:cxnSpMk id="16" creationId="{A6EC4752-5612-4C25-B49D-6AA75A7A2D94}"/>
          </ac:cxnSpMkLst>
        </pc:cxnChg>
      </pc:sldChg>
      <pc:sldChg chg="addSp modSp new mod">
        <pc:chgData name="Sanders Wang" userId="089d73b8-785c-4012-b931-81c632b6c9c7" providerId="ADAL" clId="{C88FAF71-232A-440D-BEC5-BB7C06B7767F}" dt="2021-04-27T07:18:11.437" v="6695" actId="20577"/>
        <pc:sldMkLst>
          <pc:docMk/>
          <pc:sldMk cId="4119484149" sldId="310"/>
        </pc:sldMkLst>
        <pc:spChg chg="add mod">
          <ac:chgData name="Sanders Wang" userId="089d73b8-785c-4012-b931-81c632b6c9c7" providerId="ADAL" clId="{C88FAF71-232A-440D-BEC5-BB7C06B7767F}" dt="2021-04-27T07:18:11.437" v="6695" actId="20577"/>
          <ac:spMkLst>
            <pc:docMk/>
            <pc:sldMk cId="4119484149" sldId="310"/>
            <ac:spMk id="2" creationId="{B24E3717-7DDE-49D7-9DC0-7053CC4515F9}"/>
          </ac:spMkLst>
        </pc:spChg>
        <pc:spChg chg="add mod">
          <ac:chgData name="Sanders Wang" userId="089d73b8-785c-4012-b931-81c632b6c9c7" providerId="ADAL" clId="{C88FAF71-232A-440D-BEC5-BB7C06B7767F}" dt="2021-04-27T07:18:04.668" v="6692"/>
          <ac:spMkLst>
            <pc:docMk/>
            <pc:sldMk cId="4119484149" sldId="310"/>
            <ac:spMk id="3" creationId="{490B5937-8FC7-4827-94B0-79FEBF9F486A}"/>
          </ac:spMkLst>
        </pc:spChg>
      </pc:sldChg>
      <pc:sldChg chg="addSp delSp modSp new mod setBg">
        <pc:chgData name="Sanders Wang" userId="089d73b8-785c-4012-b931-81c632b6c9c7" providerId="ADAL" clId="{C88FAF71-232A-440D-BEC5-BB7C06B7767F}" dt="2021-04-27T14:09:21.711" v="7241" actId="962"/>
        <pc:sldMkLst>
          <pc:docMk/>
          <pc:sldMk cId="455839145" sldId="311"/>
        </pc:sldMkLst>
        <pc:spChg chg="add mod">
          <ac:chgData name="Sanders Wang" userId="089d73b8-785c-4012-b931-81c632b6c9c7" providerId="ADAL" clId="{C88FAF71-232A-440D-BEC5-BB7C06B7767F}" dt="2021-04-27T07:27:02.320" v="6711"/>
          <ac:spMkLst>
            <pc:docMk/>
            <pc:sldMk cId="455839145" sldId="311"/>
            <ac:spMk id="5" creationId="{EDB33238-41B0-4C6D-92AA-222EDDC273BF}"/>
          </ac:spMkLst>
        </pc:spChg>
        <pc:spChg chg="add mod">
          <ac:chgData name="Sanders Wang" userId="089d73b8-785c-4012-b931-81c632b6c9c7" providerId="ADAL" clId="{C88FAF71-232A-440D-BEC5-BB7C06B7767F}" dt="2021-04-27T07:33:01.097" v="6716" actId="692"/>
          <ac:spMkLst>
            <pc:docMk/>
            <pc:sldMk cId="455839145" sldId="311"/>
            <ac:spMk id="6" creationId="{9A31D335-15D0-4163-BBD6-36F57BF97108}"/>
          </ac:spMkLst>
        </pc:spChg>
        <pc:spChg chg="add mod">
          <ac:chgData name="Sanders Wang" userId="089d73b8-785c-4012-b931-81c632b6c9c7" providerId="ADAL" clId="{C88FAF71-232A-440D-BEC5-BB7C06B7767F}" dt="2021-04-27T10:17:04.878" v="6766" actId="14100"/>
          <ac:spMkLst>
            <pc:docMk/>
            <pc:sldMk cId="455839145" sldId="311"/>
            <ac:spMk id="7" creationId="{C13F13B7-F8FB-4F3C-8B96-F717BE25A396}"/>
          </ac:spMkLst>
        </pc:spChg>
        <pc:spChg chg="add mod">
          <ac:chgData name="Sanders Wang" userId="089d73b8-785c-4012-b931-81c632b6c9c7" providerId="ADAL" clId="{C88FAF71-232A-440D-BEC5-BB7C06B7767F}" dt="2021-04-27T10:18:30.851" v="6767" actId="571"/>
          <ac:spMkLst>
            <pc:docMk/>
            <pc:sldMk cId="455839145" sldId="311"/>
            <ac:spMk id="8" creationId="{4D44B3DE-1F13-41A1-BAD0-4024D65900B5}"/>
          </ac:spMkLst>
        </pc:spChg>
        <pc:spChg chg="add del mod">
          <ac:chgData name="Sanders Wang" userId="089d73b8-785c-4012-b931-81c632b6c9c7" providerId="ADAL" clId="{C88FAF71-232A-440D-BEC5-BB7C06B7767F}" dt="2021-04-27T10:27:50.925" v="6806"/>
          <ac:spMkLst>
            <pc:docMk/>
            <pc:sldMk cId="455839145" sldId="311"/>
            <ac:spMk id="10" creationId="{E7310746-5F16-40F0-A9CC-E061E27322CC}"/>
          </ac:spMkLst>
        </pc:spChg>
        <pc:spChg chg="add del mod">
          <ac:chgData name="Sanders Wang" userId="089d73b8-785c-4012-b931-81c632b6c9c7" providerId="ADAL" clId="{C88FAF71-232A-440D-BEC5-BB7C06B7767F}" dt="2021-04-27T10:27:50.925" v="6806"/>
          <ac:spMkLst>
            <pc:docMk/>
            <pc:sldMk cId="455839145" sldId="311"/>
            <ac:spMk id="11" creationId="{B501E56A-ED0E-4C19-9525-E57B3D04CD67}"/>
          </ac:spMkLst>
        </pc:spChg>
        <pc:spChg chg="add mod">
          <ac:chgData name="Sanders Wang" userId="089d73b8-785c-4012-b931-81c632b6c9c7" providerId="ADAL" clId="{C88FAF71-232A-440D-BEC5-BB7C06B7767F}" dt="2021-04-27T10:29:15.888" v="6811" actId="1076"/>
          <ac:spMkLst>
            <pc:docMk/>
            <pc:sldMk cId="455839145" sldId="311"/>
            <ac:spMk id="13" creationId="{8F2C7869-4D3D-40C4-B4CC-DAD94A48A5A6}"/>
          </ac:spMkLst>
        </pc:spChg>
        <pc:picChg chg="add mod">
          <ac:chgData name="Sanders Wang" userId="089d73b8-785c-4012-b931-81c632b6c9c7" providerId="ADAL" clId="{C88FAF71-232A-440D-BEC5-BB7C06B7767F}" dt="2021-04-27T10:16:56.920" v="6764" actId="1076"/>
          <ac:picMkLst>
            <pc:docMk/>
            <pc:sldMk cId="455839145" sldId="311"/>
            <ac:picMk id="2" creationId="{7F167B8D-75F2-467B-8B04-8BCA27E46188}"/>
          </ac:picMkLst>
        </pc:picChg>
        <pc:picChg chg="add mod">
          <ac:chgData name="Sanders Wang" userId="089d73b8-785c-4012-b931-81c632b6c9c7" providerId="ADAL" clId="{C88FAF71-232A-440D-BEC5-BB7C06B7767F}" dt="2021-04-27T14:09:21.711" v="7241" actId="962"/>
          <ac:picMkLst>
            <pc:docMk/>
            <pc:sldMk cId="455839145" sldId="311"/>
            <ac:picMk id="3" creationId="{85C306D3-2AFE-4C66-BFCC-63E9EEE6E204}"/>
          </ac:picMkLst>
        </pc:picChg>
        <pc:picChg chg="add mod">
          <ac:chgData name="Sanders Wang" userId="089d73b8-785c-4012-b931-81c632b6c9c7" providerId="ADAL" clId="{C88FAF71-232A-440D-BEC5-BB7C06B7767F}" dt="2021-04-27T07:26:04.484" v="6710" actId="1076"/>
          <ac:picMkLst>
            <pc:docMk/>
            <pc:sldMk cId="455839145" sldId="311"/>
            <ac:picMk id="4" creationId="{55B6D72F-4A2F-4DB2-A233-7BD05B9B954D}"/>
          </ac:picMkLst>
        </pc:picChg>
        <pc:picChg chg="add del mod">
          <ac:chgData name="Sanders Wang" userId="089d73b8-785c-4012-b931-81c632b6c9c7" providerId="ADAL" clId="{C88FAF71-232A-440D-BEC5-BB7C06B7767F}" dt="2021-04-27T10:27:50.925" v="6806"/>
          <ac:picMkLst>
            <pc:docMk/>
            <pc:sldMk cId="455839145" sldId="311"/>
            <ac:picMk id="9" creationId="{C5467BA3-7E30-401A-BCA6-C650E37BE295}"/>
          </ac:picMkLst>
        </pc:picChg>
        <pc:picChg chg="add mod">
          <ac:chgData name="Sanders Wang" userId="089d73b8-785c-4012-b931-81c632b6c9c7" providerId="ADAL" clId="{C88FAF71-232A-440D-BEC5-BB7C06B7767F}" dt="2021-04-27T10:28:31.150" v="6809" actId="1076"/>
          <ac:picMkLst>
            <pc:docMk/>
            <pc:sldMk cId="455839145" sldId="311"/>
            <ac:picMk id="12" creationId="{158B7CD3-75DE-4079-ABEB-B2A10C1942BB}"/>
          </ac:picMkLst>
        </pc:picChg>
      </pc:sldChg>
      <pc:sldChg chg="addSp delSp modSp add mod">
        <pc:chgData name="Sanders Wang" userId="089d73b8-785c-4012-b931-81c632b6c9c7" providerId="ADAL" clId="{C88FAF71-232A-440D-BEC5-BB7C06B7767F}" dt="2021-04-27T11:08:23.442" v="6887" actId="478"/>
        <pc:sldMkLst>
          <pc:docMk/>
          <pc:sldMk cId="2137944674" sldId="312"/>
        </pc:sldMkLst>
        <pc:spChg chg="mod">
          <ac:chgData name="Sanders Wang" userId="089d73b8-785c-4012-b931-81c632b6c9c7" providerId="ADAL" clId="{C88FAF71-232A-440D-BEC5-BB7C06B7767F}" dt="2021-04-27T11:05:12.682" v="6851"/>
          <ac:spMkLst>
            <pc:docMk/>
            <pc:sldMk cId="2137944674" sldId="312"/>
            <ac:spMk id="4" creationId="{7622C851-2A66-4A70-97E1-78E3BEE99E39}"/>
          </ac:spMkLst>
        </pc:spChg>
        <pc:spChg chg="mod">
          <ac:chgData name="Sanders Wang" userId="089d73b8-785c-4012-b931-81c632b6c9c7" providerId="ADAL" clId="{C88FAF71-232A-440D-BEC5-BB7C06B7767F}" dt="2021-04-27T11:05:17.437" v="6854" actId="1076"/>
          <ac:spMkLst>
            <pc:docMk/>
            <pc:sldMk cId="2137944674" sldId="312"/>
            <ac:spMk id="5" creationId="{E54802DB-B7E2-455E-A393-D568C64BF5C8}"/>
          </ac:spMkLst>
        </pc:spChg>
        <pc:spChg chg="mod">
          <ac:chgData name="Sanders Wang" userId="089d73b8-785c-4012-b931-81c632b6c9c7" providerId="ADAL" clId="{C88FAF71-232A-440D-BEC5-BB7C06B7767F}" dt="2021-04-27T11:05:12.682" v="6851"/>
          <ac:spMkLst>
            <pc:docMk/>
            <pc:sldMk cId="2137944674" sldId="312"/>
            <ac:spMk id="6" creationId="{6C90C2D6-C6AD-4190-B034-1A966A801F0A}"/>
          </ac:spMkLst>
        </pc:spChg>
        <pc:spChg chg="mod">
          <ac:chgData name="Sanders Wang" userId="089d73b8-785c-4012-b931-81c632b6c9c7" providerId="ADAL" clId="{C88FAF71-232A-440D-BEC5-BB7C06B7767F}" dt="2021-04-27T11:05:12.682" v="6851"/>
          <ac:spMkLst>
            <pc:docMk/>
            <pc:sldMk cId="2137944674" sldId="312"/>
            <ac:spMk id="7" creationId="{3F18BD3F-89F4-43CE-93DE-005CAF6C8F43}"/>
          </ac:spMkLst>
        </pc:spChg>
        <pc:spChg chg="add del mod">
          <ac:chgData name="Sanders Wang" userId="089d73b8-785c-4012-b931-81c632b6c9c7" providerId="ADAL" clId="{C88FAF71-232A-440D-BEC5-BB7C06B7767F}" dt="2021-04-27T07:39:36.304" v="6739" actId="1076"/>
          <ac:spMkLst>
            <pc:docMk/>
            <pc:sldMk cId="2137944674" sldId="312"/>
            <ac:spMk id="11" creationId="{C7574021-40C7-485F-A8D4-2FD1C6C6C51C}"/>
          </ac:spMkLst>
        </pc:spChg>
        <pc:spChg chg="add del mod">
          <ac:chgData name="Sanders Wang" userId="089d73b8-785c-4012-b931-81c632b6c9c7" providerId="ADAL" clId="{C88FAF71-232A-440D-BEC5-BB7C06B7767F}" dt="2021-04-27T07:37:25.705" v="6732"/>
          <ac:spMkLst>
            <pc:docMk/>
            <pc:sldMk cId="2137944674" sldId="312"/>
            <ac:spMk id="18" creationId="{0C9A21B3-3C67-4139-BF72-E3409BFC3387}"/>
          </ac:spMkLst>
        </pc:spChg>
        <pc:spChg chg="add del mod">
          <ac:chgData name="Sanders Wang" userId="089d73b8-785c-4012-b931-81c632b6c9c7" providerId="ADAL" clId="{C88FAF71-232A-440D-BEC5-BB7C06B7767F}" dt="2021-04-27T07:39:36.304" v="6739" actId="1076"/>
          <ac:spMkLst>
            <pc:docMk/>
            <pc:sldMk cId="2137944674" sldId="312"/>
            <ac:spMk id="19" creationId="{00E9A6AB-62A2-47D4-9398-8F75C99074B8}"/>
          </ac:spMkLst>
        </pc:spChg>
        <pc:spChg chg="add del mod">
          <ac:chgData name="Sanders Wang" userId="089d73b8-785c-4012-b931-81c632b6c9c7" providerId="ADAL" clId="{C88FAF71-232A-440D-BEC5-BB7C06B7767F}" dt="2021-04-27T07:39:36.304" v="6739" actId="1076"/>
          <ac:spMkLst>
            <pc:docMk/>
            <pc:sldMk cId="2137944674" sldId="312"/>
            <ac:spMk id="20" creationId="{2670016A-FBE3-42FB-A7D7-150B75C6CF3F}"/>
          </ac:spMkLst>
        </pc:spChg>
        <pc:spChg chg="add mod">
          <ac:chgData name="Sanders Wang" userId="089d73b8-785c-4012-b931-81c632b6c9c7" providerId="ADAL" clId="{C88FAF71-232A-440D-BEC5-BB7C06B7767F}" dt="2021-04-27T07:37:34.851" v="6736" actId="1076"/>
          <ac:spMkLst>
            <pc:docMk/>
            <pc:sldMk cId="2137944674" sldId="312"/>
            <ac:spMk id="21" creationId="{9D94BA0F-D8A2-4D5D-B1E8-FC2D6E1E270C}"/>
          </ac:spMkLst>
        </pc:spChg>
        <pc:spChg chg="add del mod">
          <ac:chgData name="Sanders Wang" userId="089d73b8-785c-4012-b931-81c632b6c9c7" providerId="ADAL" clId="{C88FAF71-232A-440D-BEC5-BB7C06B7767F}" dt="2021-04-27T07:39:36.304" v="6739" actId="1076"/>
          <ac:spMkLst>
            <pc:docMk/>
            <pc:sldMk cId="2137944674" sldId="312"/>
            <ac:spMk id="24" creationId="{2F5E8B78-2624-43B2-8F8F-B8A9AB26F941}"/>
          </ac:spMkLst>
        </pc:spChg>
        <pc:spChg chg="add del mod">
          <ac:chgData name="Sanders Wang" userId="089d73b8-785c-4012-b931-81c632b6c9c7" providerId="ADAL" clId="{C88FAF71-232A-440D-BEC5-BB7C06B7767F}" dt="2021-04-27T10:42:17.179" v="6814"/>
          <ac:spMkLst>
            <pc:docMk/>
            <pc:sldMk cId="2137944674" sldId="312"/>
            <ac:spMk id="31" creationId="{0407E254-9913-4274-8D4B-5AB6E9CCE457}"/>
          </ac:spMkLst>
        </pc:spChg>
        <pc:spChg chg="del">
          <ac:chgData name="Sanders Wang" userId="089d73b8-785c-4012-b931-81c632b6c9c7" providerId="ADAL" clId="{C88FAF71-232A-440D-BEC5-BB7C06B7767F}" dt="2021-04-27T07:35:06.878" v="6722" actId="478"/>
          <ac:spMkLst>
            <pc:docMk/>
            <pc:sldMk cId="2137944674" sldId="312"/>
            <ac:spMk id="45" creationId="{C14F8F20-B86D-472A-9CFC-075FD5C6A5FC}"/>
          </ac:spMkLst>
        </pc:spChg>
        <pc:spChg chg="del">
          <ac:chgData name="Sanders Wang" userId="089d73b8-785c-4012-b931-81c632b6c9c7" providerId="ADAL" clId="{C88FAF71-232A-440D-BEC5-BB7C06B7767F}" dt="2021-04-27T07:35:06.878" v="6722" actId="478"/>
          <ac:spMkLst>
            <pc:docMk/>
            <pc:sldMk cId="2137944674" sldId="312"/>
            <ac:spMk id="46" creationId="{43049246-306D-4E2C-82E8-D5A75220F296}"/>
          </ac:spMkLst>
        </pc:spChg>
        <pc:spChg chg="del">
          <ac:chgData name="Sanders Wang" userId="089d73b8-785c-4012-b931-81c632b6c9c7" providerId="ADAL" clId="{C88FAF71-232A-440D-BEC5-BB7C06B7767F}" dt="2021-04-27T07:35:06.878" v="6722" actId="478"/>
          <ac:spMkLst>
            <pc:docMk/>
            <pc:sldMk cId="2137944674" sldId="312"/>
            <ac:spMk id="47" creationId="{4A7369BC-04DE-4DF1-8D67-90376B1E8A95}"/>
          </ac:spMkLst>
        </pc:spChg>
        <pc:spChg chg="del">
          <ac:chgData name="Sanders Wang" userId="089d73b8-785c-4012-b931-81c632b6c9c7" providerId="ADAL" clId="{C88FAF71-232A-440D-BEC5-BB7C06B7767F}" dt="2021-04-27T07:35:06.878" v="6722" actId="478"/>
          <ac:spMkLst>
            <pc:docMk/>
            <pc:sldMk cId="2137944674" sldId="312"/>
            <ac:spMk id="64" creationId="{D8CD84BD-1319-43D5-8F8D-951B899F6944}"/>
          </ac:spMkLst>
        </pc:spChg>
        <pc:spChg chg="del">
          <ac:chgData name="Sanders Wang" userId="089d73b8-785c-4012-b931-81c632b6c9c7" providerId="ADAL" clId="{C88FAF71-232A-440D-BEC5-BB7C06B7767F}" dt="2021-04-27T07:35:06.878" v="6722" actId="478"/>
          <ac:spMkLst>
            <pc:docMk/>
            <pc:sldMk cId="2137944674" sldId="312"/>
            <ac:spMk id="65" creationId="{5889CDF4-EF73-4C7D-933B-B7DBB659FF45}"/>
          </ac:spMkLst>
        </pc:spChg>
        <pc:spChg chg="add del">
          <ac:chgData name="Sanders Wang" userId="089d73b8-785c-4012-b931-81c632b6c9c7" providerId="ADAL" clId="{C88FAF71-232A-440D-BEC5-BB7C06B7767F}" dt="2021-04-27T07:35:23.053" v="6724" actId="478"/>
          <ac:spMkLst>
            <pc:docMk/>
            <pc:sldMk cId="2137944674" sldId="312"/>
            <ac:spMk id="78" creationId="{9EA1D4B3-5F8A-4CD7-AB76-7E8326533AA4}"/>
          </ac:spMkLst>
        </pc:spChg>
        <pc:spChg chg="add mod">
          <ac:chgData name="Sanders Wang" userId="089d73b8-785c-4012-b931-81c632b6c9c7" providerId="ADAL" clId="{C88FAF71-232A-440D-BEC5-BB7C06B7767F}" dt="2021-04-27T08:22:15.406" v="6762" actId="1076"/>
          <ac:spMkLst>
            <pc:docMk/>
            <pc:sldMk cId="2137944674" sldId="312"/>
            <ac:spMk id="80" creationId="{1F515AF5-9239-4D94-AECB-756661B09B04}"/>
          </ac:spMkLst>
        </pc:spChg>
        <pc:spChg chg="del">
          <ac:chgData name="Sanders Wang" userId="089d73b8-785c-4012-b931-81c632b6c9c7" providerId="ADAL" clId="{C88FAF71-232A-440D-BEC5-BB7C06B7767F}" dt="2021-04-27T07:35:06.878" v="6722" actId="478"/>
          <ac:spMkLst>
            <pc:docMk/>
            <pc:sldMk cId="2137944674" sldId="312"/>
            <ac:spMk id="84" creationId="{A0BED141-2977-4ABA-B822-A9CBF8E00F39}"/>
          </ac:spMkLst>
        </pc:spChg>
        <pc:spChg chg="add mod">
          <ac:chgData name="Sanders Wang" userId="089d73b8-785c-4012-b931-81c632b6c9c7" providerId="ADAL" clId="{C88FAF71-232A-440D-BEC5-BB7C06B7767F}" dt="2021-04-27T10:42:28.659" v="6818" actId="1076"/>
          <ac:spMkLst>
            <pc:docMk/>
            <pc:sldMk cId="2137944674" sldId="312"/>
            <ac:spMk id="87" creationId="{359B50FA-B94A-4447-8A53-E16463FC0D7E}"/>
          </ac:spMkLst>
        </pc:spChg>
        <pc:spChg chg="del">
          <ac:chgData name="Sanders Wang" userId="089d73b8-785c-4012-b931-81c632b6c9c7" providerId="ADAL" clId="{C88FAF71-232A-440D-BEC5-BB7C06B7767F}" dt="2021-04-27T07:35:06.878" v="6722" actId="478"/>
          <ac:spMkLst>
            <pc:docMk/>
            <pc:sldMk cId="2137944674" sldId="312"/>
            <ac:spMk id="90" creationId="{59FE64DD-D6BC-40A8-8B1F-F1D596DE6774}"/>
          </ac:spMkLst>
        </pc:spChg>
        <pc:spChg chg="mod">
          <ac:chgData name="Sanders Wang" userId="089d73b8-785c-4012-b931-81c632b6c9c7" providerId="ADAL" clId="{C88FAF71-232A-440D-BEC5-BB7C06B7767F}" dt="2021-04-27T07:36:25.592" v="6730" actId="14100"/>
          <ac:spMkLst>
            <pc:docMk/>
            <pc:sldMk cId="2137944674" sldId="312"/>
            <ac:spMk id="94" creationId="{1886596D-4BF4-4804-A5E5-54F4AFF1E933}"/>
          </ac:spMkLst>
        </pc:spChg>
        <pc:spChg chg="add mod">
          <ac:chgData name="Sanders Wang" userId="089d73b8-785c-4012-b931-81c632b6c9c7" providerId="ADAL" clId="{C88FAF71-232A-440D-BEC5-BB7C06B7767F}" dt="2021-04-27T11:05:25.674" v="6856" actId="1076"/>
          <ac:spMkLst>
            <pc:docMk/>
            <pc:sldMk cId="2137944674" sldId="312"/>
            <ac:spMk id="96" creationId="{3BEBE0D7-B97B-4DFD-8FBD-D568606D3D59}"/>
          </ac:spMkLst>
        </pc:spChg>
        <pc:spChg chg="add mod">
          <ac:chgData name="Sanders Wang" userId="089d73b8-785c-4012-b931-81c632b6c9c7" providerId="ADAL" clId="{C88FAF71-232A-440D-BEC5-BB7C06B7767F}" dt="2021-04-27T11:05:54.736" v="6861"/>
          <ac:spMkLst>
            <pc:docMk/>
            <pc:sldMk cId="2137944674" sldId="312"/>
            <ac:spMk id="102" creationId="{16AE1B06-2301-4BC0-96BE-503AD9C3997C}"/>
          </ac:spMkLst>
        </pc:spChg>
        <pc:spChg chg="mod">
          <ac:chgData name="Sanders Wang" userId="089d73b8-785c-4012-b931-81c632b6c9c7" providerId="ADAL" clId="{C88FAF71-232A-440D-BEC5-BB7C06B7767F}" dt="2021-04-27T07:39:36.304" v="6739" actId="1076"/>
          <ac:spMkLst>
            <pc:docMk/>
            <pc:sldMk cId="2137944674" sldId="312"/>
            <ac:spMk id="103" creationId="{3BDB3D7A-B6EA-4675-AF65-8B141866D81B}"/>
          </ac:spMkLst>
        </pc:spChg>
        <pc:spChg chg="add mod">
          <ac:chgData name="Sanders Wang" userId="089d73b8-785c-4012-b931-81c632b6c9c7" providerId="ADAL" clId="{C88FAF71-232A-440D-BEC5-BB7C06B7767F}" dt="2021-04-27T11:07:31.390" v="6877" actId="1076"/>
          <ac:spMkLst>
            <pc:docMk/>
            <pc:sldMk cId="2137944674" sldId="312"/>
            <ac:spMk id="107" creationId="{CCFCF237-02A6-456C-AB18-058A893F47A7}"/>
          </ac:spMkLst>
        </pc:spChg>
        <pc:spChg chg="mod">
          <ac:chgData name="Sanders Wang" userId="089d73b8-785c-4012-b931-81c632b6c9c7" providerId="ADAL" clId="{C88FAF71-232A-440D-BEC5-BB7C06B7767F}" dt="2021-04-27T07:39:36.304" v="6739" actId="1076"/>
          <ac:spMkLst>
            <pc:docMk/>
            <pc:sldMk cId="2137944674" sldId="312"/>
            <ac:spMk id="108" creationId="{CA805B51-30E9-43EE-BBB9-D694D821BA81}"/>
          </ac:spMkLst>
        </pc:spChg>
        <pc:spChg chg="add mod">
          <ac:chgData name="Sanders Wang" userId="089d73b8-785c-4012-b931-81c632b6c9c7" providerId="ADAL" clId="{C88FAF71-232A-440D-BEC5-BB7C06B7767F}" dt="2021-04-27T11:08:11.608" v="6886" actId="1076"/>
          <ac:spMkLst>
            <pc:docMk/>
            <pc:sldMk cId="2137944674" sldId="312"/>
            <ac:spMk id="111" creationId="{73D9E3C5-7CA1-4653-A66A-17A5FA78FE5D}"/>
          </ac:spMkLst>
        </pc:spChg>
        <pc:spChg chg="mod">
          <ac:chgData name="Sanders Wang" userId="089d73b8-785c-4012-b931-81c632b6c9c7" providerId="ADAL" clId="{C88FAF71-232A-440D-BEC5-BB7C06B7767F}" dt="2021-04-27T07:39:36.304" v="6739" actId="1076"/>
          <ac:spMkLst>
            <pc:docMk/>
            <pc:sldMk cId="2137944674" sldId="312"/>
            <ac:spMk id="114" creationId="{99A088DA-7A43-4E94-BEBF-9800022A0ACA}"/>
          </ac:spMkLst>
        </pc:spChg>
        <pc:spChg chg="mod">
          <ac:chgData name="Sanders Wang" userId="089d73b8-785c-4012-b931-81c632b6c9c7" providerId="ADAL" clId="{C88FAF71-232A-440D-BEC5-BB7C06B7767F}" dt="2021-04-27T07:39:36.304" v="6739" actId="1076"/>
          <ac:spMkLst>
            <pc:docMk/>
            <pc:sldMk cId="2137944674" sldId="312"/>
            <ac:spMk id="122" creationId="{7C1AF878-106C-4587-8C34-C1E66BB657AB}"/>
          </ac:spMkLst>
        </pc:spChg>
        <pc:spChg chg="del">
          <ac:chgData name="Sanders Wang" userId="089d73b8-785c-4012-b931-81c632b6c9c7" providerId="ADAL" clId="{C88FAF71-232A-440D-BEC5-BB7C06B7767F}" dt="2021-04-27T07:34:38.208" v="6718" actId="478"/>
          <ac:spMkLst>
            <pc:docMk/>
            <pc:sldMk cId="2137944674" sldId="312"/>
            <ac:spMk id="131" creationId="{3AC7618F-1935-45A8-A8F2-96ED7C1B571A}"/>
          </ac:spMkLst>
        </pc:spChg>
        <pc:spChg chg="del">
          <ac:chgData name="Sanders Wang" userId="089d73b8-785c-4012-b931-81c632b6c9c7" providerId="ADAL" clId="{C88FAF71-232A-440D-BEC5-BB7C06B7767F}" dt="2021-04-27T07:34:38.208" v="6718" actId="478"/>
          <ac:spMkLst>
            <pc:docMk/>
            <pc:sldMk cId="2137944674" sldId="312"/>
            <ac:spMk id="141" creationId="{4C294B45-8D20-4C1A-8D78-0CB41250D154}"/>
          </ac:spMkLst>
        </pc:spChg>
        <pc:spChg chg="del">
          <ac:chgData name="Sanders Wang" userId="089d73b8-785c-4012-b931-81c632b6c9c7" providerId="ADAL" clId="{C88FAF71-232A-440D-BEC5-BB7C06B7767F}" dt="2021-04-27T07:34:38.208" v="6718" actId="478"/>
          <ac:spMkLst>
            <pc:docMk/>
            <pc:sldMk cId="2137944674" sldId="312"/>
            <ac:spMk id="144" creationId="{9526D711-74E3-4ACF-B399-270024151335}"/>
          </ac:spMkLst>
        </pc:spChg>
        <pc:spChg chg="add mod">
          <ac:chgData name="Sanders Wang" userId="089d73b8-785c-4012-b931-81c632b6c9c7" providerId="ADAL" clId="{C88FAF71-232A-440D-BEC5-BB7C06B7767F}" dt="2021-04-27T10:51:29.289" v="6843" actId="1076"/>
          <ac:spMkLst>
            <pc:docMk/>
            <pc:sldMk cId="2137944674" sldId="312"/>
            <ac:spMk id="7168" creationId="{8B9D7E45-5B0D-413F-A42A-40A28878053B}"/>
          </ac:spMkLst>
        </pc:spChg>
        <pc:spChg chg="add del mod">
          <ac:chgData name="Sanders Wang" userId="089d73b8-785c-4012-b931-81c632b6c9c7" providerId="ADAL" clId="{C88FAF71-232A-440D-BEC5-BB7C06B7767F}" dt="2021-04-27T10:48:32.289" v="6831"/>
          <ac:spMkLst>
            <pc:docMk/>
            <pc:sldMk cId="2137944674" sldId="312"/>
            <ac:spMk id="7169" creationId="{8B5D50C7-344A-42CC-8644-8A949EA61744}"/>
          </ac:spMkLst>
        </pc:spChg>
        <pc:spChg chg="add del mod">
          <ac:chgData name="Sanders Wang" userId="089d73b8-785c-4012-b931-81c632b6c9c7" providerId="ADAL" clId="{C88FAF71-232A-440D-BEC5-BB7C06B7767F}" dt="2021-04-27T10:48:34.525" v="6833"/>
          <ac:spMkLst>
            <pc:docMk/>
            <pc:sldMk cId="2137944674" sldId="312"/>
            <ac:spMk id="7170" creationId="{CC385292-C516-4558-A412-29415BB53F46}"/>
          </ac:spMkLst>
        </pc:spChg>
        <pc:spChg chg="add mod">
          <ac:chgData name="Sanders Wang" userId="089d73b8-785c-4012-b931-81c632b6c9c7" providerId="ADAL" clId="{C88FAF71-232A-440D-BEC5-BB7C06B7767F}" dt="2021-04-27T10:48:56.338" v="6841" actId="14100"/>
          <ac:spMkLst>
            <pc:docMk/>
            <pc:sldMk cId="2137944674" sldId="312"/>
            <ac:spMk id="7171" creationId="{0003E553-63DB-42E4-8BB4-C83CC60EB571}"/>
          </ac:spMkLst>
        </pc:spChg>
        <pc:spChg chg="add del mod">
          <ac:chgData name="Sanders Wang" userId="089d73b8-785c-4012-b931-81c632b6c9c7" providerId="ADAL" clId="{C88FAF71-232A-440D-BEC5-BB7C06B7767F}" dt="2021-04-27T11:06:23.094" v="6864"/>
          <ac:spMkLst>
            <pc:docMk/>
            <pc:sldMk cId="2137944674" sldId="312"/>
            <ac:spMk id="7178" creationId="{16C1BFD0-E8FF-446A-91CC-1DC9CCA2F1EE}"/>
          </ac:spMkLst>
        </pc:spChg>
        <pc:spChg chg="add mod">
          <ac:chgData name="Sanders Wang" userId="089d73b8-785c-4012-b931-81c632b6c9c7" providerId="ADAL" clId="{C88FAF71-232A-440D-BEC5-BB7C06B7767F}" dt="2021-04-27T11:06:42.545" v="6874" actId="1076"/>
          <ac:spMkLst>
            <pc:docMk/>
            <pc:sldMk cId="2137944674" sldId="312"/>
            <ac:spMk id="7179" creationId="{69D2E294-C0EA-4A0C-854A-38A67D1D773E}"/>
          </ac:spMkLst>
        </pc:spChg>
        <pc:grpChg chg="mod">
          <ac:chgData name="Sanders Wang" userId="089d73b8-785c-4012-b931-81c632b6c9c7" providerId="ADAL" clId="{C88FAF71-232A-440D-BEC5-BB7C06B7767F}" dt="2021-04-27T11:05:12.682" v="6851"/>
          <ac:grpSpMkLst>
            <pc:docMk/>
            <pc:sldMk cId="2137944674" sldId="312"/>
            <ac:grpSpMk id="2" creationId="{8ABBA6B2-6BED-4865-A98E-AA747516D374}"/>
          </ac:grpSpMkLst>
        </pc:grpChg>
        <pc:picChg chg="mod">
          <ac:chgData name="Sanders Wang" userId="089d73b8-785c-4012-b931-81c632b6c9c7" providerId="ADAL" clId="{C88FAF71-232A-440D-BEC5-BB7C06B7767F}" dt="2021-04-27T11:05:12.682" v="6851"/>
          <ac:picMkLst>
            <pc:docMk/>
            <pc:sldMk cId="2137944674" sldId="312"/>
            <ac:picMk id="3" creationId="{850F807B-EE78-4AD3-860B-3554939811E8}"/>
          </ac:picMkLst>
        </pc:picChg>
        <pc:picChg chg="add del mod">
          <ac:chgData name="Sanders Wang" userId="089d73b8-785c-4012-b931-81c632b6c9c7" providerId="ADAL" clId="{C88FAF71-232A-440D-BEC5-BB7C06B7767F}" dt="2021-04-27T07:39:36.304" v="6739" actId="1076"/>
          <ac:picMkLst>
            <pc:docMk/>
            <pc:sldMk cId="2137944674" sldId="312"/>
            <ac:picMk id="15" creationId="{B63339A2-F0A5-48C9-8C66-E8C6D01E5A80}"/>
          </ac:picMkLst>
        </pc:picChg>
        <pc:picChg chg="add del mod">
          <ac:chgData name="Sanders Wang" userId="089d73b8-785c-4012-b931-81c632b6c9c7" providerId="ADAL" clId="{C88FAF71-232A-440D-BEC5-BB7C06B7767F}" dt="2021-04-27T07:39:36.304" v="6739" actId="1076"/>
          <ac:picMkLst>
            <pc:docMk/>
            <pc:sldMk cId="2137944674" sldId="312"/>
            <ac:picMk id="17" creationId="{65F0BBC5-5AC9-4C0C-AC66-09537F4AB044}"/>
          </ac:picMkLst>
        </pc:picChg>
        <pc:picChg chg="add del mod">
          <ac:chgData name="Sanders Wang" userId="089d73b8-785c-4012-b931-81c632b6c9c7" providerId="ADAL" clId="{C88FAF71-232A-440D-BEC5-BB7C06B7767F}" dt="2021-04-27T07:39:36.304" v="6739" actId="1076"/>
          <ac:picMkLst>
            <pc:docMk/>
            <pc:sldMk cId="2137944674" sldId="312"/>
            <ac:picMk id="22" creationId="{4FA940A9-E521-41ED-B205-E95613C5362D}"/>
          </ac:picMkLst>
        </pc:picChg>
        <pc:picChg chg="add del mod">
          <ac:chgData name="Sanders Wang" userId="089d73b8-785c-4012-b931-81c632b6c9c7" providerId="ADAL" clId="{C88FAF71-232A-440D-BEC5-BB7C06B7767F}" dt="2021-04-27T07:39:36.304" v="6739" actId="1076"/>
          <ac:picMkLst>
            <pc:docMk/>
            <pc:sldMk cId="2137944674" sldId="312"/>
            <ac:picMk id="23" creationId="{01009A21-521C-4CE9-82C1-07453603EC83}"/>
          </ac:picMkLst>
        </pc:picChg>
        <pc:picChg chg="add del mod">
          <ac:chgData name="Sanders Wang" userId="089d73b8-785c-4012-b931-81c632b6c9c7" providerId="ADAL" clId="{C88FAF71-232A-440D-BEC5-BB7C06B7767F}" dt="2021-04-27T07:39:36.304" v="6739" actId="1076"/>
          <ac:picMkLst>
            <pc:docMk/>
            <pc:sldMk cId="2137944674" sldId="312"/>
            <ac:picMk id="28" creationId="{1FC8ABCB-9568-4A2C-ADD6-98607294BE6F}"/>
          </ac:picMkLst>
        </pc:picChg>
        <pc:picChg chg="del">
          <ac:chgData name="Sanders Wang" userId="089d73b8-785c-4012-b931-81c632b6c9c7" providerId="ADAL" clId="{C88FAF71-232A-440D-BEC5-BB7C06B7767F}" dt="2021-04-27T07:35:06.878" v="6722" actId="478"/>
          <ac:picMkLst>
            <pc:docMk/>
            <pc:sldMk cId="2137944674" sldId="312"/>
            <ac:picMk id="37" creationId="{F66112B6-658C-401A-8DB5-8EA76F2DD079}"/>
          </ac:picMkLst>
        </pc:picChg>
        <pc:picChg chg="del">
          <ac:chgData name="Sanders Wang" userId="089d73b8-785c-4012-b931-81c632b6c9c7" providerId="ADAL" clId="{C88FAF71-232A-440D-BEC5-BB7C06B7767F}" dt="2021-04-27T07:35:06.878" v="6722" actId="478"/>
          <ac:picMkLst>
            <pc:docMk/>
            <pc:sldMk cId="2137944674" sldId="312"/>
            <ac:picMk id="39" creationId="{6BD9B751-9567-4F44-832B-E4F9EA45011C}"/>
          </ac:picMkLst>
        </pc:picChg>
        <pc:picChg chg="del">
          <ac:chgData name="Sanders Wang" userId="089d73b8-785c-4012-b931-81c632b6c9c7" providerId="ADAL" clId="{C88FAF71-232A-440D-BEC5-BB7C06B7767F}" dt="2021-04-27T07:35:06.878" v="6722" actId="478"/>
          <ac:picMkLst>
            <pc:docMk/>
            <pc:sldMk cId="2137944674" sldId="312"/>
            <ac:picMk id="40" creationId="{48209DFC-9098-4D0B-A3C4-4B158ADDA721}"/>
          </ac:picMkLst>
        </pc:picChg>
        <pc:picChg chg="del">
          <ac:chgData name="Sanders Wang" userId="089d73b8-785c-4012-b931-81c632b6c9c7" providerId="ADAL" clId="{C88FAF71-232A-440D-BEC5-BB7C06B7767F}" dt="2021-04-27T07:35:06.878" v="6722" actId="478"/>
          <ac:picMkLst>
            <pc:docMk/>
            <pc:sldMk cId="2137944674" sldId="312"/>
            <ac:picMk id="67" creationId="{C6E275F4-9657-42C2-BC77-5022883152D8}"/>
          </ac:picMkLst>
        </pc:picChg>
        <pc:picChg chg="del">
          <ac:chgData name="Sanders Wang" userId="089d73b8-785c-4012-b931-81c632b6c9c7" providerId="ADAL" clId="{C88FAF71-232A-440D-BEC5-BB7C06B7767F}" dt="2021-04-27T07:35:23.053" v="6724" actId="478"/>
          <ac:picMkLst>
            <pc:docMk/>
            <pc:sldMk cId="2137944674" sldId="312"/>
            <ac:picMk id="69" creationId="{EDA20D70-AA25-4F96-8D50-F4507436FB52}"/>
          </ac:picMkLst>
        </pc:picChg>
        <pc:picChg chg="del">
          <ac:chgData name="Sanders Wang" userId="089d73b8-785c-4012-b931-81c632b6c9c7" providerId="ADAL" clId="{C88FAF71-232A-440D-BEC5-BB7C06B7767F}" dt="2021-04-27T07:35:10.472" v="6723" actId="478"/>
          <ac:picMkLst>
            <pc:docMk/>
            <pc:sldMk cId="2137944674" sldId="312"/>
            <ac:picMk id="75" creationId="{321ECC82-5934-4F8F-A5E2-E411D4863C75}"/>
          </ac:picMkLst>
        </pc:picChg>
        <pc:picChg chg="del">
          <ac:chgData name="Sanders Wang" userId="089d73b8-785c-4012-b931-81c632b6c9c7" providerId="ADAL" clId="{C88FAF71-232A-440D-BEC5-BB7C06B7767F}" dt="2021-04-27T07:35:06.878" v="6722" actId="478"/>
          <ac:picMkLst>
            <pc:docMk/>
            <pc:sldMk cId="2137944674" sldId="312"/>
            <ac:picMk id="76" creationId="{B33E2137-CBD2-487C-AB3C-647BF65D2402}"/>
          </ac:picMkLst>
        </pc:picChg>
        <pc:picChg chg="del">
          <ac:chgData name="Sanders Wang" userId="089d73b8-785c-4012-b931-81c632b6c9c7" providerId="ADAL" clId="{C88FAF71-232A-440D-BEC5-BB7C06B7767F}" dt="2021-04-27T07:35:06.878" v="6722" actId="478"/>
          <ac:picMkLst>
            <pc:docMk/>
            <pc:sldMk cId="2137944674" sldId="312"/>
            <ac:picMk id="82" creationId="{83C9BA4E-B79D-41D6-9FBD-0E6FEE6161BB}"/>
          </ac:picMkLst>
        </pc:picChg>
        <pc:picChg chg="add del mod">
          <ac:chgData name="Sanders Wang" userId="089d73b8-785c-4012-b931-81c632b6c9c7" providerId="ADAL" clId="{C88FAF71-232A-440D-BEC5-BB7C06B7767F}" dt="2021-04-27T10:51:24.183" v="6842" actId="478"/>
          <ac:picMkLst>
            <pc:docMk/>
            <pc:sldMk cId="2137944674" sldId="312"/>
            <ac:picMk id="86" creationId="{8856B9C2-806B-4200-8696-B8BDF3D78D45}"/>
          </ac:picMkLst>
        </pc:picChg>
        <pc:picChg chg="add del mod">
          <ac:chgData name="Sanders Wang" userId="089d73b8-785c-4012-b931-81c632b6c9c7" providerId="ADAL" clId="{C88FAF71-232A-440D-BEC5-BB7C06B7767F}" dt="2021-04-27T11:08:23.442" v="6887" actId="478"/>
          <ac:picMkLst>
            <pc:docMk/>
            <pc:sldMk cId="2137944674" sldId="312"/>
            <ac:picMk id="95" creationId="{82347146-90EB-4FE5-B5F2-B6E66D74A680}"/>
          </ac:picMkLst>
        </pc:picChg>
        <pc:picChg chg="add mod">
          <ac:chgData name="Sanders Wang" userId="089d73b8-785c-4012-b931-81c632b6c9c7" providerId="ADAL" clId="{C88FAF71-232A-440D-BEC5-BB7C06B7767F}" dt="2021-04-27T11:07:31.390" v="6877" actId="1076"/>
          <ac:picMkLst>
            <pc:docMk/>
            <pc:sldMk cId="2137944674" sldId="312"/>
            <ac:picMk id="106" creationId="{2FE688C8-8E08-4311-A44D-1AC5AA01715F}"/>
          </ac:picMkLst>
        </pc:picChg>
        <pc:picChg chg="add mod">
          <ac:chgData name="Sanders Wang" userId="089d73b8-785c-4012-b931-81c632b6c9c7" providerId="ADAL" clId="{C88FAF71-232A-440D-BEC5-BB7C06B7767F}" dt="2021-04-27T11:08:00.028" v="6882" actId="1076"/>
          <ac:picMkLst>
            <pc:docMk/>
            <pc:sldMk cId="2137944674" sldId="312"/>
            <ac:picMk id="110" creationId="{0D104382-6651-4FB9-A2BB-40B73F01ADD1}"/>
          </ac:picMkLst>
        </pc:picChg>
        <pc:picChg chg="mod">
          <ac:chgData name="Sanders Wang" userId="089d73b8-785c-4012-b931-81c632b6c9c7" providerId="ADAL" clId="{C88FAF71-232A-440D-BEC5-BB7C06B7767F}" dt="2021-04-27T08:22:00.268" v="6758" actId="1076"/>
          <ac:picMkLst>
            <pc:docMk/>
            <pc:sldMk cId="2137944674" sldId="312"/>
            <ac:picMk id="127" creationId="{6EC4D6FF-74AF-4539-8A6F-DB7CD08FD3ED}"/>
          </ac:picMkLst>
        </pc:picChg>
        <pc:picChg chg="del">
          <ac:chgData name="Sanders Wang" userId="089d73b8-785c-4012-b931-81c632b6c9c7" providerId="ADAL" clId="{C88FAF71-232A-440D-BEC5-BB7C06B7767F}" dt="2021-04-27T07:34:38.208" v="6718" actId="478"/>
          <ac:picMkLst>
            <pc:docMk/>
            <pc:sldMk cId="2137944674" sldId="312"/>
            <ac:picMk id="157" creationId="{7DE40E4A-EF5D-43A8-8CEA-18C987F2FE24}"/>
          </ac:picMkLst>
        </pc:picChg>
        <pc:picChg chg="del">
          <ac:chgData name="Sanders Wang" userId="089d73b8-785c-4012-b931-81c632b6c9c7" providerId="ADAL" clId="{C88FAF71-232A-440D-BEC5-BB7C06B7767F}" dt="2021-04-27T07:34:38.208" v="6718" actId="478"/>
          <ac:picMkLst>
            <pc:docMk/>
            <pc:sldMk cId="2137944674" sldId="312"/>
            <ac:picMk id="158" creationId="{1A27251F-B76D-422C-B540-FC01BAB405A0}"/>
          </ac:picMkLst>
        </pc:picChg>
        <pc:picChg chg="add del mod">
          <ac:chgData name="Sanders Wang" userId="089d73b8-785c-4012-b931-81c632b6c9c7" providerId="ADAL" clId="{C88FAF71-232A-440D-BEC5-BB7C06B7767F}" dt="2021-04-27T07:39:36.304" v="6739" actId="1076"/>
          <ac:picMkLst>
            <pc:docMk/>
            <pc:sldMk cId="2137944674" sldId="312"/>
            <ac:picMk id="159" creationId="{F5C26433-C47E-40A6-833C-2351A426965F}"/>
          </ac:picMkLst>
        </pc:picChg>
        <pc:picChg chg="add del mod">
          <ac:chgData name="Sanders Wang" userId="089d73b8-785c-4012-b931-81c632b6c9c7" providerId="ADAL" clId="{C88FAF71-232A-440D-BEC5-BB7C06B7767F}" dt="2021-04-27T07:39:36.304" v="6739" actId="1076"/>
          <ac:picMkLst>
            <pc:docMk/>
            <pc:sldMk cId="2137944674" sldId="312"/>
            <ac:picMk id="160" creationId="{0B619631-1F44-4762-BB75-632289A2A448}"/>
          </ac:picMkLst>
        </pc:picChg>
        <pc:picChg chg="del">
          <ac:chgData name="Sanders Wang" userId="089d73b8-785c-4012-b931-81c632b6c9c7" providerId="ADAL" clId="{C88FAF71-232A-440D-BEC5-BB7C06B7767F}" dt="2021-04-27T07:35:06.878" v="6722" actId="478"/>
          <ac:picMkLst>
            <pc:docMk/>
            <pc:sldMk cId="2137944674" sldId="312"/>
            <ac:picMk id="161" creationId="{2B5A4A95-BAF8-4924-80CD-FD505D53AE16}"/>
          </ac:picMkLst>
        </pc:picChg>
        <pc:picChg chg="mod">
          <ac:chgData name="Sanders Wang" userId="089d73b8-785c-4012-b931-81c632b6c9c7" providerId="ADAL" clId="{C88FAF71-232A-440D-BEC5-BB7C06B7767F}" dt="2021-04-27T07:39:36.304" v="6739" actId="1076"/>
          <ac:picMkLst>
            <pc:docMk/>
            <pc:sldMk cId="2137944674" sldId="312"/>
            <ac:picMk id="162" creationId="{5F442D5B-FEFB-42E7-95AA-270039CC75E7}"/>
          </ac:picMkLst>
        </pc:picChg>
        <pc:picChg chg="mod">
          <ac:chgData name="Sanders Wang" userId="089d73b8-785c-4012-b931-81c632b6c9c7" providerId="ADAL" clId="{C88FAF71-232A-440D-BEC5-BB7C06B7767F}" dt="2021-04-27T07:39:36.304" v="6739" actId="1076"/>
          <ac:picMkLst>
            <pc:docMk/>
            <pc:sldMk cId="2137944674" sldId="312"/>
            <ac:picMk id="163" creationId="{F226B0F8-D393-492C-A874-890AA8AA149B}"/>
          </ac:picMkLst>
        </pc:picChg>
        <pc:picChg chg="mod">
          <ac:chgData name="Sanders Wang" userId="089d73b8-785c-4012-b931-81c632b6c9c7" providerId="ADAL" clId="{C88FAF71-232A-440D-BEC5-BB7C06B7767F}" dt="2021-04-27T07:39:36.304" v="6739" actId="1076"/>
          <ac:picMkLst>
            <pc:docMk/>
            <pc:sldMk cId="2137944674" sldId="312"/>
            <ac:picMk id="164" creationId="{63ED69BB-A736-4B47-8257-3F0453AB40B3}"/>
          </ac:picMkLst>
        </pc:picChg>
        <pc:picChg chg="mod">
          <ac:chgData name="Sanders Wang" userId="089d73b8-785c-4012-b931-81c632b6c9c7" providerId="ADAL" clId="{C88FAF71-232A-440D-BEC5-BB7C06B7767F}" dt="2021-04-27T07:39:36.304" v="6739" actId="1076"/>
          <ac:picMkLst>
            <pc:docMk/>
            <pc:sldMk cId="2137944674" sldId="312"/>
            <ac:picMk id="165" creationId="{C32844B2-6484-4C08-8458-33CFA1475B4A}"/>
          </ac:picMkLst>
        </pc:picChg>
        <pc:picChg chg="add mod">
          <ac:chgData name="Sanders Wang" userId="089d73b8-785c-4012-b931-81c632b6c9c7" providerId="ADAL" clId="{C88FAF71-232A-440D-BEC5-BB7C06B7767F}" dt="2021-04-27T10:51:29.289" v="6843" actId="1076"/>
          <ac:picMkLst>
            <pc:docMk/>
            <pc:sldMk cId="2137944674" sldId="312"/>
            <ac:picMk id="1026" creationId="{FA075A14-BF87-4907-8473-24943C80DE8D}"/>
          </ac:picMkLst>
        </pc:picChg>
        <pc:picChg chg="add mod">
          <ac:chgData name="Sanders Wang" userId="089d73b8-785c-4012-b931-81c632b6c9c7" providerId="ADAL" clId="{C88FAF71-232A-440D-BEC5-BB7C06B7767F}" dt="2021-04-27T10:48:24.699" v="6829" actId="14100"/>
          <ac:picMkLst>
            <pc:docMk/>
            <pc:sldMk cId="2137944674" sldId="312"/>
            <ac:picMk id="1028" creationId="{36ED80A9-5BAE-4D5C-A981-1FB25FB212AD}"/>
          </ac:picMkLst>
        </pc:picChg>
        <pc:picChg chg="add mod">
          <ac:chgData name="Sanders Wang" userId="089d73b8-785c-4012-b931-81c632b6c9c7" providerId="ADAL" clId="{C88FAF71-232A-440D-BEC5-BB7C06B7767F}" dt="2021-04-27T10:51:34.893" v="6845" actId="1076"/>
          <ac:picMkLst>
            <pc:docMk/>
            <pc:sldMk cId="2137944674" sldId="312"/>
            <ac:picMk id="1030" creationId="{89F7A258-8EB9-4091-97E4-2266B55BD8A4}"/>
          </ac:picMkLst>
        </pc:picChg>
        <pc:picChg chg="del">
          <ac:chgData name="Sanders Wang" userId="089d73b8-785c-4012-b931-81c632b6c9c7" providerId="ADAL" clId="{C88FAF71-232A-440D-BEC5-BB7C06B7767F}" dt="2021-04-27T07:34:38.208" v="6718" actId="478"/>
          <ac:picMkLst>
            <pc:docMk/>
            <pc:sldMk cId="2137944674" sldId="312"/>
            <ac:picMk id="7181" creationId="{A4DBBE89-E28A-4C6B-BEDA-16F7763AD4B8}"/>
          </ac:picMkLst>
        </pc:picChg>
        <pc:picChg chg="del">
          <ac:chgData name="Sanders Wang" userId="089d73b8-785c-4012-b931-81c632b6c9c7" providerId="ADAL" clId="{C88FAF71-232A-440D-BEC5-BB7C06B7767F}" dt="2021-04-27T07:34:41.145" v="6719" actId="478"/>
          <ac:picMkLst>
            <pc:docMk/>
            <pc:sldMk cId="2137944674" sldId="312"/>
            <ac:picMk id="7190" creationId="{E602C0ED-C429-40EA-8CE5-FFD9F35E1217}"/>
          </ac:picMkLst>
        </pc:picChg>
        <pc:cxnChg chg="add del mod">
          <ac:chgData name="Sanders Wang" userId="089d73b8-785c-4012-b931-81c632b6c9c7" providerId="ADAL" clId="{C88FAF71-232A-440D-BEC5-BB7C06B7767F}" dt="2021-04-27T07:39:36.304" v="6739" actId="1076"/>
          <ac:cxnSpMkLst>
            <pc:docMk/>
            <pc:sldMk cId="2137944674" sldId="312"/>
            <ac:cxnSpMk id="12" creationId="{7203A641-8D75-416B-A5FA-500F15033A0A}"/>
          </ac:cxnSpMkLst>
        </pc:cxnChg>
        <pc:cxnChg chg="mod">
          <ac:chgData name="Sanders Wang" userId="089d73b8-785c-4012-b931-81c632b6c9c7" providerId="ADAL" clId="{C88FAF71-232A-440D-BEC5-BB7C06B7767F}" dt="2021-04-27T11:05:21.216" v="6855" actId="14100"/>
          <ac:cxnSpMkLst>
            <pc:docMk/>
            <pc:sldMk cId="2137944674" sldId="312"/>
            <ac:cxnSpMk id="14" creationId="{5CE16865-AD48-4411-BDE8-9287CFB5F391}"/>
          </ac:cxnSpMkLst>
        </pc:cxnChg>
        <pc:cxnChg chg="add del mod">
          <ac:chgData name="Sanders Wang" userId="089d73b8-785c-4012-b931-81c632b6c9c7" providerId="ADAL" clId="{C88FAF71-232A-440D-BEC5-BB7C06B7767F}" dt="2021-04-27T07:39:36.304" v="6739" actId="1076"/>
          <ac:cxnSpMkLst>
            <pc:docMk/>
            <pc:sldMk cId="2137944674" sldId="312"/>
            <ac:cxnSpMk id="30" creationId="{57B3E518-E5AA-4D39-8D55-52C12870971B}"/>
          </ac:cxnSpMkLst>
        </pc:cxnChg>
        <pc:cxnChg chg="del mod">
          <ac:chgData name="Sanders Wang" userId="089d73b8-785c-4012-b931-81c632b6c9c7" providerId="ADAL" clId="{C88FAF71-232A-440D-BEC5-BB7C06B7767F}" dt="2021-04-27T07:35:06.878" v="6722" actId="478"/>
          <ac:cxnSpMkLst>
            <pc:docMk/>
            <pc:sldMk cId="2137944674" sldId="312"/>
            <ac:cxnSpMk id="48" creationId="{4BA99E63-264E-478E-9104-CB034AB9D9AE}"/>
          </ac:cxnSpMkLst>
        </pc:cxnChg>
        <pc:cxnChg chg="del mod">
          <ac:chgData name="Sanders Wang" userId="089d73b8-785c-4012-b931-81c632b6c9c7" providerId="ADAL" clId="{C88FAF71-232A-440D-BEC5-BB7C06B7767F}" dt="2021-04-27T07:35:06.878" v="6722" actId="478"/>
          <ac:cxnSpMkLst>
            <pc:docMk/>
            <pc:sldMk cId="2137944674" sldId="312"/>
            <ac:cxnSpMk id="51" creationId="{A4A054C8-BCD4-4ED5-8A4D-39AACB3E9B3D}"/>
          </ac:cxnSpMkLst>
        </pc:cxnChg>
        <pc:cxnChg chg="del mod">
          <ac:chgData name="Sanders Wang" userId="089d73b8-785c-4012-b931-81c632b6c9c7" providerId="ADAL" clId="{C88FAF71-232A-440D-BEC5-BB7C06B7767F}" dt="2021-04-27T07:35:06.878" v="6722" actId="478"/>
          <ac:cxnSpMkLst>
            <pc:docMk/>
            <pc:sldMk cId="2137944674" sldId="312"/>
            <ac:cxnSpMk id="54" creationId="{B058A9F4-E822-42FD-8236-143F27922C42}"/>
          </ac:cxnSpMkLst>
        </pc:cxnChg>
        <pc:cxnChg chg="del mod">
          <ac:chgData name="Sanders Wang" userId="089d73b8-785c-4012-b931-81c632b6c9c7" providerId="ADAL" clId="{C88FAF71-232A-440D-BEC5-BB7C06B7767F}" dt="2021-04-27T07:35:06.878" v="6722" actId="478"/>
          <ac:cxnSpMkLst>
            <pc:docMk/>
            <pc:sldMk cId="2137944674" sldId="312"/>
            <ac:cxnSpMk id="61" creationId="{29A6C546-A459-4911-BB50-E071DDF31B44}"/>
          </ac:cxnSpMkLst>
        </pc:cxnChg>
        <pc:cxnChg chg="del mod">
          <ac:chgData name="Sanders Wang" userId="089d73b8-785c-4012-b931-81c632b6c9c7" providerId="ADAL" clId="{C88FAF71-232A-440D-BEC5-BB7C06B7767F}" dt="2021-04-27T07:35:06.878" v="6722" actId="478"/>
          <ac:cxnSpMkLst>
            <pc:docMk/>
            <pc:sldMk cId="2137944674" sldId="312"/>
            <ac:cxnSpMk id="72" creationId="{834482AA-8B9C-40F5-BD0F-65E6F8956017}"/>
          </ac:cxnSpMkLst>
        </pc:cxnChg>
        <pc:cxnChg chg="del mod">
          <ac:chgData name="Sanders Wang" userId="089d73b8-785c-4012-b931-81c632b6c9c7" providerId="ADAL" clId="{C88FAF71-232A-440D-BEC5-BB7C06B7767F}" dt="2021-04-27T07:35:23.053" v="6724" actId="478"/>
          <ac:cxnSpMkLst>
            <pc:docMk/>
            <pc:sldMk cId="2137944674" sldId="312"/>
            <ac:cxnSpMk id="79" creationId="{3C7998F7-AE7A-40F2-8B4D-59D2B0CA25C9}"/>
          </ac:cxnSpMkLst>
        </pc:cxnChg>
        <pc:cxnChg chg="add mod">
          <ac:chgData name="Sanders Wang" userId="089d73b8-785c-4012-b931-81c632b6c9c7" providerId="ADAL" clId="{C88FAF71-232A-440D-BEC5-BB7C06B7767F}" dt="2021-04-27T08:22:15.406" v="6762" actId="1076"/>
          <ac:cxnSpMkLst>
            <pc:docMk/>
            <pc:sldMk cId="2137944674" sldId="312"/>
            <ac:cxnSpMk id="81" creationId="{8C3F062B-0CC3-47B6-A23C-CF318745A241}"/>
          </ac:cxnSpMkLst>
        </pc:cxnChg>
        <pc:cxnChg chg="del mod">
          <ac:chgData name="Sanders Wang" userId="089d73b8-785c-4012-b931-81c632b6c9c7" providerId="ADAL" clId="{C88FAF71-232A-440D-BEC5-BB7C06B7767F}" dt="2021-04-27T07:35:06.878" v="6722" actId="478"/>
          <ac:cxnSpMkLst>
            <pc:docMk/>
            <pc:sldMk cId="2137944674" sldId="312"/>
            <ac:cxnSpMk id="85" creationId="{06710377-8CC1-46D9-A713-9DCD6ED6CF6F}"/>
          </ac:cxnSpMkLst>
        </pc:cxnChg>
        <pc:cxnChg chg="del mod">
          <ac:chgData name="Sanders Wang" userId="089d73b8-785c-4012-b931-81c632b6c9c7" providerId="ADAL" clId="{C88FAF71-232A-440D-BEC5-BB7C06B7767F}" dt="2021-04-27T07:35:06.878" v="6722" actId="478"/>
          <ac:cxnSpMkLst>
            <pc:docMk/>
            <pc:sldMk cId="2137944674" sldId="312"/>
            <ac:cxnSpMk id="91" creationId="{5ECA1EFD-1D9F-445F-8585-989FBDA87DE9}"/>
          </ac:cxnSpMkLst>
        </pc:cxnChg>
        <pc:cxnChg chg="mod">
          <ac:chgData name="Sanders Wang" userId="089d73b8-785c-4012-b931-81c632b6c9c7" providerId="ADAL" clId="{C88FAF71-232A-440D-BEC5-BB7C06B7767F}" dt="2021-04-27T07:39:36.304" v="6739" actId="1076"/>
          <ac:cxnSpMkLst>
            <pc:docMk/>
            <pc:sldMk cId="2137944674" sldId="312"/>
            <ac:cxnSpMk id="98" creationId="{9A4EBDBF-158C-45DD-A317-749571507CF7}"/>
          </ac:cxnSpMkLst>
        </pc:cxnChg>
        <pc:cxnChg chg="add mod">
          <ac:chgData name="Sanders Wang" userId="089d73b8-785c-4012-b931-81c632b6c9c7" providerId="ADAL" clId="{C88FAF71-232A-440D-BEC5-BB7C06B7767F}" dt="2021-04-27T11:06:01.048" v="6862" actId="14100"/>
          <ac:cxnSpMkLst>
            <pc:docMk/>
            <pc:sldMk cId="2137944674" sldId="312"/>
            <ac:cxnSpMk id="99" creationId="{554AE22F-552D-4AEB-B216-FDD5C2311654}"/>
          </ac:cxnSpMkLst>
        </pc:cxnChg>
        <pc:cxnChg chg="mod">
          <ac:chgData name="Sanders Wang" userId="089d73b8-785c-4012-b931-81c632b6c9c7" providerId="ADAL" clId="{C88FAF71-232A-440D-BEC5-BB7C06B7767F}" dt="2021-04-27T07:39:36.304" v="6739" actId="1076"/>
          <ac:cxnSpMkLst>
            <pc:docMk/>
            <pc:sldMk cId="2137944674" sldId="312"/>
            <ac:cxnSpMk id="109" creationId="{0C7164AF-06B3-4482-9652-39FB1564EF2A}"/>
          </ac:cxnSpMkLst>
        </pc:cxnChg>
        <pc:cxnChg chg="mod">
          <ac:chgData name="Sanders Wang" userId="089d73b8-785c-4012-b931-81c632b6c9c7" providerId="ADAL" clId="{C88FAF71-232A-440D-BEC5-BB7C06B7767F}" dt="2021-04-27T07:39:36.304" v="6739" actId="1076"/>
          <ac:cxnSpMkLst>
            <pc:docMk/>
            <pc:sldMk cId="2137944674" sldId="312"/>
            <ac:cxnSpMk id="116" creationId="{F13BA8D0-B45A-497C-806C-7103B04CB2C6}"/>
          </ac:cxnSpMkLst>
        </pc:cxnChg>
        <pc:cxnChg chg="mod">
          <ac:chgData name="Sanders Wang" userId="089d73b8-785c-4012-b931-81c632b6c9c7" providerId="ADAL" clId="{C88FAF71-232A-440D-BEC5-BB7C06B7767F}" dt="2021-04-27T07:39:36.304" v="6739" actId="1076"/>
          <ac:cxnSpMkLst>
            <pc:docMk/>
            <pc:sldMk cId="2137944674" sldId="312"/>
            <ac:cxnSpMk id="123" creationId="{DCC6BC94-2016-43DB-9A44-0E5143FDE25C}"/>
          </ac:cxnSpMkLst>
        </pc:cxnChg>
        <pc:cxnChg chg="add del mod">
          <ac:chgData name="Sanders Wang" userId="089d73b8-785c-4012-b931-81c632b6c9c7" providerId="ADAL" clId="{C88FAF71-232A-440D-BEC5-BB7C06B7767F}" dt="2021-04-27T07:35:26.547" v="6725" actId="478"/>
          <ac:cxnSpMkLst>
            <pc:docMk/>
            <pc:sldMk cId="2137944674" sldId="312"/>
            <ac:cxnSpMk id="136" creationId="{F874B581-FA0E-4296-A6C3-B4196352CF31}"/>
          </ac:cxnSpMkLst>
        </pc:cxnChg>
        <pc:cxnChg chg="del">
          <ac:chgData name="Sanders Wang" userId="089d73b8-785c-4012-b931-81c632b6c9c7" providerId="ADAL" clId="{C88FAF71-232A-440D-BEC5-BB7C06B7767F}" dt="2021-04-27T07:34:38.208" v="6718" actId="478"/>
          <ac:cxnSpMkLst>
            <pc:docMk/>
            <pc:sldMk cId="2137944674" sldId="312"/>
            <ac:cxnSpMk id="146" creationId="{952F01CC-F4A2-4DEF-B632-3027A69BC807}"/>
          </ac:cxnSpMkLst>
        </pc:cxnChg>
        <pc:cxnChg chg="del">
          <ac:chgData name="Sanders Wang" userId="089d73b8-785c-4012-b931-81c632b6c9c7" providerId="ADAL" clId="{C88FAF71-232A-440D-BEC5-BB7C06B7767F}" dt="2021-04-27T07:34:38.208" v="6718" actId="478"/>
          <ac:cxnSpMkLst>
            <pc:docMk/>
            <pc:sldMk cId="2137944674" sldId="312"/>
            <ac:cxnSpMk id="150" creationId="{5E2F3A8F-6FA8-4EA9-9E50-164FCB326BA7}"/>
          </ac:cxnSpMkLst>
        </pc:cxnChg>
      </pc:sldChg>
      <pc:sldChg chg="addSp delSp modSp new mod setBg">
        <pc:chgData name="Sanders Wang" userId="089d73b8-785c-4012-b931-81c632b6c9c7" providerId="ADAL" clId="{C88FAF71-232A-440D-BEC5-BB7C06B7767F}" dt="2021-04-27T12:22:54.590" v="7111" actId="1076"/>
        <pc:sldMkLst>
          <pc:docMk/>
          <pc:sldMk cId="219475668" sldId="313"/>
        </pc:sldMkLst>
        <pc:spChg chg="add del mod">
          <ac:chgData name="Sanders Wang" userId="089d73b8-785c-4012-b931-81c632b6c9c7" providerId="ADAL" clId="{C88FAF71-232A-440D-BEC5-BB7C06B7767F}" dt="2021-04-27T11:23:21.703" v="6916"/>
          <ac:spMkLst>
            <pc:docMk/>
            <pc:sldMk cId="219475668" sldId="313"/>
            <ac:spMk id="2" creationId="{CD3B2EBE-6C03-4952-A940-A1DC67A7898C}"/>
          </ac:spMkLst>
        </pc:spChg>
        <pc:spChg chg="add mod">
          <ac:chgData name="Sanders Wang" userId="089d73b8-785c-4012-b931-81c632b6c9c7" providerId="ADAL" clId="{C88FAF71-232A-440D-BEC5-BB7C06B7767F}" dt="2021-04-27T11:27:20.435" v="6950" actId="26606"/>
          <ac:spMkLst>
            <pc:docMk/>
            <pc:sldMk cId="219475668" sldId="313"/>
            <ac:spMk id="3" creationId="{F64BA9BF-4064-4CE3-B37D-252E5A0A3F9C}"/>
          </ac:spMkLst>
        </pc:spChg>
        <pc:spChg chg="add mod ord">
          <ac:chgData name="Sanders Wang" userId="089d73b8-785c-4012-b931-81c632b6c9c7" providerId="ADAL" clId="{C88FAF71-232A-440D-BEC5-BB7C06B7767F}" dt="2021-04-27T11:38:46.346" v="6975" actId="403"/>
          <ac:spMkLst>
            <pc:docMk/>
            <pc:sldMk cId="219475668" sldId="313"/>
            <ac:spMk id="4" creationId="{D927B6EC-AC6D-4F33-9125-CAB128140F65}"/>
          </ac:spMkLst>
        </pc:spChg>
        <pc:spChg chg="add del mod">
          <ac:chgData name="Sanders Wang" userId="089d73b8-785c-4012-b931-81c632b6c9c7" providerId="ADAL" clId="{C88FAF71-232A-440D-BEC5-BB7C06B7767F}" dt="2021-04-27T11:27:46.381" v="6954"/>
          <ac:spMkLst>
            <pc:docMk/>
            <pc:sldMk cId="219475668" sldId="313"/>
            <ac:spMk id="5" creationId="{733A0613-EBCB-4A5C-BB2A-4423541FB338}"/>
          </ac:spMkLst>
        </pc:spChg>
        <pc:spChg chg="add mod">
          <ac:chgData name="Sanders Wang" userId="089d73b8-785c-4012-b931-81c632b6c9c7" providerId="ADAL" clId="{C88FAF71-232A-440D-BEC5-BB7C06B7767F}" dt="2021-04-27T11:28:03.235" v="6961" actId="1076"/>
          <ac:spMkLst>
            <pc:docMk/>
            <pc:sldMk cId="219475668" sldId="313"/>
            <ac:spMk id="6" creationId="{737A81EA-100C-4863-B3F0-D49D9F131059}"/>
          </ac:spMkLst>
        </pc:spChg>
        <pc:spChg chg="add mod">
          <ac:chgData name="Sanders Wang" userId="089d73b8-785c-4012-b931-81c632b6c9c7" providerId="ADAL" clId="{C88FAF71-232A-440D-BEC5-BB7C06B7767F}" dt="2021-04-27T11:54:15.045" v="7029" actId="14100"/>
          <ac:spMkLst>
            <pc:docMk/>
            <pc:sldMk cId="219475668" sldId="313"/>
            <ac:spMk id="7" creationId="{4A874FFA-C9DA-4B3B-A05C-BE03EE7FEB2C}"/>
          </ac:spMkLst>
        </pc:spChg>
        <pc:spChg chg="add mod">
          <ac:chgData name="Sanders Wang" userId="089d73b8-785c-4012-b931-81c632b6c9c7" providerId="ADAL" clId="{C88FAF71-232A-440D-BEC5-BB7C06B7767F}" dt="2021-04-27T11:40:10.050" v="6989" actId="1076"/>
          <ac:spMkLst>
            <pc:docMk/>
            <pc:sldMk cId="219475668" sldId="313"/>
            <ac:spMk id="9" creationId="{57026F63-624D-4005-82FA-E58018C676AC}"/>
          </ac:spMkLst>
        </pc:spChg>
        <pc:spChg chg="add mod">
          <ac:chgData name="Sanders Wang" userId="089d73b8-785c-4012-b931-81c632b6c9c7" providerId="ADAL" clId="{C88FAF71-232A-440D-BEC5-BB7C06B7767F}" dt="2021-04-27T11:54:31.083" v="7032" actId="1076"/>
          <ac:spMkLst>
            <pc:docMk/>
            <pc:sldMk cId="219475668" sldId="313"/>
            <ac:spMk id="12" creationId="{F79CC543-5372-43EC-8E66-20AC6ED3D147}"/>
          </ac:spMkLst>
        </pc:spChg>
        <pc:spChg chg="add mod">
          <ac:chgData name="Sanders Wang" userId="089d73b8-785c-4012-b931-81c632b6c9c7" providerId="ADAL" clId="{C88FAF71-232A-440D-BEC5-BB7C06B7767F}" dt="2021-04-27T11:54:54.643" v="7038" actId="1076"/>
          <ac:spMkLst>
            <pc:docMk/>
            <pc:sldMk cId="219475668" sldId="313"/>
            <ac:spMk id="16" creationId="{105304C2-85E7-46B9-AAFE-7B6C2AC12132}"/>
          </ac:spMkLst>
        </pc:spChg>
        <pc:spChg chg="add mod">
          <ac:chgData name="Sanders Wang" userId="089d73b8-785c-4012-b931-81c632b6c9c7" providerId="ADAL" clId="{C88FAF71-232A-440D-BEC5-BB7C06B7767F}" dt="2021-04-27T11:54:47.765" v="7036" actId="1076"/>
          <ac:spMkLst>
            <pc:docMk/>
            <pc:sldMk cId="219475668" sldId="313"/>
            <ac:spMk id="17" creationId="{09025A15-B49F-401D-89A2-76A65F02DA58}"/>
          </ac:spMkLst>
        </pc:spChg>
        <pc:spChg chg="add mod">
          <ac:chgData name="Sanders Wang" userId="089d73b8-785c-4012-b931-81c632b6c9c7" providerId="ADAL" clId="{C88FAF71-232A-440D-BEC5-BB7C06B7767F}" dt="2021-04-27T11:54:31.083" v="7032" actId="1076"/>
          <ac:spMkLst>
            <pc:docMk/>
            <pc:sldMk cId="219475668" sldId="313"/>
            <ac:spMk id="19" creationId="{D32EADC4-FFB2-47E8-8F99-87510356EE3F}"/>
          </ac:spMkLst>
        </pc:spChg>
        <pc:spChg chg="add mod">
          <ac:chgData name="Sanders Wang" userId="089d73b8-785c-4012-b931-81c632b6c9c7" providerId="ADAL" clId="{C88FAF71-232A-440D-BEC5-BB7C06B7767F}" dt="2021-04-27T11:55:55.923" v="7047" actId="1076"/>
          <ac:spMkLst>
            <pc:docMk/>
            <pc:sldMk cId="219475668" sldId="313"/>
            <ac:spMk id="24" creationId="{3AB0ED0C-60A6-401B-B993-F35830096F1C}"/>
          </ac:spMkLst>
        </pc:spChg>
        <pc:spChg chg="add mod">
          <ac:chgData name="Sanders Wang" userId="089d73b8-785c-4012-b931-81c632b6c9c7" providerId="ADAL" clId="{C88FAF71-232A-440D-BEC5-BB7C06B7767F}" dt="2021-04-27T11:55:23.228" v="7040" actId="1076"/>
          <ac:spMkLst>
            <pc:docMk/>
            <pc:sldMk cId="219475668" sldId="313"/>
            <ac:spMk id="25" creationId="{F351701B-D9B1-4541-8C01-237C60AD7609}"/>
          </ac:spMkLst>
        </pc:spChg>
        <pc:spChg chg="add del mod">
          <ac:chgData name="Sanders Wang" userId="089d73b8-785c-4012-b931-81c632b6c9c7" providerId="ADAL" clId="{C88FAF71-232A-440D-BEC5-BB7C06B7767F}" dt="2021-04-27T12:22:27.757" v="7105" actId="21"/>
          <ac:spMkLst>
            <pc:docMk/>
            <pc:sldMk cId="219475668" sldId="313"/>
            <ac:spMk id="27" creationId="{6C1F09BE-1B1A-420E-A51D-435C8103A55A}"/>
          </ac:spMkLst>
        </pc:spChg>
        <pc:spChg chg="add del mod">
          <ac:chgData name="Sanders Wang" userId="089d73b8-785c-4012-b931-81c632b6c9c7" providerId="ADAL" clId="{C88FAF71-232A-440D-BEC5-BB7C06B7767F}" dt="2021-04-27T12:19:51.808" v="7089"/>
          <ac:spMkLst>
            <pc:docMk/>
            <pc:sldMk cId="219475668" sldId="313"/>
            <ac:spMk id="28" creationId="{A5934C7F-3742-49AB-88AA-6D0CF54C06C8}"/>
          </ac:spMkLst>
        </pc:spChg>
        <pc:spChg chg="add mod">
          <ac:chgData name="Sanders Wang" userId="089d73b8-785c-4012-b931-81c632b6c9c7" providerId="ADAL" clId="{C88FAF71-232A-440D-BEC5-BB7C06B7767F}" dt="2021-04-27T12:22:54.590" v="7111" actId="1076"/>
          <ac:spMkLst>
            <pc:docMk/>
            <pc:sldMk cId="219475668" sldId="313"/>
            <ac:spMk id="29" creationId="{05A92A56-5E4E-4133-A2A2-51C1BA017869}"/>
          </ac:spMkLst>
        </pc:spChg>
        <pc:spChg chg="add mod">
          <ac:chgData name="Sanders Wang" userId="089d73b8-785c-4012-b931-81c632b6c9c7" providerId="ADAL" clId="{C88FAF71-232A-440D-BEC5-BB7C06B7767F}" dt="2021-04-27T11:56:07.579" v="7058" actId="1076"/>
          <ac:spMkLst>
            <pc:docMk/>
            <pc:sldMk cId="219475668" sldId="313"/>
            <ac:spMk id="30" creationId="{41A00CCA-B76D-488F-8A6D-454FAF4405DF}"/>
          </ac:spMkLst>
        </pc:spChg>
        <pc:spChg chg="add mod">
          <ac:chgData name="Sanders Wang" userId="089d73b8-785c-4012-b931-81c632b6c9c7" providerId="ADAL" clId="{C88FAF71-232A-440D-BEC5-BB7C06B7767F}" dt="2021-04-27T12:06:37.717" v="7077" actId="1076"/>
          <ac:spMkLst>
            <pc:docMk/>
            <pc:sldMk cId="219475668" sldId="313"/>
            <ac:spMk id="32" creationId="{79CDB7EB-2B4F-4D8C-9A18-B1F9835C7511}"/>
          </ac:spMkLst>
        </pc:spChg>
        <pc:spChg chg="add mod">
          <ac:chgData name="Sanders Wang" userId="089d73b8-785c-4012-b931-81c632b6c9c7" providerId="ADAL" clId="{C88FAF71-232A-440D-BEC5-BB7C06B7767F}" dt="2021-04-27T12:06:30.732" v="7076" actId="1076"/>
          <ac:spMkLst>
            <pc:docMk/>
            <pc:sldMk cId="219475668" sldId="313"/>
            <ac:spMk id="34" creationId="{DB706B45-C3B5-4225-8842-3665AF7FE73D}"/>
          </ac:spMkLst>
        </pc:spChg>
        <pc:spChg chg="add mod">
          <ac:chgData name="Sanders Wang" userId="089d73b8-785c-4012-b931-81c632b6c9c7" providerId="ADAL" clId="{C88FAF71-232A-440D-BEC5-BB7C06B7767F}" dt="2021-04-27T12:06:24.330" v="7075" actId="1076"/>
          <ac:spMkLst>
            <pc:docMk/>
            <pc:sldMk cId="219475668" sldId="313"/>
            <ac:spMk id="36" creationId="{7A465B8D-05B0-422E-ACAD-E249CF22D91E}"/>
          </ac:spMkLst>
        </pc:spChg>
        <pc:spChg chg="add del">
          <ac:chgData name="Sanders Wang" userId="089d73b8-785c-4012-b931-81c632b6c9c7" providerId="ADAL" clId="{C88FAF71-232A-440D-BEC5-BB7C06B7767F}" dt="2021-04-27T11:27:14.410" v="6948" actId="26606"/>
          <ac:spMkLst>
            <pc:docMk/>
            <pc:sldMk cId="219475668" sldId="313"/>
            <ac:spMk id="71" creationId="{79BB35BC-D5C2-4C8B-A22A-A71E6191913B}"/>
          </ac:spMkLst>
        </pc:spChg>
        <pc:picChg chg="add mod">
          <ac:chgData name="Sanders Wang" userId="089d73b8-785c-4012-b931-81c632b6c9c7" providerId="ADAL" clId="{C88FAF71-232A-440D-BEC5-BB7C06B7767F}" dt="2021-04-27T11:39:42.602" v="6982" actId="14100"/>
          <ac:picMkLst>
            <pc:docMk/>
            <pc:sldMk cId="219475668" sldId="313"/>
            <ac:picMk id="8" creationId="{FDD3315B-BF9D-4F77-8A81-F32C7B229AD8}"/>
          </ac:picMkLst>
        </pc:picChg>
        <pc:picChg chg="add mod">
          <ac:chgData name="Sanders Wang" userId="089d73b8-785c-4012-b931-81c632b6c9c7" providerId="ADAL" clId="{C88FAF71-232A-440D-BEC5-BB7C06B7767F}" dt="2021-04-27T11:54:47.765" v="7036" actId="1076"/>
          <ac:picMkLst>
            <pc:docMk/>
            <pc:sldMk cId="219475668" sldId="313"/>
            <ac:picMk id="18" creationId="{CC90ED9E-5690-4170-9E75-DC94601F4269}"/>
          </ac:picMkLst>
        </pc:picChg>
        <pc:picChg chg="add mod">
          <ac:chgData name="Sanders Wang" userId="089d73b8-785c-4012-b931-81c632b6c9c7" providerId="ADAL" clId="{C88FAF71-232A-440D-BEC5-BB7C06B7767F}" dt="2021-04-27T12:06:37.717" v="7077" actId="1076"/>
          <ac:picMkLst>
            <pc:docMk/>
            <pc:sldMk cId="219475668" sldId="313"/>
            <ac:picMk id="31" creationId="{A56523E1-8951-44D4-B425-802E511F2AB0}"/>
          </ac:picMkLst>
        </pc:picChg>
        <pc:picChg chg="add mod">
          <ac:chgData name="Sanders Wang" userId="089d73b8-785c-4012-b931-81c632b6c9c7" providerId="ADAL" clId="{C88FAF71-232A-440D-BEC5-BB7C06B7767F}" dt="2021-04-27T12:06:30.732" v="7076" actId="1076"/>
          <ac:picMkLst>
            <pc:docMk/>
            <pc:sldMk cId="219475668" sldId="313"/>
            <ac:picMk id="33" creationId="{416061FC-D959-4F69-9EA5-26B84F7A19D9}"/>
          </ac:picMkLst>
        </pc:picChg>
        <pc:picChg chg="add mod">
          <ac:chgData name="Sanders Wang" userId="089d73b8-785c-4012-b931-81c632b6c9c7" providerId="ADAL" clId="{C88FAF71-232A-440D-BEC5-BB7C06B7767F}" dt="2021-04-27T12:06:24.330" v="7075" actId="1076"/>
          <ac:picMkLst>
            <pc:docMk/>
            <pc:sldMk cId="219475668" sldId="313"/>
            <ac:picMk id="35" creationId="{130F0FF3-7D7C-4808-84C6-CE1D74E832A3}"/>
          </ac:picMkLst>
        </pc:picChg>
        <pc:picChg chg="add mod">
          <ac:chgData name="Sanders Wang" userId="089d73b8-785c-4012-b931-81c632b6c9c7" providerId="ADAL" clId="{C88FAF71-232A-440D-BEC5-BB7C06B7767F}" dt="2021-04-27T11:51:18.778" v="7013" actId="1076"/>
          <ac:picMkLst>
            <pc:docMk/>
            <pc:sldMk cId="219475668" sldId="313"/>
            <ac:picMk id="2050" creationId="{0DC5E936-0009-48A0-84CB-9FFCF8651D49}"/>
          </ac:picMkLst>
        </pc:picChg>
        <pc:cxnChg chg="add mod">
          <ac:chgData name="Sanders Wang" userId="089d73b8-785c-4012-b931-81c632b6c9c7" providerId="ADAL" clId="{C88FAF71-232A-440D-BEC5-BB7C06B7767F}" dt="2021-04-27T11:40:45.550" v="6992" actId="14100"/>
          <ac:cxnSpMkLst>
            <pc:docMk/>
            <pc:sldMk cId="219475668" sldId="313"/>
            <ac:cxnSpMk id="13" creationId="{6990C12C-575A-4EAF-832C-2283A8318B0D}"/>
          </ac:cxnSpMkLst>
        </pc:cxnChg>
        <pc:cxnChg chg="add mod">
          <ac:chgData name="Sanders Wang" userId="089d73b8-785c-4012-b931-81c632b6c9c7" providerId="ADAL" clId="{C88FAF71-232A-440D-BEC5-BB7C06B7767F}" dt="2021-04-27T11:54:47.765" v="7036" actId="1076"/>
          <ac:cxnSpMkLst>
            <pc:docMk/>
            <pc:sldMk cId="219475668" sldId="313"/>
            <ac:cxnSpMk id="21" creationId="{E9196321-859B-4980-8B4D-98C1C658DF1F}"/>
          </ac:cxnSpMkLst>
        </pc:cxnChg>
        <pc:cxnChg chg="add mod">
          <ac:chgData name="Sanders Wang" userId="089d73b8-785c-4012-b931-81c632b6c9c7" providerId="ADAL" clId="{C88FAF71-232A-440D-BEC5-BB7C06B7767F}" dt="2021-04-27T11:55:46.039" v="7045" actId="14100"/>
          <ac:cxnSpMkLst>
            <pc:docMk/>
            <pc:sldMk cId="219475668" sldId="313"/>
            <ac:cxnSpMk id="26" creationId="{72EF8E20-9A7D-4348-9832-842CC4E7C41B}"/>
          </ac:cxnSpMkLst>
        </pc:cxnChg>
        <pc:cxnChg chg="add del">
          <ac:chgData name="Sanders Wang" userId="089d73b8-785c-4012-b931-81c632b6c9c7" providerId="ADAL" clId="{C88FAF71-232A-440D-BEC5-BB7C06B7767F}" dt="2021-04-27T11:27:20.435" v="6950" actId="26606"/>
          <ac:cxnSpMkLst>
            <pc:docMk/>
            <pc:sldMk cId="219475668" sldId="313"/>
            <ac:cxnSpMk id="2052" creationId="{A7F400EE-A8A5-48AF-B4D6-291B52C6F0B0}"/>
          </ac:cxnSpMkLst>
        </pc:cxnChg>
      </pc:sldChg>
      <pc:sldChg chg="addSp delSp modSp new mod">
        <pc:chgData name="Sanders Wang" userId="089d73b8-785c-4012-b931-81c632b6c9c7" providerId="ADAL" clId="{C88FAF71-232A-440D-BEC5-BB7C06B7767F}" dt="2021-04-27T12:26:31.543" v="7119" actId="1076"/>
        <pc:sldMkLst>
          <pc:docMk/>
          <pc:sldMk cId="92465969" sldId="314"/>
        </pc:sldMkLst>
        <pc:spChg chg="add del mod">
          <ac:chgData name="Sanders Wang" userId="089d73b8-785c-4012-b931-81c632b6c9c7" providerId="ADAL" clId="{C88FAF71-232A-440D-BEC5-BB7C06B7767F}" dt="2021-04-27T12:20:09.095" v="7096"/>
          <ac:spMkLst>
            <pc:docMk/>
            <pc:sldMk cId="92465969" sldId="314"/>
            <ac:spMk id="2" creationId="{02DA2EE6-9540-41D3-877A-22EE28B11592}"/>
          </ac:spMkLst>
        </pc:spChg>
        <pc:spChg chg="add mod">
          <ac:chgData name="Sanders Wang" userId="089d73b8-785c-4012-b931-81c632b6c9c7" providerId="ADAL" clId="{C88FAF71-232A-440D-BEC5-BB7C06B7767F}" dt="2021-04-27T12:20:14.742" v="7099" actId="1076"/>
          <ac:spMkLst>
            <pc:docMk/>
            <pc:sldMk cId="92465969" sldId="314"/>
            <ac:spMk id="3" creationId="{AE759A41-A164-4ECE-A944-D8B7A202D7F2}"/>
          </ac:spMkLst>
        </pc:spChg>
        <pc:spChg chg="add mod">
          <ac:chgData name="Sanders Wang" userId="089d73b8-785c-4012-b931-81c632b6c9c7" providerId="ADAL" clId="{C88FAF71-232A-440D-BEC5-BB7C06B7767F}" dt="2021-04-27T12:22:18.238" v="7104" actId="14100"/>
          <ac:spMkLst>
            <pc:docMk/>
            <pc:sldMk cId="92465969" sldId="314"/>
            <ac:spMk id="4" creationId="{0F22ACA6-25E6-4BE0-91D0-BEEF0F795936}"/>
          </ac:spMkLst>
        </pc:spChg>
        <pc:spChg chg="add mod">
          <ac:chgData name="Sanders Wang" userId="089d73b8-785c-4012-b931-81c632b6c9c7" providerId="ADAL" clId="{C88FAF71-232A-440D-BEC5-BB7C06B7767F}" dt="2021-04-27T12:26:31.543" v="7119" actId="1076"/>
          <ac:spMkLst>
            <pc:docMk/>
            <pc:sldMk cId="92465969" sldId="314"/>
            <ac:spMk id="5" creationId="{591A5740-03C8-4227-BD0E-28A7A37D9FFD}"/>
          </ac:spMkLst>
        </pc:spChg>
        <pc:picChg chg="add mod">
          <ac:chgData name="Sanders Wang" userId="089d73b8-785c-4012-b931-81c632b6c9c7" providerId="ADAL" clId="{C88FAF71-232A-440D-BEC5-BB7C06B7767F}" dt="2021-04-27T12:22:11.794" v="7103" actId="1076"/>
          <ac:picMkLst>
            <pc:docMk/>
            <pc:sldMk cId="92465969" sldId="314"/>
            <ac:picMk id="3074" creationId="{2EF70223-3301-4398-AA67-765913DD0242}"/>
          </ac:picMkLst>
        </pc:picChg>
      </pc:sldChg>
      <pc:sldChg chg="addSp delSp modSp new mod">
        <pc:chgData name="Sanders Wang" userId="089d73b8-785c-4012-b931-81c632b6c9c7" providerId="ADAL" clId="{C88FAF71-232A-440D-BEC5-BB7C06B7767F}" dt="2021-04-27T15:44:58.102" v="7433" actId="1076"/>
        <pc:sldMkLst>
          <pc:docMk/>
          <pc:sldMk cId="1971558806" sldId="315"/>
        </pc:sldMkLst>
        <pc:spChg chg="mod">
          <ac:chgData name="Sanders Wang" userId="089d73b8-785c-4012-b931-81c632b6c9c7" providerId="ADAL" clId="{C88FAF71-232A-440D-BEC5-BB7C06B7767F}" dt="2021-04-27T12:27:50.662" v="7121"/>
          <ac:spMkLst>
            <pc:docMk/>
            <pc:sldMk cId="1971558806" sldId="315"/>
            <ac:spMk id="4" creationId="{1C404E8B-99BE-4378-8026-C8CFD81613BC}"/>
          </ac:spMkLst>
        </pc:spChg>
        <pc:spChg chg="mod">
          <ac:chgData name="Sanders Wang" userId="089d73b8-785c-4012-b931-81c632b6c9c7" providerId="ADAL" clId="{C88FAF71-232A-440D-BEC5-BB7C06B7767F}" dt="2021-04-27T12:27:50.662" v="7121"/>
          <ac:spMkLst>
            <pc:docMk/>
            <pc:sldMk cId="1971558806" sldId="315"/>
            <ac:spMk id="5" creationId="{504FF34F-EB02-4A07-999A-28F67E4A9DE3}"/>
          </ac:spMkLst>
        </pc:spChg>
        <pc:spChg chg="mod">
          <ac:chgData name="Sanders Wang" userId="089d73b8-785c-4012-b931-81c632b6c9c7" providerId="ADAL" clId="{C88FAF71-232A-440D-BEC5-BB7C06B7767F}" dt="2021-04-27T12:27:50.662" v="7121"/>
          <ac:spMkLst>
            <pc:docMk/>
            <pc:sldMk cId="1971558806" sldId="315"/>
            <ac:spMk id="6" creationId="{FDA5957C-5DEA-4022-8512-7433CD102486}"/>
          </ac:spMkLst>
        </pc:spChg>
        <pc:spChg chg="mod">
          <ac:chgData name="Sanders Wang" userId="089d73b8-785c-4012-b931-81c632b6c9c7" providerId="ADAL" clId="{C88FAF71-232A-440D-BEC5-BB7C06B7767F}" dt="2021-04-27T12:28:10.396" v="7124" actId="1076"/>
          <ac:spMkLst>
            <pc:docMk/>
            <pc:sldMk cId="1971558806" sldId="315"/>
            <ac:spMk id="7" creationId="{18433C00-6905-4949-95ED-61DD63568F48}"/>
          </ac:spMkLst>
        </pc:spChg>
        <pc:spChg chg="add mod">
          <ac:chgData name="Sanders Wang" userId="089d73b8-785c-4012-b931-81c632b6c9c7" providerId="ADAL" clId="{C88FAF71-232A-440D-BEC5-BB7C06B7767F}" dt="2021-04-27T12:28:03.524" v="7123" actId="1076"/>
          <ac:spMkLst>
            <pc:docMk/>
            <pc:sldMk cId="1971558806" sldId="315"/>
            <ac:spMk id="9" creationId="{2862B13C-216E-436C-A219-A5220C84C42F}"/>
          </ac:spMkLst>
        </pc:spChg>
        <pc:spChg chg="add mod">
          <ac:chgData name="Sanders Wang" userId="089d73b8-785c-4012-b931-81c632b6c9c7" providerId="ADAL" clId="{C88FAF71-232A-440D-BEC5-BB7C06B7767F}" dt="2021-04-27T12:28:32.588" v="7131" actId="1076"/>
          <ac:spMkLst>
            <pc:docMk/>
            <pc:sldMk cId="1971558806" sldId="315"/>
            <ac:spMk id="10" creationId="{8C5CC120-0C9F-4EAE-970E-2B573FE3C550}"/>
          </ac:spMkLst>
        </pc:spChg>
        <pc:spChg chg="add mod">
          <ac:chgData name="Sanders Wang" userId="089d73b8-785c-4012-b931-81c632b6c9c7" providerId="ADAL" clId="{C88FAF71-232A-440D-BEC5-BB7C06B7767F}" dt="2021-04-27T13:47:04.848" v="7132"/>
          <ac:spMkLst>
            <pc:docMk/>
            <pc:sldMk cId="1971558806" sldId="315"/>
            <ac:spMk id="12" creationId="{7621A423-EBFD-4C56-8AEA-89F4FBF89098}"/>
          </ac:spMkLst>
        </pc:spChg>
        <pc:spChg chg="add mod">
          <ac:chgData name="Sanders Wang" userId="089d73b8-785c-4012-b931-81c632b6c9c7" providerId="ADAL" clId="{C88FAF71-232A-440D-BEC5-BB7C06B7767F}" dt="2021-04-27T13:47:24.837" v="7137" actId="1076"/>
          <ac:spMkLst>
            <pc:docMk/>
            <pc:sldMk cId="1971558806" sldId="315"/>
            <ac:spMk id="13" creationId="{A3B11F34-0D16-4024-B56D-AEDADC569F59}"/>
          </ac:spMkLst>
        </pc:spChg>
        <pc:spChg chg="add del mod">
          <ac:chgData name="Sanders Wang" userId="089d73b8-785c-4012-b931-81c632b6c9c7" providerId="ADAL" clId="{C88FAF71-232A-440D-BEC5-BB7C06B7767F}" dt="2021-04-27T13:52:36.016" v="7145"/>
          <ac:spMkLst>
            <pc:docMk/>
            <pc:sldMk cId="1971558806" sldId="315"/>
            <ac:spMk id="17" creationId="{EA2171BF-4EB9-4AB3-95CA-C37E96C28D4A}"/>
          </ac:spMkLst>
        </pc:spChg>
        <pc:spChg chg="add mod">
          <ac:chgData name="Sanders Wang" userId="089d73b8-785c-4012-b931-81c632b6c9c7" providerId="ADAL" clId="{C88FAF71-232A-440D-BEC5-BB7C06B7767F}" dt="2021-04-27T13:53:17.424" v="7156" actId="1076"/>
          <ac:spMkLst>
            <pc:docMk/>
            <pc:sldMk cId="1971558806" sldId="315"/>
            <ac:spMk id="18" creationId="{38BC832D-86A1-41F1-9872-98FC4790A070}"/>
          </ac:spMkLst>
        </pc:spChg>
        <pc:spChg chg="add mod">
          <ac:chgData name="Sanders Wang" userId="089d73b8-785c-4012-b931-81c632b6c9c7" providerId="ADAL" clId="{C88FAF71-232A-440D-BEC5-BB7C06B7767F}" dt="2021-04-27T14:03:03.399" v="7204" actId="1076"/>
          <ac:spMkLst>
            <pc:docMk/>
            <pc:sldMk cId="1971558806" sldId="315"/>
            <ac:spMk id="23" creationId="{B8A588C5-4A27-4B30-A5A1-693CAB0D4198}"/>
          </ac:spMkLst>
        </pc:spChg>
        <pc:spChg chg="add mod">
          <ac:chgData name="Sanders Wang" userId="089d73b8-785c-4012-b931-81c632b6c9c7" providerId="ADAL" clId="{C88FAF71-232A-440D-BEC5-BB7C06B7767F}" dt="2021-04-27T14:03:24.456" v="7212" actId="1076"/>
          <ac:spMkLst>
            <pc:docMk/>
            <pc:sldMk cId="1971558806" sldId="315"/>
            <ac:spMk id="26" creationId="{CB0D82B2-D3A5-4BA5-86E1-FF4AA6219A27}"/>
          </ac:spMkLst>
        </pc:spChg>
        <pc:spChg chg="add mod">
          <ac:chgData name="Sanders Wang" userId="089d73b8-785c-4012-b931-81c632b6c9c7" providerId="ADAL" clId="{C88FAF71-232A-440D-BEC5-BB7C06B7767F}" dt="2021-04-27T14:26:31.399" v="7317" actId="1076"/>
          <ac:spMkLst>
            <pc:docMk/>
            <pc:sldMk cId="1971558806" sldId="315"/>
            <ac:spMk id="28" creationId="{48BBCDF9-7574-4543-83A4-E4D199238987}"/>
          </ac:spMkLst>
        </pc:spChg>
        <pc:spChg chg="add mod">
          <ac:chgData name="Sanders Wang" userId="089d73b8-785c-4012-b931-81c632b6c9c7" providerId="ADAL" clId="{C88FAF71-232A-440D-BEC5-BB7C06B7767F}" dt="2021-04-27T14:05:28.400" v="7229" actId="1076"/>
          <ac:spMkLst>
            <pc:docMk/>
            <pc:sldMk cId="1971558806" sldId="315"/>
            <ac:spMk id="34" creationId="{A34721B3-C9BD-4BF1-9519-F98163887AD4}"/>
          </ac:spMkLst>
        </pc:spChg>
        <pc:spChg chg="add mod">
          <ac:chgData name="Sanders Wang" userId="089d73b8-785c-4012-b931-81c632b6c9c7" providerId="ADAL" clId="{C88FAF71-232A-440D-BEC5-BB7C06B7767F}" dt="2021-04-27T14:05:42.580" v="7231" actId="1076"/>
          <ac:spMkLst>
            <pc:docMk/>
            <pc:sldMk cId="1971558806" sldId="315"/>
            <ac:spMk id="36" creationId="{A0629F71-351B-458F-8591-C4D083559ADA}"/>
          </ac:spMkLst>
        </pc:spChg>
        <pc:spChg chg="add del mod">
          <ac:chgData name="Sanders Wang" userId="089d73b8-785c-4012-b931-81c632b6c9c7" providerId="ADAL" clId="{C88FAF71-232A-440D-BEC5-BB7C06B7767F}" dt="2021-04-27T14:15:50.936" v="7282"/>
          <ac:spMkLst>
            <pc:docMk/>
            <pc:sldMk cId="1971558806" sldId="315"/>
            <ac:spMk id="38" creationId="{B0D47C62-C8D3-482A-8080-BC295EE215FB}"/>
          </ac:spMkLst>
        </pc:spChg>
        <pc:spChg chg="add mod">
          <ac:chgData name="Sanders Wang" userId="089d73b8-785c-4012-b931-81c632b6c9c7" providerId="ADAL" clId="{C88FAF71-232A-440D-BEC5-BB7C06B7767F}" dt="2021-04-27T14:26:56.207" v="7348" actId="1036"/>
          <ac:spMkLst>
            <pc:docMk/>
            <pc:sldMk cId="1971558806" sldId="315"/>
            <ac:spMk id="39" creationId="{831468CB-6657-4778-B966-9A20D9707056}"/>
          </ac:spMkLst>
        </pc:spChg>
        <pc:spChg chg="add mod">
          <ac:chgData name="Sanders Wang" userId="089d73b8-785c-4012-b931-81c632b6c9c7" providerId="ADAL" clId="{C88FAF71-232A-440D-BEC5-BB7C06B7767F}" dt="2021-04-27T14:26:56.207" v="7348" actId="1036"/>
          <ac:spMkLst>
            <pc:docMk/>
            <pc:sldMk cId="1971558806" sldId="315"/>
            <ac:spMk id="40" creationId="{A8803CFF-02BA-4701-9D37-4F37CCD10E39}"/>
          </ac:spMkLst>
        </pc:spChg>
        <pc:spChg chg="add mod">
          <ac:chgData name="Sanders Wang" userId="089d73b8-785c-4012-b931-81c632b6c9c7" providerId="ADAL" clId="{C88FAF71-232A-440D-BEC5-BB7C06B7767F}" dt="2021-04-27T14:21:42.571" v="7309" actId="1076"/>
          <ac:spMkLst>
            <pc:docMk/>
            <pc:sldMk cId="1971558806" sldId="315"/>
            <ac:spMk id="41" creationId="{13A98C1E-42A6-4455-A699-3948C5A82BD0}"/>
          </ac:spMkLst>
        </pc:spChg>
        <pc:spChg chg="add mod">
          <ac:chgData name="Sanders Wang" userId="089d73b8-785c-4012-b931-81c632b6c9c7" providerId="ADAL" clId="{C88FAF71-232A-440D-BEC5-BB7C06B7767F}" dt="2021-04-27T14:27:18.861" v="7354" actId="1076"/>
          <ac:spMkLst>
            <pc:docMk/>
            <pc:sldMk cId="1971558806" sldId="315"/>
            <ac:spMk id="59" creationId="{8871EF03-326F-4D5F-91A1-0F5B9B381161}"/>
          </ac:spMkLst>
        </pc:spChg>
        <pc:spChg chg="add mod">
          <ac:chgData name="Sanders Wang" userId="089d73b8-785c-4012-b931-81c632b6c9c7" providerId="ADAL" clId="{C88FAF71-232A-440D-BEC5-BB7C06B7767F}" dt="2021-04-27T15:14:44.271" v="7368" actId="1076"/>
          <ac:spMkLst>
            <pc:docMk/>
            <pc:sldMk cId="1971558806" sldId="315"/>
            <ac:spMk id="68" creationId="{9A9A39C8-BC31-4D32-88CA-38B62963A115}"/>
          </ac:spMkLst>
        </pc:spChg>
        <pc:spChg chg="add mod">
          <ac:chgData name="Sanders Wang" userId="089d73b8-785c-4012-b931-81c632b6c9c7" providerId="ADAL" clId="{C88FAF71-232A-440D-BEC5-BB7C06B7767F}" dt="2021-04-27T15:14:18.629" v="7364" actId="1076"/>
          <ac:spMkLst>
            <pc:docMk/>
            <pc:sldMk cId="1971558806" sldId="315"/>
            <ac:spMk id="70" creationId="{37042A70-9E15-4D7E-BEA8-74C62228A99C}"/>
          </ac:spMkLst>
        </pc:spChg>
        <pc:spChg chg="add mod">
          <ac:chgData name="Sanders Wang" userId="089d73b8-785c-4012-b931-81c632b6c9c7" providerId="ADAL" clId="{C88FAF71-232A-440D-BEC5-BB7C06B7767F}" dt="2021-04-27T15:14:25.989" v="7365" actId="1076"/>
          <ac:spMkLst>
            <pc:docMk/>
            <pc:sldMk cId="1971558806" sldId="315"/>
            <ac:spMk id="72" creationId="{46D64ABE-11F3-4628-A1DD-3233A7EFC96B}"/>
          </ac:spMkLst>
        </pc:spChg>
        <pc:spChg chg="add mod">
          <ac:chgData name="Sanders Wang" userId="089d73b8-785c-4012-b931-81c632b6c9c7" providerId="ADAL" clId="{C88FAF71-232A-440D-BEC5-BB7C06B7767F}" dt="2021-04-27T15:14:37.012" v="7367" actId="1076"/>
          <ac:spMkLst>
            <pc:docMk/>
            <pc:sldMk cId="1971558806" sldId="315"/>
            <ac:spMk id="74" creationId="{72A1AB2C-7851-4B06-B054-3FFB608E4E7A}"/>
          </ac:spMkLst>
        </pc:spChg>
        <pc:spChg chg="add mod">
          <ac:chgData name="Sanders Wang" userId="089d73b8-785c-4012-b931-81c632b6c9c7" providerId="ADAL" clId="{C88FAF71-232A-440D-BEC5-BB7C06B7767F}" dt="2021-04-27T15:44:58.102" v="7433" actId="1076"/>
          <ac:spMkLst>
            <pc:docMk/>
            <pc:sldMk cId="1971558806" sldId="315"/>
            <ac:spMk id="76" creationId="{80FC2097-076E-4FBE-9971-8A8DB3330842}"/>
          </ac:spMkLst>
        </pc:spChg>
        <pc:spChg chg="add mod">
          <ac:chgData name="Sanders Wang" userId="089d73b8-785c-4012-b931-81c632b6c9c7" providerId="ADAL" clId="{C88FAF71-232A-440D-BEC5-BB7C06B7767F}" dt="2021-04-27T15:44:50.153" v="7431" actId="1076"/>
          <ac:spMkLst>
            <pc:docMk/>
            <pc:sldMk cId="1971558806" sldId="315"/>
            <ac:spMk id="78" creationId="{E8C2ECE7-EE56-469C-A75A-798D5C39DCE1}"/>
          </ac:spMkLst>
        </pc:spChg>
        <pc:spChg chg="add mod">
          <ac:chgData name="Sanders Wang" userId="089d73b8-785c-4012-b931-81c632b6c9c7" providerId="ADAL" clId="{C88FAF71-232A-440D-BEC5-BB7C06B7767F}" dt="2021-04-27T15:44:21.227" v="7425" actId="1076"/>
          <ac:spMkLst>
            <pc:docMk/>
            <pc:sldMk cId="1971558806" sldId="315"/>
            <ac:spMk id="80" creationId="{5D0074AE-FD00-445D-9E30-01D7F3ED3BBB}"/>
          </ac:spMkLst>
        </pc:spChg>
        <pc:spChg chg="add mod">
          <ac:chgData name="Sanders Wang" userId="089d73b8-785c-4012-b931-81c632b6c9c7" providerId="ADAL" clId="{C88FAF71-232A-440D-BEC5-BB7C06B7767F}" dt="2021-04-27T15:44:21.227" v="7425" actId="1076"/>
          <ac:spMkLst>
            <pc:docMk/>
            <pc:sldMk cId="1971558806" sldId="315"/>
            <ac:spMk id="82" creationId="{42C14BF6-8207-4AB4-9024-21FF05C20C8A}"/>
          </ac:spMkLst>
        </pc:spChg>
        <pc:spChg chg="add mod">
          <ac:chgData name="Sanders Wang" userId="089d73b8-785c-4012-b931-81c632b6c9c7" providerId="ADAL" clId="{C88FAF71-232A-440D-BEC5-BB7C06B7767F}" dt="2021-04-27T15:44:27.129" v="7426" actId="1076"/>
          <ac:spMkLst>
            <pc:docMk/>
            <pc:sldMk cId="1971558806" sldId="315"/>
            <ac:spMk id="84" creationId="{53B02B8D-7E24-4F1B-BF59-23703F970FA6}"/>
          </ac:spMkLst>
        </pc:spChg>
        <pc:grpChg chg="add mod">
          <ac:chgData name="Sanders Wang" userId="089d73b8-785c-4012-b931-81c632b6c9c7" providerId="ADAL" clId="{C88FAF71-232A-440D-BEC5-BB7C06B7767F}" dt="2021-04-27T12:27:50.662" v="7121"/>
          <ac:grpSpMkLst>
            <pc:docMk/>
            <pc:sldMk cId="1971558806" sldId="315"/>
            <ac:grpSpMk id="2" creationId="{2FAFB6E5-3414-4FFF-9D39-E1AFE18CF169}"/>
          </ac:grpSpMkLst>
        </pc:grpChg>
        <pc:picChg chg="mod">
          <ac:chgData name="Sanders Wang" userId="089d73b8-785c-4012-b931-81c632b6c9c7" providerId="ADAL" clId="{C88FAF71-232A-440D-BEC5-BB7C06B7767F}" dt="2021-04-27T12:27:50.662" v="7121"/>
          <ac:picMkLst>
            <pc:docMk/>
            <pc:sldMk cId="1971558806" sldId="315"/>
            <ac:picMk id="3" creationId="{3D470013-B108-4158-9F2E-EECB383E6243}"/>
          </ac:picMkLst>
        </pc:picChg>
        <pc:picChg chg="add mod">
          <ac:chgData name="Sanders Wang" userId="089d73b8-785c-4012-b931-81c632b6c9c7" providerId="ADAL" clId="{C88FAF71-232A-440D-BEC5-BB7C06B7767F}" dt="2021-04-27T13:47:04.848" v="7132"/>
          <ac:picMkLst>
            <pc:docMk/>
            <pc:sldMk cId="1971558806" sldId="315"/>
            <ac:picMk id="11" creationId="{0E85E86A-A1C7-4314-8A61-7456527B0368}"/>
          </ac:picMkLst>
        </pc:picChg>
        <pc:picChg chg="add mod ord">
          <ac:chgData name="Sanders Wang" userId="089d73b8-785c-4012-b931-81c632b6c9c7" providerId="ADAL" clId="{C88FAF71-232A-440D-BEC5-BB7C06B7767F}" dt="2021-04-27T14:05:33.989" v="7230" actId="167"/>
          <ac:picMkLst>
            <pc:docMk/>
            <pc:sldMk cId="1971558806" sldId="315"/>
            <ac:picMk id="33" creationId="{A990CB14-6AFB-43C9-B0C8-3612C8604153}"/>
          </ac:picMkLst>
        </pc:picChg>
        <pc:picChg chg="add mod">
          <ac:chgData name="Sanders Wang" userId="089d73b8-785c-4012-b931-81c632b6c9c7" providerId="ADAL" clId="{C88FAF71-232A-440D-BEC5-BB7C06B7767F}" dt="2021-04-27T14:05:52.360" v="7234" actId="1076"/>
          <ac:picMkLst>
            <pc:docMk/>
            <pc:sldMk cId="1971558806" sldId="315"/>
            <ac:picMk id="35" creationId="{FAF792B0-2964-491F-8C1D-DBCF719C9F6D}"/>
          </ac:picMkLst>
        </pc:picChg>
        <pc:picChg chg="add mod">
          <ac:chgData name="Sanders Wang" userId="089d73b8-785c-4012-b931-81c632b6c9c7" providerId="ADAL" clId="{C88FAF71-232A-440D-BEC5-BB7C06B7767F}" dt="2021-04-27T14:08:58.520" v="7239" actId="962"/>
          <ac:picMkLst>
            <pc:docMk/>
            <pc:sldMk cId="1971558806" sldId="315"/>
            <ac:picMk id="37" creationId="{B6927D0A-C3E5-48AB-A2A7-32C57481AD38}"/>
          </ac:picMkLst>
        </pc:picChg>
        <pc:picChg chg="add mod ord">
          <ac:chgData name="Sanders Wang" userId="089d73b8-785c-4012-b931-81c632b6c9c7" providerId="ADAL" clId="{C88FAF71-232A-440D-BEC5-BB7C06B7767F}" dt="2021-04-27T14:26:56.207" v="7348" actId="1036"/>
          <ac:picMkLst>
            <pc:docMk/>
            <pc:sldMk cId="1971558806" sldId="315"/>
            <ac:picMk id="42" creationId="{062F40B9-CBF7-40C7-8381-482F73854B9B}"/>
          </ac:picMkLst>
        </pc:picChg>
        <pc:picChg chg="add mod">
          <ac:chgData name="Sanders Wang" userId="089d73b8-785c-4012-b931-81c632b6c9c7" providerId="ADAL" clId="{C88FAF71-232A-440D-BEC5-BB7C06B7767F}" dt="2021-04-27T14:24:17.291" v="7316" actId="1076"/>
          <ac:picMkLst>
            <pc:docMk/>
            <pc:sldMk cId="1971558806" sldId="315"/>
            <ac:picMk id="52" creationId="{46D159CA-6081-4C0E-B4C3-DB014618110A}"/>
          </ac:picMkLst>
        </pc:picChg>
        <pc:picChg chg="add mod">
          <ac:chgData name="Sanders Wang" userId="089d73b8-785c-4012-b931-81c632b6c9c7" providerId="ADAL" clId="{C88FAF71-232A-440D-BEC5-BB7C06B7767F}" dt="2021-04-27T15:14:44.271" v="7368" actId="1076"/>
          <ac:picMkLst>
            <pc:docMk/>
            <pc:sldMk cId="1971558806" sldId="315"/>
            <ac:picMk id="67" creationId="{70A4AE9C-D521-4727-A2C3-622342237148}"/>
          </ac:picMkLst>
        </pc:picChg>
        <pc:picChg chg="add mod">
          <ac:chgData name="Sanders Wang" userId="089d73b8-785c-4012-b931-81c632b6c9c7" providerId="ADAL" clId="{C88FAF71-232A-440D-BEC5-BB7C06B7767F}" dt="2021-04-27T15:14:18.629" v="7364" actId="1076"/>
          <ac:picMkLst>
            <pc:docMk/>
            <pc:sldMk cId="1971558806" sldId="315"/>
            <ac:picMk id="69" creationId="{E020CCCF-E1E4-4982-A455-441CA223D5E5}"/>
          </ac:picMkLst>
        </pc:picChg>
        <pc:picChg chg="add mod">
          <ac:chgData name="Sanders Wang" userId="089d73b8-785c-4012-b931-81c632b6c9c7" providerId="ADAL" clId="{C88FAF71-232A-440D-BEC5-BB7C06B7767F}" dt="2021-04-27T15:14:25.989" v="7365" actId="1076"/>
          <ac:picMkLst>
            <pc:docMk/>
            <pc:sldMk cId="1971558806" sldId="315"/>
            <ac:picMk id="71" creationId="{AC84AA8F-3416-46AB-9CDE-37EAD2D803EA}"/>
          </ac:picMkLst>
        </pc:picChg>
        <pc:picChg chg="add mod">
          <ac:chgData name="Sanders Wang" userId="089d73b8-785c-4012-b931-81c632b6c9c7" providerId="ADAL" clId="{C88FAF71-232A-440D-BEC5-BB7C06B7767F}" dt="2021-04-27T15:14:37.012" v="7367" actId="1076"/>
          <ac:picMkLst>
            <pc:docMk/>
            <pc:sldMk cId="1971558806" sldId="315"/>
            <ac:picMk id="73" creationId="{D7748644-742F-4CC2-948A-1C654540825E}"/>
          </ac:picMkLst>
        </pc:picChg>
        <pc:picChg chg="add mod">
          <ac:chgData name="Sanders Wang" userId="089d73b8-785c-4012-b931-81c632b6c9c7" providerId="ADAL" clId="{C88FAF71-232A-440D-BEC5-BB7C06B7767F}" dt="2021-04-27T15:44:58.102" v="7433" actId="1076"/>
          <ac:picMkLst>
            <pc:docMk/>
            <pc:sldMk cId="1971558806" sldId="315"/>
            <ac:picMk id="75" creationId="{0C3862DA-1A32-410A-98FD-9070BD5D3F7E}"/>
          </ac:picMkLst>
        </pc:picChg>
        <pc:picChg chg="add mod">
          <ac:chgData name="Sanders Wang" userId="089d73b8-785c-4012-b931-81c632b6c9c7" providerId="ADAL" clId="{C88FAF71-232A-440D-BEC5-BB7C06B7767F}" dt="2021-04-27T15:44:50.153" v="7431" actId="1076"/>
          <ac:picMkLst>
            <pc:docMk/>
            <pc:sldMk cId="1971558806" sldId="315"/>
            <ac:picMk id="77" creationId="{DA439FD0-C757-4671-B481-38BAC544741C}"/>
          </ac:picMkLst>
        </pc:picChg>
        <pc:picChg chg="add mod">
          <ac:chgData name="Sanders Wang" userId="089d73b8-785c-4012-b931-81c632b6c9c7" providerId="ADAL" clId="{C88FAF71-232A-440D-BEC5-BB7C06B7767F}" dt="2021-04-27T15:44:42.018" v="7429" actId="14100"/>
          <ac:picMkLst>
            <pc:docMk/>
            <pc:sldMk cId="1971558806" sldId="315"/>
            <ac:picMk id="79" creationId="{DFC2E4BA-64F8-4542-8AE5-DFB655872A85}"/>
          </ac:picMkLst>
        </pc:picChg>
        <pc:picChg chg="add mod">
          <ac:chgData name="Sanders Wang" userId="089d73b8-785c-4012-b931-81c632b6c9c7" providerId="ADAL" clId="{C88FAF71-232A-440D-BEC5-BB7C06B7767F}" dt="2021-04-27T15:44:21.227" v="7425" actId="1076"/>
          <ac:picMkLst>
            <pc:docMk/>
            <pc:sldMk cId="1971558806" sldId="315"/>
            <ac:picMk id="81" creationId="{BE5BFA5A-7ECE-4370-B0D6-D2AD13300591}"/>
          </ac:picMkLst>
        </pc:picChg>
        <pc:picChg chg="add mod">
          <ac:chgData name="Sanders Wang" userId="089d73b8-785c-4012-b931-81c632b6c9c7" providerId="ADAL" clId="{C88FAF71-232A-440D-BEC5-BB7C06B7767F}" dt="2021-04-27T15:44:35.937" v="7428" actId="1076"/>
          <ac:picMkLst>
            <pc:docMk/>
            <pc:sldMk cId="1971558806" sldId="315"/>
            <ac:picMk id="83" creationId="{6E610E16-E3EC-47DF-A48D-E9FDF67171B8}"/>
          </ac:picMkLst>
        </pc:picChg>
        <pc:picChg chg="add mod">
          <ac:chgData name="Sanders Wang" userId="089d73b8-785c-4012-b931-81c632b6c9c7" providerId="ADAL" clId="{C88FAF71-232A-440D-BEC5-BB7C06B7767F}" dt="2021-04-27T13:52:07.082" v="7143" actId="14100"/>
          <ac:picMkLst>
            <pc:docMk/>
            <pc:sldMk cId="1971558806" sldId="315"/>
            <ac:picMk id="4098" creationId="{D6D72219-AEDB-492E-9CEA-46AFD4A5C914}"/>
          </ac:picMkLst>
        </pc:picChg>
        <pc:picChg chg="add mod">
          <ac:chgData name="Sanders Wang" userId="089d73b8-785c-4012-b931-81c632b6c9c7" providerId="ADAL" clId="{C88FAF71-232A-440D-BEC5-BB7C06B7767F}" dt="2021-04-27T14:26:56.207" v="7348" actId="1036"/>
          <ac:picMkLst>
            <pc:docMk/>
            <pc:sldMk cId="1971558806" sldId="315"/>
            <ac:picMk id="4100" creationId="{FB08069C-D552-47B5-8E67-353A98CE7205}"/>
          </ac:picMkLst>
        </pc:picChg>
        <pc:picChg chg="add mod">
          <ac:chgData name="Sanders Wang" userId="089d73b8-785c-4012-b931-81c632b6c9c7" providerId="ADAL" clId="{C88FAF71-232A-440D-BEC5-BB7C06B7767F}" dt="2021-04-27T14:23:50.743" v="7314" actId="1076"/>
          <ac:picMkLst>
            <pc:docMk/>
            <pc:sldMk cId="1971558806" sldId="315"/>
            <ac:picMk id="4102" creationId="{0325CF9E-6BED-47B5-99E7-BBFB6FD4B0B3}"/>
          </ac:picMkLst>
        </pc:picChg>
        <pc:cxnChg chg="add del mod">
          <ac:chgData name="Sanders Wang" userId="089d73b8-785c-4012-b931-81c632b6c9c7" providerId="ADAL" clId="{C88FAF71-232A-440D-BEC5-BB7C06B7767F}" dt="2021-04-27T12:27:57.083" v="7122" actId="478"/>
          <ac:cxnSpMkLst>
            <pc:docMk/>
            <pc:sldMk cId="1971558806" sldId="315"/>
            <ac:cxnSpMk id="8" creationId="{6F7B26A9-C04D-4E4F-A374-4FAB2163DB89}"/>
          </ac:cxnSpMkLst>
        </pc:cxnChg>
        <pc:cxnChg chg="add mod">
          <ac:chgData name="Sanders Wang" userId="089d73b8-785c-4012-b931-81c632b6c9c7" providerId="ADAL" clId="{C88FAF71-232A-440D-BEC5-BB7C06B7767F}" dt="2021-04-27T13:47:27.805" v="7138" actId="14100"/>
          <ac:cxnSpMkLst>
            <pc:docMk/>
            <pc:sldMk cId="1971558806" sldId="315"/>
            <ac:cxnSpMk id="14" creationId="{1D6411F7-E350-4038-B079-56922C5B5232}"/>
          </ac:cxnSpMkLst>
        </pc:cxnChg>
        <pc:cxnChg chg="add mod">
          <ac:chgData name="Sanders Wang" userId="089d73b8-785c-4012-b931-81c632b6c9c7" providerId="ADAL" clId="{C88FAF71-232A-440D-BEC5-BB7C06B7767F}" dt="2021-04-27T14:03:03.399" v="7204" actId="1076"/>
          <ac:cxnSpMkLst>
            <pc:docMk/>
            <pc:sldMk cId="1971558806" sldId="315"/>
            <ac:cxnSpMk id="20" creationId="{11C176B6-7A3B-472D-8D56-46E002ECF2A3}"/>
          </ac:cxnSpMkLst>
        </pc:cxnChg>
        <pc:cxnChg chg="add mod">
          <ac:chgData name="Sanders Wang" userId="089d73b8-785c-4012-b931-81c632b6c9c7" providerId="ADAL" clId="{C88FAF71-232A-440D-BEC5-BB7C06B7767F}" dt="2021-04-27T14:26:31.399" v="7317" actId="1076"/>
          <ac:cxnSpMkLst>
            <pc:docMk/>
            <pc:sldMk cId="1971558806" sldId="315"/>
            <ac:cxnSpMk id="29" creationId="{1C5083AC-CFAC-41F6-B2DB-3C0E51588D31}"/>
          </ac:cxnSpMkLst>
        </pc:cxnChg>
        <pc:cxnChg chg="add mod">
          <ac:chgData name="Sanders Wang" userId="089d73b8-785c-4012-b931-81c632b6c9c7" providerId="ADAL" clId="{C88FAF71-232A-440D-BEC5-BB7C06B7767F}" dt="2021-04-27T14:27:23.618" v="7355" actId="14100"/>
          <ac:cxnSpMkLst>
            <pc:docMk/>
            <pc:sldMk cId="1971558806" sldId="315"/>
            <ac:cxnSpMk id="45" creationId="{3833AFA5-E6AE-4ADE-8D90-C00AA62A489C}"/>
          </ac:cxnSpMkLst>
        </pc:cxnChg>
        <pc:cxnChg chg="add mod">
          <ac:chgData name="Sanders Wang" userId="089d73b8-785c-4012-b931-81c632b6c9c7" providerId="ADAL" clId="{C88FAF71-232A-440D-BEC5-BB7C06B7767F}" dt="2021-04-27T14:27:26.363" v="7356" actId="14100"/>
          <ac:cxnSpMkLst>
            <pc:docMk/>
            <pc:sldMk cId="1971558806" sldId="315"/>
            <ac:cxnSpMk id="48" creationId="{444E9E52-58E7-4E73-B801-E422454EFEE0}"/>
          </ac:cxnSpMkLst>
        </pc:cxnChg>
        <pc:cxnChg chg="add mod">
          <ac:chgData name="Sanders Wang" userId="089d73b8-785c-4012-b931-81c632b6c9c7" providerId="ADAL" clId="{C88FAF71-232A-440D-BEC5-BB7C06B7767F}" dt="2021-04-27T14:27:18.861" v="7354" actId="1076"/>
          <ac:cxnSpMkLst>
            <pc:docMk/>
            <pc:sldMk cId="1971558806" sldId="315"/>
            <ac:cxnSpMk id="60" creationId="{DE9B814F-8429-4226-97E7-EF0863E79A78}"/>
          </ac:cxnSpMkLst>
        </pc:cxnChg>
      </pc:sldChg>
      <pc:sldChg chg="addSp delSp modSp new mod">
        <pc:chgData name="Sanders Wang" userId="089d73b8-785c-4012-b931-81c632b6c9c7" providerId="ADAL" clId="{C88FAF71-232A-440D-BEC5-BB7C06B7767F}" dt="2021-04-27T14:15:21.133" v="7279" actId="14100"/>
        <pc:sldMkLst>
          <pc:docMk/>
          <pc:sldMk cId="1621282233" sldId="316"/>
        </pc:sldMkLst>
        <pc:spChg chg="add mod">
          <ac:chgData name="Sanders Wang" userId="089d73b8-785c-4012-b931-81c632b6c9c7" providerId="ADAL" clId="{C88FAF71-232A-440D-BEC5-BB7C06B7767F}" dt="2021-04-27T14:02:16.037" v="7192" actId="1076"/>
          <ac:spMkLst>
            <pc:docMk/>
            <pc:sldMk cId="1621282233" sldId="316"/>
            <ac:spMk id="9" creationId="{6D4A5CEA-A5C3-45D6-8B14-0C2EC290CAC0}"/>
          </ac:spMkLst>
        </pc:spChg>
        <pc:spChg chg="add mod">
          <ac:chgData name="Sanders Wang" userId="089d73b8-785c-4012-b931-81c632b6c9c7" providerId="ADAL" clId="{C88FAF71-232A-440D-BEC5-BB7C06B7767F}" dt="2021-04-27T14:14:58.748" v="7273" actId="1038"/>
          <ac:spMkLst>
            <pc:docMk/>
            <pc:sldMk cId="1621282233" sldId="316"/>
            <ac:spMk id="13" creationId="{A851ED22-F782-4A30-8296-BC5835B421B1}"/>
          </ac:spMkLst>
        </pc:spChg>
        <pc:spChg chg="add mod">
          <ac:chgData name="Sanders Wang" userId="089d73b8-785c-4012-b931-81c632b6c9c7" providerId="ADAL" clId="{C88FAF71-232A-440D-BEC5-BB7C06B7767F}" dt="2021-04-27T14:14:58.748" v="7273" actId="1038"/>
          <ac:spMkLst>
            <pc:docMk/>
            <pc:sldMk cId="1621282233" sldId="316"/>
            <ac:spMk id="14" creationId="{AEC0F6AE-12E5-4CCE-8190-00344494A756}"/>
          </ac:spMkLst>
        </pc:spChg>
        <pc:picChg chg="add mod">
          <ac:chgData name="Sanders Wang" userId="089d73b8-785c-4012-b931-81c632b6c9c7" providerId="ADAL" clId="{C88FAF71-232A-440D-BEC5-BB7C06B7767F}" dt="2021-04-27T13:58:15.676" v="7177" actId="1076"/>
          <ac:picMkLst>
            <pc:docMk/>
            <pc:sldMk cId="1621282233" sldId="316"/>
            <ac:picMk id="2" creationId="{45A327FD-719A-4BC9-8D10-EE7E8EFAF591}"/>
          </ac:picMkLst>
        </pc:picChg>
        <pc:picChg chg="add del mod ord">
          <ac:chgData name="Sanders Wang" userId="089d73b8-785c-4012-b931-81c632b6c9c7" providerId="ADAL" clId="{C88FAF71-232A-440D-BEC5-BB7C06B7767F}" dt="2021-04-27T13:57:25.393" v="7167" actId="21"/>
          <ac:picMkLst>
            <pc:docMk/>
            <pc:sldMk cId="1621282233" sldId="316"/>
            <ac:picMk id="3" creationId="{2D25560D-5608-4125-B5E7-A3917A181EAC}"/>
          </ac:picMkLst>
        </pc:picChg>
        <pc:picChg chg="add mod ord">
          <ac:chgData name="Sanders Wang" userId="089d73b8-785c-4012-b931-81c632b6c9c7" providerId="ADAL" clId="{C88FAF71-232A-440D-BEC5-BB7C06B7767F}" dt="2021-04-27T13:58:11.421" v="7175" actId="1076"/>
          <ac:picMkLst>
            <pc:docMk/>
            <pc:sldMk cId="1621282233" sldId="316"/>
            <ac:picMk id="4" creationId="{8FDEACFC-F3A0-4ACA-AB95-319A29ACDCBF}"/>
          </ac:picMkLst>
        </pc:picChg>
        <pc:picChg chg="add mod">
          <ac:chgData name="Sanders Wang" userId="089d73b8-785c-4012-b931-81c632b6c9c7" providerId="ADAL" clId="{C88FAF71-232A-440D-BEC5-BB7C06B7767F}" dt="2021-04-27T13:58:34.353" v="7179" actId="1076"/>
          <ac:picMkLst>
            <pc:docMk/>
            <pc:sldMk cId="1621282233" sldId="316"/>
            <ac:picMk id="5" creationId="{8C6038DB-27EB-4BFB-A4BA-BE0BCD801247}"/>
          </ac:picMkLst>
        </pc:picChg>
        <pc:picChg chg="add mod">
          <ac:chgData name="Sanders Wang" userId="089d73b8-785c-4012-b931-81c632b6c9c7" providerId="ADAL" clId="{C88FAF71-232A-440D-BEC5-BB7C06B7767F}" dt="2021-04-27T13:59:54.915" v="7181" actId="1076"/>
          <ac:picMkLst>
            <pc:docMk/>
            <pc:sldMk cId="1621282233" sldId="316"/>
            <ac:picMk id="6" creationId="{29C27D8A-74C4-4A67-B886-F7C9F59DD7C6}"/>
          </ac:picMkLst>
        </pc:picChg>
        <pc:picChg chg="add mod">
          <ac:chgData name="Sanders Wang" userId="089d73b8-785c-4012-b931-81c632b6c9c7" providerId="ADAL" clId="{C88FAF71-232A-440D-BEC5-BB7C06B7767F}" dt="2021-04-27T13:59:59.509" v="7182" actId="571"/>
          <ac:picMkLst>
            <pc:docMk/>
            <pc:sldMk cId="1621282233" sldId="316"/>
            <ac:picMk id="7" creationId="{D991E26C-7ED1-446F-9032-8398E53EB18B}"/>
          </ac:picMkLst>
        </pc:picChg>
        <pc:picChg chg="add mod">
          <ac:chgData name="Sanders Wang" userId="089d73b8-785c-4012-b931-81c632b6c9c7" providerId="ADAL" clId="{C88FAF71-232A-440D-BEC5-BB7C06B7767F}" dt="2021-04-27T14:00:06.609" v="7183" actId="571"/>
          <ac:picMkLst>
            <pc:docMk/>
            <pc:sldMk cId="1621282233" sldId="316"/>
            <ac:picMk id="8" creationId="{3818DC19-3C88-4231-93F8-01965AF5FAE0}"/>
          </ac:picMkLst>
        </pc:picChg>
        <pc:picChg chg="add mod">
          <ac:chgData name="Sanders Wang" userId="089d73b8-785c-4012-b931-81c632b6c9c7" providerId="ADAL" clId="{C88FAF71-232A-440D-BEC5-BB7C06B7767F}" dt="2021-04-27T14:01:30.124" v="7191" actId="571"/>
          <ac:picMkLst>
            <pc:docMk/>
            <pc:sldMk cId="1621282233" sldId="316"/>
            <ac:picMk id="10" creationId="{0C84E0E9-F5DB-4476-A2B4-5996722312A8}"/>
          </ac:picMkLst>
        </pc:picChg>
        <pc:picChg chg="add mod">
          <ac:chgData name="Sanders Wang" userId="089d73b8-785c-4012-b931-81c632b6c9c7" providerId="ADAL" clId="{C88FAF71-232A-440D-BEC5-BB7C06B7767F}" dt="2021-04-27T14:04:13.468" v="7213" actId="571"/>
          <ac:picMkLst>
            <pc:docMk/>
            <pc:sldMk cId="1621282233" sldId="316"/>
            <ac:picMk id="11" creationId="{6D005476-2927-47FA-856C-7374C6368B7D}"/>
          </ac:picMkLst>
        </pc:picChg>
        <pc:picChg chg="add mod">
          <ac:chgData name="Sanders Wang" userId="089d73b8-785c-4012-b931-81c632b6c9c7" providerId="ADAL" clId="{C88FAF71-232A-440D-BEC5-BB7C06B7767F}" dt="2021-04-27T14:10:50.816" v="7250" actId="571"/>
          <ac:picMkLst>
            <pc:docMk/>
            <pc:sldMk cId="1621282233" sldId="316"/>
            <ac:picMk id="12" creationId="{FD029455-91DF-4D5E-A4F8-51EF0B81D10F}"/>
          </ac:picMkLst>
        </pc:picChg>
        <pc:cxnChg chg="add mod">
          <ac:chgData name="Sanders Wang" userId="089d73b8-785c-4012-b931-81c632b6c9c7" providerId="ADAL" clId="{C88FAF71-232A-440D-BEC5-BB7C06B7767F}" dt="2021-04-27T14:15:12.537" v="7276" actId="14100"/>
          <ac:cxnSpMkLst>
            <pc:docMk/>
            <pc:sldMk cId="1621282233" sldId="316"/>
            <ac:cxnSpMk id="15" creationId="{06597D6C-1FB9-40E8-95E0-93F08C09B59E}"/>
          </ac:cxnSpMkLst>
        </pc:cxnChg>
        <pc:cxnChg chg="add mod">
          <ac:chgData name="Sanders Wang" userId="089d73b8-785c-4012-b931-81c632b6c9c7" providerId="ADAL" clId="{C88FAF71-232A-440D-BEC5-BB7C06B7767F}" dt="2021-04-27T14:15:21.133" v="7279" actId="14100"/>
          <ac:cxnSpMkLst>
            <pc:docMk/>
            <pc:sldMk cId="1621282233" sldId="316"/>
            <ac:cxnSpMk id="18" creationId="{C9E820A4-728E-4E5D-B55A-1B6CD8765477}"/>
          </ac:cxnSpMkLst>
        </pc:cxnChg>
      </pc:sldChg>
      <pc:sldChg chg="addSp modSp new mod">
        <pc:chgData name="Sanders Wang" userId="089d73b8-785c-4012-b931-81c632b6c9c7" providerId="ADAL" clId="{C88FAF71-232A-440D-BEC5-BB7C06B7767F}" dt="2021-04-27T15:34:10.939" v="7411" actId="113"/>
        <pc:sldMkLst>
          <pc:docMk/>
          <pc:sldMk cId="435971159" sldId="317"/>
        </pc:sldMkLst>
        <pc:spChg chg="add mod">
          <ac:chgData name="Sanders Wang" userId="089d73b8-785c-4012-b931-81c632b6c9c7" providerId="ADAL" clId="{C88FAF71-232A-440D-BEC5-BB7C06B7767F}" dt="2021-04-27T15:34:10.939" v="7411" actId="113"/>
          <ac:spMkLst>
            <pc:docMk/>
            <pc:sldMk cId="435971159" sldId="317"/>
            <ac:spMk id="2" creationId="{03531F4F-FA3F-43E6-B741-5659D6269018}"/>
          </ac:spMkLst>
        </pc:spChg>
        <pc:spChg chg="add mod">
          <ac:chgData name="Sanders Wang" userId="089d73b8-785c-4012-b931-81c632b6c9c7" providerId="ADAL" clId="{C88FAF71-232A-440D-BEC5-BB7C06B7767F}" dt="2021-04-27T15:32:59.136" v="7388" actId="1076"/>
          <ac:spMkLst>
            <pc:docMk/>
            <pc:sldMk cId="435971159" sldId="317"/>
            <ac:spMk id="3" creationId="{DA1EFFF4-D652-419B-B53C-96CD908AE54A}"/>
          </ac:spMkLst>
        </pc:spChg>
      </pc:sldChg>
    </pc:docChg>
  </pc:docChgLst>
  <pc:docChgLst>
    <pc:chgData name="Bin" userId="089d73b8-785c-4012-b931-81c632b6c9c7" providerId="ADAL" clId="{C88FAF71-232A-440D-BEC5-BB7C06B7767F}"/>
    <pc:docChg chg="modSld">
      <pc:chgData name="Bin" userId="089d73b8-785c-4012-b931-81c632b6c9c7" providerId="ADAL" clId="{C88FAF71-232A-440D-BEC5-BB7C06B7767F}" dt="2021-04-03T09:59:44.044" v="272" actId="571"/>
      <pc:docMkLst>
        <pc:docMk/>
      </pc:docMkLst>
      <pc:sldChg chg="addSp delSp modSp">
        <pc:chgData name="Bin" userId="089d73b8-785c-4012-b931-81c632b6c9c7" providerId="ADAL" clId="{C88FAF71-232A-440D-BEC5-BB7C06B7767F}" dt="2021-04-03T09:45:53.614" v="248"/>
        <pc:sldMkLst>
          <pc:docMk/>
          <pc:sldMk cId="3425348381" sldId="259"/>
        </pc:sldMkLst>
        <pc:spChg chg="add del mod">
          <ac:chgData name="Bin" userId="089d73b8-785c-4012-b931-81c632b6c9c7" providerId="ADAL" clId="{C88FAF71-232A-440D-BEC5-BB7C06B7767F}" dt="2021-04-03T09:45:36.848" v="246"/>
          <ac:spMkLst>
            <pc:docMk/>
            <pc:sldMk cId="3425348381" sldId="259"/>
            <ac:spMk id="7169" creationId="{908CB3C9-7003-4972-99E2-DE850D37D081}"/>
          </ac:spMkLst>
        </pc:spChg>
        <pc:spChg chg="add mod">
          <ac:chgData name="Bin" userId="089d73b8-785c-4012-b931-81c632b6c9c7" providerId="ADAL" clId="{C88FAF71-232A-440D-BEC5-BB7C06B7767F}" dt="2021-04-03T09:45:53.614" v="248"/>
          <ac:spMkLst>
            <pc:docMk/>
            <pc:sldMk cId="3425348381" sldId="259"/>
            <ac:spMk id="7171" creationId="{A0F7846C-E382-4D4F-A4A1-9FF117C00C5D}"/>
          </ac:spMkLst>
        </pc:spChg>
        <pc:picChg chg="add mod">
          <ac:chgData name="Bin" userId="089d73b8-785c-4012-b931-81c632b6c9c7" providerId="ADAL" clId="{C88FAF71-232A-440D-BEC5-BB7C06B7767F}" dt="2021-04-03T09:45:12.180" v="243" actId="1076"/>
          <ac:picMkLst>
            <pc:docMk/>
            <pc:sldMk cId="3425348381" sldId="259"/>
            <ac:picMk id="7170" creationId="{B01DF4BF-F43E-4927-9F28-6C00C4754549}"/>
          </ac:picMkLst>
        </pc:picChg>
        <pc:cxnChg chg="add mod">
          <ac:chgData name="Bin" userId="089d73b8-785c-4012-b931-81c632b6c9c7" providerId="ADAL" clId="{C88FAF71-232A-440D-BEC5-BB7C06B7767F}" dt="2021-04-03T09:45:16.979" v="244" actId="571"/>
          <ac:cxnSpMkLst>
            <pc:docMk/>
            <pc:sldMk cId="3425348381" sldId="259"/>
            <ac:cxnSpMk id="169" creationId="{83EC1492-CD4A-42FF-9C11-FC9CA05DFB1F}"/>
          </ac:cxnSpMkLst>
        </pc:cxnChg>
      </pc:sldChg>
      <pc:sldChg chg="addSp delSp modSp">
        <pc:chgData name="Bin" userId="089d73b8-785c-4012-b931-81c632b6c9c7" providerId="ADAL" clId="{C88FAF71-232A-440D-BEC5-BB7C06B7767F}" dt="2021-04-03T08:54:42.462" v="181"/>
        <pc:sldMkLst>
          <pc:docMk/>
          <pc:sldMk cId="153233423" sldId="260"/>
        </pc:sldMkLst>
        <pc:spChg chg="add mod">
          <ac:chgData name="Bin" userId="089d73b8-785c-4012-b931-81c632b6c9c7" providerId="ADAL" clId="{C88FAF71-232A-440D-BEC5-BB7C06B7767F}" dt="2021-04-03T07:18:58.044" v="2" actId="931"/>
          <ac:spMkLst>
            <pc:docMk/>
            <pc:sldMk cId="153233423" sldId="260"/>
            <ac:spMk id="7" creationId="{E2F80D7A-9E4F-40A2-B322-33086F2D8ADD}"/>
          </ac:spMkLst>
        </pc:spChg>
        <pc:spChg chg="mod">
          <ac:chgData name="Bin" userId="089d73b8-785c-4012-b931-81c632b6c9c7" providerId="ADAL" clId="{C88FAF71-232A-440D-BEC5-BB7C06B7767F}" dt="2021-04-03T07:20:55.546" v="4" actId="207"/>
          <ac:spMkLst>
            <pc:docMk/>
            <pc:sldMk cId="153233423" sldId="260"/>
            <ac:spMk id="10" creationId="{536E8B35-9A51-4080-B684-EC935EB539E8}"/>
          </ac:spMkLst>
        </pc:spChg>
        <pc:spChg chg="add del mod">
          <ac:chgData name="Bin" userId="089d73b8-785c-4012-b931-81c632b6c9c7" providerId="ADAL" clId="{C88FAF71-232A-440D-BEC5-BB7C06B7767F}" dt="2021-04-03T07:21:19.465" v="6"/>
          <ac:spMkLst>
            <pc:docMk/>
            <pc:sldMk cId="153233423" sldId="260"/>
            <ac:spMk id="11" creationId="{EAC89A2A-6C11-44C9-8BFC-82D582791EE2}"/>
          </ac:spMkLst>
        </pc:spChg>
        <pc:spChg chg="add mod">
          <ac:chgData name="Bin" userId="089d73b8-785c-4012-b931-81c632b6c9c7" providerId="ADAL" clId="{C88FAF71-232A-440D-BEC5-BB7C06B7767F}" dt="2021-04-03T07:16:36.798" v="1"/>
          <ac:spMkLst>
            <pc:docMk/>
            <pc:sldMk cId="153233423" sldId="260"/>
            <ac:spMk id="21" creationId="{14CC52A8-AA92-4CDE-92F5-C52792C092E6}"/>
          </ac:spMkLst>
        </pc:spChg>
        <pc:spChg chg="add mod">
          <ac:chgData name="Bin" userId="089d73b8-785c-4012-b931-81c632b6c9c7" providerId="ADAL" clId="{C88FAF71-232A-440D-BEC5-BB7C06B7767F}" dt="2021-04-03T07:21:19.471" v="7"/>
          <ac:spMkLst>
            <pc:docMk/>
            <pc:sldMk cId="153233423" sldId="260"/>
            <ac:spMk id="24" creationId="{843D2264-B3BA-45E1-8267-51C51095C747}"/>
          </ac:spMkLst>
        </pc:spChg>
        <pc:spChg chg="add del mod">
          <ac:chgData name="Bin" userId="089d73b8-785c-4012-b931-81c632b6c9c7" providerId="ADAL" clId="{C88FAF71-232A-440D-BEC5-BB7C06B7767F}" dt="2021-04-03T07:22:50.082" v="10"/>
          <ac:spMkLst>
            <pc:docMk/>
            <pc:sldMk cId="153233423" sldId="260"/>
            <ac:spMk id="31" creationId="{166D93CB-7231-4C5C-A250-69373005F8EF}"/>
          </ac:spMkLst>
        </pc:spChg>
        <pc:spChg chg="add mod">
          <ac:chgData name="Bin" userId="089d73b8-785c-4012-b931-81c632b6c9c7" providerId="ADAL" clId="{C88FAF71-232A-440D-BEC5-BB7C06B7767F}" dt="2021-04-03T08:54:12.841" v="180"/>
          <ac:spMkLst>
            <pc:docMk/>
            <pc:sldMk cId="153233423" sldId="260"/>
            <ac:spMk id="32" creationId="{12D4CE08-C2D4-49C9-9025-0659520B95BB}"/>
          </ac:spMkLst>
        </pc:spChg>
        <pc:spChg chg="add mod">
          <ac:chgData name="Bin" userId="089d73b8-785c-4012-b931-81c632b6c9c7" providerId="ADAL" clId="{C88FAF71-232A-440D-BEC5-BB7C06B7767F}" dt="2021-04-03T07:34:18.447" v="21"/>
          <ac:spMkLst>
            <pc:docMk/>
            <pc:sldMk cId="153233423" sldId="260"/>
            <ac:spMk id="39" creationId="{7B7CDAB4-BD15-414D-8DC9-475D32FEAC75}"/>
          </ac:spMkLst>
        </pc:spChg>
        <pc:spChg chg="add mod">
          <ac:chgData name="Bin" userId="089d73b8-785c-4012-b931-81c632b6c9c7" providerId="ADAL" clId="{C88FAF71-232A-440D-BEC5-BB7C06B7767F}" dt="2021-04-03T07:42:10.006" v="37" actId="571"/>
          <ac:spMkLst>
            <pc:docMk/>
            <pc:sldMk cId="153233423" sldId="260"/>
            <ac:spMk id="60" creationId="{6FFF41EA-31B3-47A2-8DDF-1D9D9745A165}"/>
          </ac:spMkLst>
        </pc:spChg>
        <pc:spChg chg="add mod">
          <ac:chgData name="Bin" userId="089d73b8-785c-4012-b931-81c632b6c9c7" providerId="ADAL" clId="{C88FAF71-232A-440D-BEC5-BB7C06B7767F}" dt="2021-04-03T07:22:50.089" v="11"/>
          <ac:spMkLst>
            <pc:docMk/>
            <pc:sldMk cId="153233423" sldId="260"/>
            <ac:spMk id="2048" creationId="{A545550F-385B-4C9F-B569-2EB75863D29F}"/>
          </ac:spMkLst>
        </pc:spChg>
        <pc:spChg chg="add mod">
          <ac:chgData name="Bin" userId="089d73b8-785c-4012-b931-81c632b6c9c7" providerId="ADAL" clId="{C88FAF71-232A-440D-BEC5-BB7C06B7767F}" dt="2021-04-03T07:23:26.779" v="12" actId="931"/>
          <ac:spMkLst>
            <pc:docMk/>
            <pc:sldMk cId="153233423" sldId="260"/>
            <ac:spMk id="2051" creationId="{A5E4E57E-4FA4-4561-BCF0-251D69DE713C}"/>
          </ac:spMkLst>
        </pc:spChg>
        <pc:spChg chg="mod">
          <ac:chgData name="Bin" userId="089d73b8-785c-4012-b931-81c632b6c9c7" providerId="ADAL" clId="{C88FAF71-232A-440D-BEC5-BB7C06B7767F}" dt="2021-04-03T07:26:39.106" v="13" actId="207"/>
          <ac:spMkLst>
            <pc:docMk/>
            <pc:sldMk cId="153233423" sldId="260"/>
            <ac:spMk id="2053" creationId="{B5B63D09-B03B-444C-AEA6-55A14C562245}"/>
          </ac:spMkLst>
        </pc:spChg>
        <pc:spChg chg="add mod">
          <ac:chgData name="Bin" userId="089d73b8-785c-4012-b931-81c632b6c9c7" providerId="ADAL" clId="{C88FAF71-232A-440D-BEC5-BB7C06B7767F}" dt="2021-04-03T07:27:57.965" v="14"/>
          <ac:spMkLst>
            <pc:docMk/>
            <pc:sldMk cId="153233423" sldId="260"/>
            <ac:spMk id="2054" creationId="{C5419E1C-D492-4A69-ACF5-3CE06E178699}"/>
          </ac:spMkLst>
        </pc:spChg>
        <pc:spChg chg="add del mod">
          <ac:chgData name="Bin" userId="089d73b8-785c-4012-b931-81c632b6c9c7" providerId="ADAL" clId="{C88FAF71-232A-440D-BEC5-BB7C06B7767F}" dt="2021-04-03T07:36:07.007" v="24"/>
          <ac:spMkLst>
            <pc:docMk/>
            <pc:sldMk cId="153233423" sldId="260"/>
            <ac:spMk id="2057" creationId="{1C42D4B5-726B-475C-A0FB-4499F6B07357}"/>
          </ac:spMkLst>
        </pc:spChg>
        <pc:spChg chg="add mod">
          <ac:chgData name="Bin" userId="089d73b8-785c-4012-b931-81c632b6c9c7" providerId="ADAL" clId="{C88FAF71-232A-440D-BEC5-BB7C06B7767F}" dt="2021-04-03T07:36:07.013" v="25"/>
          <ac:spMkLst>
            <pc:docMk/>
            <pc:sldMk cId="153233423" sldId="260"/>
            <ac:spMk id="2058" creationId="{30C6F60F-D895-441C-B7C8-57C5C3EA1B30}"/>
          </ac:spMkLst>
        </pc:spChg>
        <pc:spChg chg="add del mod">
          <ac:chgData name="Bin" userId="089d73b8-785c-4012-b931-81c632b6c9c7" providerId="ADAL" clId="{C88FAF71-232A-440D-BEC5-BB7C06B7767F}" dt="2021-04-03T07:39:03.332" v="30"/>
          <ac:spMkLst>
            <pc:docMk/>
            <pc:sldMk cId="153233423" sldId="260"/>
            <ac:spMk id="2062" creationId="{246AF63A-25FC-4A94-B7CE-18E08CBF2FD0}"/>
          </ac:spMkLst>
        </pc:spChg>
        <pc:spChg chg="add mod">
          <ac:chgData name="Bin" userId="089d73b8-785c-4012-b931-81c632b6c9c7" providerId="ADAL" clId="{C88FAF71-232A-440D-BEC5-BB7C06B7767F}" dt="2021-04-03T07:41:47.224" v="36" actId="1076"/>
          <ac:spMkLst>
            <pc:docMk/>
            <pc:sldMk cId="153233423" sldId="260"/>
            <ac:spMk id="2063" creationId="{736FB48D-7DF7-4307-81D4-1F79145C4A19}"/>
          </ac:spMkLst>
        </pc:spChg>
        <pc:spChg chg="add del mod">
          <ac:chgData name="Bin" userId="089d73b8-785c-4012-b931-81c632b6c9c7" providerId="ADAL" clId="{C88FAF71-232A-440D-BEC5-BB7C06B7767F}" dt="2021-04-03T07:40:51.113" v="33"/>
          <ac:spMkLst>
            <pc:docMk/>
            <pc:sldMk cId="153233423" sldId="260"/>
            <ac:spMk id="2064" creationId="{2B9D8192-83D9-4365-B9BF-6FE42F259D6F}"/>
          </ac:spMkLst>
        </pc:spChg>
        <pc:spChg chg="add mod">
          <ac:chgData name="Bin" userId="089d73b8-785c-4012-b931-81c632b6c9c7" providerId="ADAL" clId="{C88FAF71-232A-440D-BEC5-BB7C06B7767F}" dt="2021-04-03T07:41:47.224" v="36" actId="1076"/>
          <ac:spMkLst>
            <pc:docMk/>
            <pc:sldMk cId="153233423" sldId="260"/>
            <ac:spMk id="2065" creationId="{172B9E19-9552-4E7D-90B5-B9DF47313704}"/>
          </ac:spMkLst>
        </pc:spChg>
        <pc:spChg chg="add mod">
          <ac:chgData name="Bin" userId="089d73b8-785c-4012-b931-81c632b6c9c7" providerId="ADAL" clId="{C88FAF71-232A-440D-BEC5-BB7C06B7767F}" dt="2021-04-03T08:53:47.498" v="179"/>
          <ac:spMkLst>
            <pc:docMk/>
            <pc:sldMk cId="153233423" sldId="260"/>
            <ac:spMk id="2079" creationId="{A67775C5-CF0D-4073-B2AF-25D6BA6AD7E6}"/>
          </ac:spMkLst>
        </pc:spChg>
        <pc:picChg chg="add mod">
          <ac:chgData name="Bin" userId="089d73b8-785c-4012-b931-81c632b6c9c7" providerId="ADAL" clId="{C88FAF71-232A-440D-BEC5-BB7C06B7767F}" dt="2021-04-03T07:19:35.983" v="3"/>
          <ac:picMkLst>
            <pc:docMk/>
            <pc:sldMk cId="153233423" sldId="260"/>
            <ac:picMk id="5" creationId="{AB5BD957-3436-4C8F-B039-C4F9F6302472}"/>
          </ac:picMkLst>
        </pc:picChg>
        <pc:picChg chg="add mod">
          <ac:chgData name="Bin" userId="089d73b8-785c-4012-b931-81c632b6c9c7" providerId="ADAL" clId="{C88FAF71-232A-440D-BEC5-BB7C06B7767F}" dt="2021-04-03T07:16:10.587" v="0"/>
          <ac:picMkLst>
            <pc:docMk/>
            <pc:sldMk cId="153233423" sldId="260"/>
            <ac:picMk id="17" creationId="{022FF3F7-49D3-4A5A-9588-4A04C21F3E68}"/>
          </ac:picMkLst>
        </pc:picChg>
        <pc:picChg chg="add mod">
          <ac:chgData name="Bin" userId="089d73b8-785c-4012-b931-81c632b6c9c7" providerId="ADAL" clId="{C88FAF71-232A-440D-BEC5-BB7C06B7767F}" dt="2021-04-03T07:16:36.798" v="1"/>
          <ac:picMkLst>
            <pc:docMk/>
            <pc:sldMk cId="153233423" sldId="260"/>
            <ac:picMk id="18" creationId="{40729F68-B3EB-40B4-B9CF-64A8072FC3A7}"/>
          </ac:picMkLst>
        </pc:picChg>
        <pc:picChg chg="add mod">
          <ac:chgData name="Bin" userId="089d73b8-785c-4012-b931-81c632b6c9c7" providerId="ADAL" clId="{C88FAF71-232A-440D-BEC5-BB7C06B7767F}" dt="2021-04-03T07:16:36.798" v="1"/>
          <ac:picMkLst>
            <pc:docMk/>
            <pc:sldMk cId="153233423" sldId="260"/>
            <ac:picMk id="22" creationId="{7D27DAB2-3A73-4792-84E5-94F6AF29AE14}"/>
          </ac:picMkLst>
        </pc:picChg>
        <pc:picChg chg="add mod">
          <ac:chgData name="Bin" userId="089d73b8-785c-4012-b931-81c632b6c9c7" providerId="ADAL" clId="{C88FAF71-232A-440D-BEC5-BB7C06B7767F}" dt="2021-04-03T07:22:12.972" v="8" actId="931"/>
          <ac:picMkLst>
            <pc:docMk/>
            <pc:sldMk cId="153233423" sldId="260"/>
            <ac:picMk id="26" creationId="{A9A4E300-0159-48D7-861A-B990CD86CDB0}"/>
          </ac:picMkLst>
        </pc:picChg>
        <pc:picChg chg="add mod">
          <ac:chgData name="Bin" userId="089d73b8-785c-4012-b931-81c632b6c9c7" providerId="ADAL" clId="{C88FAF71-232A-440D-BEC5-BB7C06B7767F}" dt="2021-04-03T07:42:10.006" v="37" actId="571"/>
          <ac:picMkLst>
            <pc:docMk/>
            <pc:sldMk cId="153233423" sldId="260"/>
            <ac:picMk id="59" creationId="{E31FEEF5-D94D-4C3E-8965-BA2638836B94}"/>
          </ac:picMkLst>
        </pc:picChg>
        <pc:picChg chg="add mod">
          <ac:chgData name="Bin" userId="089d73b8-785c-4012-b931-81c632b6c9c7" providerId="ADAL" clId="{C88FAF71-232A-440D-BEC5-BB7C06B7767F}" dt="2021-04-03T08:53:24.322" v="178"/>
          <ac:picMkLst>
            <pc:docMk/>
            <pc:sldMk cId="153233423" sldId="260"/>
            <ac:picMk id="70" creationId="{B4120341-1D0A-42CA-9A7D-361C1165543A}"/>
          </ac:picMkLst>
        </pc:picChg>
        <pc:picChg chg="add mod">
          <ac:chgData name="Bin" userId="089d73b8-785c-4012-b931-81c632b6c9c7" providerId="ADAL" clId="{C88FAF71-232A-440D-BEC5-BB7C06B7767F}" dt="2021-04-03T07:41:47.224" v="36" actId="1076"/>
          <ac:picMkLst>
            <pc:docMk/>
            <pc:sldMk cId="153233423" sldId="260"/>
            <ac:picMk id="1026" creationId="{85AC7F2C-B41A-4AAC-964A-89F94921CE82}"/>
          </ac:picMkLst>
        </pc:picChg>
        <pc:picChg chg="add mod">
          <ac:chgData name="Bin" userId="089d73b8-785c-4012-b931-81c632b6c9c7" providerId="ADAL" clId="{C88FAF71-232A-440D-BEC5-BB7C06B7767F}" dt="2021-04-03T07:23:26.779" v="12" actId="931"/>
          <ac:picMkLst>
            <pc:docMk/>
            <pc:sldMk cId="153233423" sldId="260"/>
            <ac:picMk id="2050" creationId="{CB62E0F1-FED2-4162-91C6-C45C3CA45DB3}"/>
          </ac:picMkLst>
        </pc:picChg>
        <pc:picChg chg="add mod">
          <ac:chgData name="Bin" userId="089d73b8-785c-4012-b931-81c632b6c9c7" providerId="ADAL" clId="{C88FAF71-232A-440D-BEC5-BB7C06B7767F}" dt="2021-04-03T07:35:35.539" v="22" actId="931"/>
          <ac:picMkLst>
            <pc:docMk/>
            <pc:sldMk cId="153233423" sldId="260"/>
            <ac:picMk id="2056" creationId="{0CD120A5-C873-4901-B0DF-221D3E8DED37}"/>
          </ac:picMkLst>
        </pc:picChg>
        <pc:picChg chg="add mod">
          <ac:chgData name="Bin" userId="089d73b8-785c-4012-b931-81c632b6c9c7" providerId="ADAL" clId="{C88FAF71-232A-440D-BEC5-BB7C06B7767F}" dt="2021-04-03T07:44:48.825" v="39" actId="931"/>
          <ac:picMkLst>
            <pc:docMk/>
            <pc:sldMk cId="153233423" sldId="260"/>
            <ac:picMk id="2074" creationId="{21CD72DC-8918-4244-8C09-326DA588773C}"/>
          </ac:picMkLst>
        </pc:picChg>
        <pc:cxnChg chg="add mod">
          <ac:chgData name="Bin" userId="089d73b8-785c-4012-b931-81c632b6c9c7" providerId="ADAL" clId="{C88FAF71-232A-440D-BEC5-BB7C06B7767F}" dt="2021-04-03T07:41:47.224" v="36" actId="1076"/>
          <ac:cxnSpMkLst>
            <pc:docMk/>
            <pc:sldMk cId="153233423" sldId="260"/>
            <ac:cxnSpMk id="46" creationId="{323E8F16-1CEC-433E-B43A-3581B2D4A74E}"/>
          </ac:cxnSpMkLst>
        </pc:cxnChg>
        <pc:cxnChg chg="add mod">
          <ac:chgData name="Bin" userId="089d73b8-785c-4012-b931-81c632b6c9c7" providerId="ADAL" clId="{C88FAF71-232A-440D-BEC5-BB7C06B7767F}" dt="2021-04-03T07:41:47.224" v="36" actId="1076"/>
          <ac:cxnSpMkLst>
            <pc:docMk/>
            <pc:sldMk cId="153233423" sldId="260"/>
            <ac:cxnSpMk id="53" creationId="{4B445F9D-7DB1-41B6-A6C8-0DECD1954B6D}"/>
          </ac:cxnSpMkLst>
        </pc:cxnChg>
        <pc:cxnChg chg="add mod">
          <ac:chgData name="Bin" userId="089d73b8-785c-4012-b931-81c632b6c9c7" providerId="ADAL" clId="{C88FAF71-232A-440D-BEC5-BB7C06B7767F}" dt="2021-04-03T07:42:21.446" v="38" actId="571"/>
          <ac:cxnSpMkLst>
            <pc:docMk/>
            <pc:sldMk cId="153233423" sldId="260"/>
            <ac:cxnSpMk id="61" creationId="{8A9C6B4F-78CC-4BCB-932F-2E4916D0DAA5}"/>
          </ac:cxnSpMkLst>
        </pc:cxnChg>
        <pc:cxnChg chg="add mod">
          <ac:chgData name="Bin" userId="089d73b8-785c-4012-b931-81c632b6c9c7" providerId="ADAL" clId="{C88FAF71-232A-440D-BEC5-BB7C06B7767F}" dt="2021-04-03T08:54:42.462" v="181"/>
          <ac:cxnSpMkLst>
            <pc:docMk/>
            <pc:sldMk cId="153233423" sldId="260"/>
            <ac:cxnSpMk id="73" creationId="{FB893F2E-BEE5-4FFF-ADD1-0F39F1968BCA}"/>
          </ac:cxnSpMkLst>
        </pc:cxnChg>
      </pc:sldChg>
      <pc:sldChg chg="addSp modSp">
        <pc:chgData name="Bin" userId="089d73b8-785c-4012-b931-81c632b6c9c7" providerId="ADAL" clId="{C88FAF71-232A-440D-BEC5-BB7C06B7767F}" dt="2021-04-03T08:55:40.041" v="182"/>
        <pc:sldMkLst>
          <pc:docMk/>
          <pc:sldMk cId="1863100667" sldId="261"/>
        </pc:sldMkLst>
        <pc:picChg chg="add mod">
          <ac:chgData name="Bin" userId="089d73b8-785c-4012-b931-81c632b6c9c7" providerId="ADAL" clId="{C88FAF71-232A-440D-BEC5-BB7C06B7767F}" dt="2021-04-03T08:55:40.041" v="182"/>
          <ac:picMkLst>
            <pc:docMk/>
            <pc:sldMk cId="1863100667" sldId="261"/>
            <ac:picMk id="29" creationId="{245ECDF3-A90A-4807-8BDD-A4D4BF34A1E1}"/>
          </ac:picMkLst>
        </pc:picChg>
      </pc:sldChg>
      <pc:sldChg chg="addSp delSp modSp">
        <pc:chgData name="Bin" userId="089d73b8-785c-4012-b931-81c632b6c9c7" providerId="ADAL" clId="{C88FAF71-232A-440D-BEC5-BB7C06B7767F}" dt="2021-04-03T08:22:16.594" v="130" actId="571"/>
        <pc:sldMkLst>
          <pc:docMk/>
          <pc:sldMk cId="3270529822" sldId="262"/>
        </pc:sldMkLst>
        <pc:spChg chg="add mod">
          <ac:chgData name="Bin" userId="089d73b8-785c-4012-b931-81c632b6c9c7" providerId="ADAL" clId="{C88FAF71-232A-440D-BEC5-BB7C06B7767F}" dt="2021-04-03T07:48:20.766" v="41"/>
          <ac:spMkLst>
            <pc:docMk/>
            <pc:sldMk cId="3270529822" sldId="262"/>
            <ac:spMk id="6" creationId="{0CA21A16-9EE8-403B-9D40-10E30A6B91BB}"/>
          </ac:spMkLst>
        </pc:spChg>
        <pc:spChg chg="mod">
          <ac:chgData name="Bin" userId="089d73b8-785c-4012-b931-81c632b6c9c7" providerId="ADAL" clId="{C88FAF71-232A-440D-BEC5-BB7C06B7767F}" dt="2021-04-03T07:50:34.734" v="45" actId="207"/>
          <ac:spMkLst>
            <pc:docMk/>
            <pc:sldMk cId="3270529822" sldId="262"/>
            <ac:spMk id="8" creationId="{0B1F01F3-8B7E-40BB-814A-1A25F57B51DA}"/>
          </ac:spMkLst>
        </pc:spChg>
        <pc:spChg chg="add del mod">
          <ac:chgData name="Bin" userId="089d73b8-785c-4012-b931-81c632b6c9c7" providerId="ADAL" clId="{C88FAF71-232A-440D-BEC5-BB7C06B7767F}" dt="2021-04-03T07:52:36.773" v="50"/>
          <ac:spMkLst>
            <pc:docMk/>
            <pc:sldMk cId="3270529822" sldId="262"/>
            <ac:spMk id="12" creationId="{04A79861-AFFF-4E2D-A496-856EB51E6D9B}"/>
          </ac:spMkLst>
        </pc:spChg>
        <pc:spChg chg="add mod">
          <ac:chgData name="Bin" userId="089d73b8-785c-4012-b931-81c632b6c9c7" providerId="ADAL" clId="{C88FAF71-232A-440D-BEC5-BB7C06B7767F}" dt="2021-04-03T07:52:36.778" v="51"/>
          <ac:spMkLst>
            <pc:docMk/>
            <pc:sldMk cId="3270529822" sldId="262"/>
            <ac:spMk id="13" creationId="{07A329FD-A293-40E4-9DBB-36CCC1DA079F}"/>
          </ac:spMkLst>
        </pc:spChg>
        <pc:spChg chg="add del mod">
          <ac:chgData name="Bin" userId="089d73b8-785c-4012-b931-81c632b6c9c7" providerId="ADAL" clId="{C88FAF71-232A-440D-BEC5-BB7C06B7767F}" dt="2021-04-03T07:53:54.460" v="55"/>
          <ac:spMkLst>
            <pc:docMk/>
            <pc:sldMk cId="3270529822" sldId="262"/>
            <ac:spMk id="15" creationId="{C1D6D456-4745-44C9-BB40-C52981317089}"/>
          </ac:spMkLst>
        </pc:spChg>
        <pc:spChg chg="add mod">
          <ac:chgData name="Bin" userId="089d73b8-785c-4012-b931-81c632b6c9c7" providerId="ADAL" clId="{C88FAF71-232A-440D-BEC5-BB7C06B7767F}" dt="2021-04-03T07:52:55.527" v="52"/>
          <ac:spMkLst>
            <pc:docMk/>
            <pc:sldMk cId="3270529822" sldId="262"/>
            <ac:spMk id="16" creationId="{4FAE7C48-7E20-470B-8B8A-AF136FED164A}"/>
          </ac:spMkLst>
        </pc:spChg>
        <pc:spChg chg="add mod">
          <ac:chgData name="Bin" userId="089d73b8-785c-4012-b931-81c632b6c9c7" providerId="ADAL" clId="{C88FAF71-232A-440D-BEC5-BB7C06B7767F}" dt="2021-04-03T07:53:54.465" v="56"/>
          <ac:spMkLst>
            <pc:docMk/>
            <pc:sldMk cId="3270529822" sldId="262"/>
            <ac:spMk id="17" creationId="{EEE6DD1C-E707-4480-B85C-DFB526849130}"/>
          </ac:spMkLst>
        </pc:spChg>
        <pc:spChg chg="add mod">
          <ac:chgData name="Bin" userId="089d73b8-785c-4012-b931-81c632b6c9c7" providerId="ADAL" clId="{C88FAF71-232A-440D-BEC5-BB7C06B7767F}" dt="2021-04-03T07:54:31.041" v="57"/>
          <ac:spMkLst>
            <pc:docMk/>
            <pc:sldMk cId="3270529822" sldId="262"/>
            <ac:spMk id="20" creationId="{D4FBA8BB-1E71-42DB-86D5-B127DDA08501}"/>
          </ac:spMkLst>
        </pc:spChg>
        <pc:spChg chg="mod">
          <ac:chgData name="Bin" userId="089d73b8-785c-4012-b931-81c632b6c9c7" providerId="ADAL" clId="{C88FAF71-232A-440D-BEC5-BB7C06B7767F}" dt="2021-04-03T07:55:44.125" v="59" actId="207"/>
          <ac:spMkLst>
            <pc:docMk/>
            <pc:sldMk cId="3270529822" sldId="262"/>
            <ac:spMk id="23" creationId="{A2AAD5CC-6106-4E18-904B-CE0E220EBDC7}"/>
          </ac:spMkLst>
        </pc:spChg>
        <pc:spChg chg="add del mod">
          <ac:chgData name="Bin" userId="089d73b8-785c-4012-b931-81c632b6c9c7" providerId="ADAL" clId="{C88FAF71-232A-440D-BEC5-BB7C06B7767F}" dt="2021-04-03T07:58:54.780" v="64"/>
          <ac:spMkLst>
            <pc:docMk/>
            <pc:sldMk cId="3270529822" sldId="262"/>
            <ac:spMk id="24" creationId="{C4FAC2B8-5FD5-420B-AAE0-AFDC056D3D5C}"/>
          </ac:spMkLst>
        </pc:spChg>
        <pc:spChg chg="add del mod">
          <ac:chgData name="Bin" userId="089d73b8-785c-4012-b931-81c632b6c9c7" providerId="ADAL" clId="{C88FAF71-232A-440D-BEC5-BB7C06B7767F}" dt="2021-04-03T07:58:58.071" v="66"/>
          <ac:spMkLst>
            <pc:docMk/>
            <pc:sldMk cId="3270529822" sldId="262"/>
            <ac:spMk id="25" creationId="{22C3F092-1284-4C7A-9920-64375A473CA2}"/>
          </ac:spMkLst>
        </pc:spChg>
        <pc:spChg chg="add mod">
          <ac:chgData name="Bin" userId="089d73b8-785c-4012-b931-81c632b6c9c7" providerId="ADAL" clId="{C88FAF71-232A-440D-BEC5-BB7C06B7767F}" dt="2021-04-03T07:58:58.075" v="67"/>
          <ac:spMkLst>
            <pc:docMk/>
            <pc:sldMk cId="3270529822" sldId="262"/>
            <ac:spMk id="26" creationId="{DEBFE8A2-FFD7-4E44-ADD0-BCAD4364093F}"/>
          </ac:spMkLst>
        </pc:spChg>
        <pc:spChg chg="add del mod">
          <ac:chgData name="Bin" userId="089d73b8-785c-4012-b931-81c632b6c9c7" providerId="ADAL" clId="{C88FAF71-232A-440D-BEC5-BB7C06B7767F}" dt="2021-04-03T08:03:27.321" v="74"/>
          <ac:spMkLst>
            <pc:docMk/>
            <pc:sldMk cId="3270529822" sldId="262"/>
            <ac:spMk id="27" creationId="{6B63E4D1-9226-4348-B923-686B95A04CDC}"/>
          </ac:spMkLst>
        </pc:spChg>
        <pc:spChg chg="add mod">
          <ac:chgData name="Bin" userId="089d73b8-785c-4012-b931-81c632b6c9c7" providerId="ADAL" clId="{C88FAF71-232A-440D-BEC5-BB7C06B7767F}" dt="2021-04-03T08:03:27.327" v="75"/>
          <ac:spMkLst>
            <pc:docMk/>
            <pc:sldMk cId="3270529822" sldId="262"/>
            <ac:spMk id="28" creationId="{2DDE8B87-FAE4-4D43-815D-4116B7B4E40D}"/>
          </ac:spMkLst>
        </pc:spChg>
        <pc:spChg chg="add mod">
          <ac:chgData name="Bin" userId="089d73b8-785c-4012-b931-81c632b6c9c7" providerId="ADAL" clId="{C88FAF71-232A-440D-BEC5-BB7C06B7767F}" dt="2021-04-03T07:59:21.716" v="68"/>
          <ac:spMkLst>
            <pc:docMk/>
            <pc:sldMk cId="3270529822" sldId="262"/>
            <ac:spMk id="30" creationId="{1F602E0F-C2AB-456A-9BD8-1A8FB8E26B12}"/>
          </ac:spMkLst>
        </pc:spChg>
        <pc:spChg chg="add mod">
          <ac:chgData name="Bin" userId="089d73b8-785c-4012-b931-81c632b6c9c7" providerId="ADAL" clId="{C88FAF71-232A-440D-BEC5-BB7C06B7767F}" dt="2021-04-03T08:05:13.261" v="80" actId="571"/>
          <ac:spMkLst>
            <pc:docMk/>
            <pc:sldMk cId="3270529822" sldId="262"/>
            <ac:spMk id="35" creationId="{3562485E-E875-4866-BBE7-4313AC725D7B}"/>
          </ac:spMkLst>
        </pc:spChg>
        <pc:spChg chg="add mod">
          <ac:chgData name="Bin" userId="089d73b8-785c-4012-b931-81c632b6c9c7" providerId="ADAL" clId="{C88FAF71-232A-440D-BEC5-BB7C06B7767F}" dt="2021-04-03T08:09:11.151" v="88" actId="571"/>
          <ac:spMkLst>
            <pc:docMk/>
            <pc:sldMk cId="3270529822" sldId="262"/>
            <ac:spMk id="43" creationId="{E499480A-8DE8-45B3-9768-1FCD175B7288}"/>
          </ac:spMkLst>
        </pc:spChg>
        <pc:spChg chg="add mod">
          <ac:chgData name="Bin" userId="089d73b8-785c-4012-b931-81c632b6c9c7" providerId="ADAL" clId="{C88FAF71-232A-440D-BEC5-BB7C06B7767F}" dt="2021-04-03T08:09:19.902" v="89" actId="571"/>
          <ac:spMkLst>
            <pc:docMk/>
            <pc:sldMk cId="3270529822" sldId="262"/>
            <ac:spMk id="44" creationId="{3718D3DF-E9B4-498C-B526-F6A3741E52C9}"/>
          </ac:spMkLst>
        </pc:spChg>
        <pc:spChg chg="add mod">
          <ac:chgData name="Bin" userId="089d73b8-785c-4012-b931-81c632b6c9c7" providerId="ADAL" clId="{C88FAF71-232A-440D-BEC5-BB7C06B7767F}" dt="2021-04-03T08:09:37.977" v="90" actId="571"/>
          <ac:spMkLst>
            <pc:docMk/>
            <pc:sldMk cId="3270529822" sldId="262"/>
            <ac:spMk id="45" creationId="{A6693330-4E38-4B57-BD3B-DDF30598783A}"/>
          </ac:spMkLst>
        </pc:spChg>
        <pc:spChg chg="add mod">
          <ac:chgData name="Bin" userId="089d73b8-785c-4012-b931-81c632b6c9c7" providerId="ADAL" clId="{C88FAF71-232A-440D-BEC5-BB7C06B7767F}" dt="2021-04-03T08:10:47.300" v="97" actId="571"/>
          <ac:spMkLst>
            <pc:docMk/>
            <pc:sldMk cId="3270529822" sldId="262"/>
            <ac:spMk id="47" creationId="{8180A436-82CE-4BE9-8272-242225BD0597}"/>
          </ac:spMkLst>
        </pc:spChg>
        <pc:spChg chg="add mod">
          <ac:chgData name="Bin" userId="089d73b8-785c-4012-b931-81c632b6c9c7" providerId="ADAL" clId="{C88FAF71-232A-440D-BEC5-BB7C06B7767F}" dt="2021-04-03T08:10:56.740" v="98" actId="571"/>
          <ac:spMkLst>
            <pc:docMk/>
            <pc:sldMk cId="3270529822" sldId="262"/>
            <ac:spMk id="50" creationId="{01FE719A-273B-48D8-95F0-65A68AEE1365}"/>
          </ac:spMkLst>
        </pc:spChg>
        <pc:spChg chg="add mod">
          <ac:chgData name="Bin" userId="089d73b8-785c-4012-b931-81c632b6c9c7" providerId="ADAL" clId="{C88FAF71-232A-440D-BEC5-BB7C06B7767F}" dt="2021-04-03T08:11:32.361" v="104"/>
          <ac:spMkLst>
            <pc:docMk/>
            <pc:sldMk cId="3270529822" sldId="262"/>
            <ac:spMk id="52" creationId="{F47791DC-D868-486C-A270-A954805EFAAF}"/>
          </ac:spMkLst>
        </pc:spChg>
        <pc:spChg chg="add mod">
          <ac:chgData name="Bin" userId="089d73b8-785c-4012-b931-81c632b6c9c7" providerId="ADAL" clId="{C88FAF71-232A-440D-BEC5-BB7C06B7767F}" dt="2021-04-03T08:15:25.850" v="117"/>
          <ac:spMkLst>
            <pc:docMk/>
            <pc:sldMk cId="3270529822" sldId="262"/>
            <ac:spMk id="57" creationId="{D8E9A4ED-E4DC-49D7-BE51-87E5AD68F226}"/>
          </ac:spMkLst>
        </pc:spChg>
        <pc:spChg chg="add mod">
          <ac:chgData name="Bin" userId="089d73b8-785c-4012-b931-81c632b6c9c7" providerId="ADAL" clId="{C88FAF71-232A-440D-BEC5-BB7C06B7767F}" dt="2021-04-03T08:17:21.282" v="119" actId="571"/>
          <ac:spMkLst>
            <pc:docMk/>
            <pc:sldMk cId="3270529822" sldId="262"/>
            <ac:spMk id="61" creationId="{C8453CD8-F305-4B06-B555-10005CA634B1}"/>
          </ac:spMkLst>
        </pc:spChg>
        <pc:spChg chg="add mod">
          <ac:chgData name="Bin" userId="089d73b8-785c-4012-b931-81c632b6c9c7" providerId="ADAL" clId="{C88FAF71-232A-440D-BEC5-BB7C06B7767F}" dt="2021-04-03T08:22:16.594" v="130" actId="571"/>
          <ac:spMkLst>
            <pc:docMk/>
            <pc:sldMk cId="3270529822" sldId="262"/>
            <ac:spMk id="80" creationId="{78F17FEE-0963-4CDD-9632-4A110A94B9DD}"/>
          </ac:spMkLst>
        </pc:spChg>
        <pc:spChg chg="add mod">
          <ac:chgData name="Bin" userId="089d73b8-785c-4012-b931-81c632b6c9c7" providerId="ADAL" clId="{C88FAF71-232A-440D-BEC5-BB7C06B7767F}" dt="2021-04-03T08:07:22.407" v="81" actId="931"/>
          <ac:spMkLst>
            <pc:docMk/>
            <pc:sldMk cId="3270529822" sldId="262"/>
            <ac:spMk id="2049" creationId="{9E7ADBD9-691F-4DE1-9F17-C5E81951D90C}"/>
          </ac:spMkLst>
        </pc:spChg>
        <pc:spChg chg="add del mod">
          <ac:chgData name="Bin" userId="089d73b8-785c-4012-b931-81c632b6c9c7" providerId="ADAL" clId="{C88FAF71-232A-440D-BEC5-BB7C06B7767F}" dt="2021-04-03T08:07:46.703" v="83"/>
          <ac:spMkLst>
            <pc:docMk/>
            <pc:sldMk cId="3270529822" sldId="262"/>
            <ac:spMk id="2051" creationId="{F7E4CC0D-85E4-42A4-8E68-E439E5BD3279}"/>
          </ac:spMkLst>
        </pc:spChg>
        <pc:spChg chg="add mod">
          <ac:chgData name="Bin" userId="089d73b8-785c-4012-b931-81c632b6c9c7" providerId="ADAL" clId="{C88FAF71-232A-440D-BEC5-BB7C06B7767F}" dt="2021-04-03T08:07:46.709" v="84"/>
          <ac:spMkLst>
            <pc:docMk/>
            <pc:sldMk cId="3270529822" sldId="262"/>
            <ac:spMk id="2053" creationId="{5C28243C-07CA-414C-95F3-3843A3A4F96E}"/>
          </ac:spMkLst>
        </pc:spChg>
        <pc:spChg chg="add del mod">
          <ac:chgData name="Bin" userId="089d73b8-785c-4012-b931-81c632b6c9c7" providerId="ADAL" clId="{C88FAF71-232A-440D-BEC5-BB7C06B7767F}" dt="2021-04-03T08:10:42.597" v="93"/>
          <ac:spMkLst>
            <pc:docMk/>
            <pc:sldMk cId="3270529822" sldId="262"/>
            <ac:spMk id="2058" creationId="{9B2A17D2-9F26-4BDC-BF7C-6FCDE6AC0E44}"/>
          </ac:spMkLst>
        </pc:spChg>
        <pc:spChg chg="add del mod">
          <ac:chgData name="Bin" userId="089d73b8-785c-4012-b931-81c632b6c9c7" providerId="ADAL" clId="{C88FAF71-232A-440D-BEC5-BB7C06B7767F}" dt="2021-04-03T08:10:45.252" v="95"/>
          <ac:spMkLst>
            <pc:docMk/>
            <pc:sldMk cId="3270529822" sldId="262"/>
            <ac:spMk id="2059" creationId="{2ED9DA92-E8AC-46B9-8734-1A2E066F7C8F}"/>
          </ac:spMkLst>
        </pc:spChg>
        <pc:spChg chg="add del mod">
          <ac:chgData name="Bin" userId="089d73b8-785c-4012-b931-81c632b6c9c7" providerId="ADAL" clId="{C88FAF71-232A-440D-BEC5-BB7C06B7767F}" dt="2021-04-03T08:12:37.246" v="106"/>
          <ac:spMkLst>
            <pc:docMk/>
            <pc:sldMk cId="3270529822" sldId="262"/>
            <ac:spMk id="2060" creationId="{AA363AF9-1CE9-45CC-B7BD-739F3E92E7A5}"/>
          </ac:spMkLst>
        </pc:spChg>
        <pc:spChg chg="add mod">
          <ac:chgData name="Bin" userId="089d73b8-785c-4012-b931-81c632b6c9c7" providerId="ADAL" clId="{C88FAF71-232A-440D-BEC5-BB7C06B7767F}" dt="2021-04-03T08:18:00.551" v="125" actId="1076"/>
          <ac:spMkLst>
            <pc:docMk/>
            <pc:sldMk cId="3270529822" sldId="262"/>
            <ac:spMk id="2061" creationId="{CA602FA5-0B8D-4CEE-BD13-B5E221FEBB3B}"/>
          </ac:spMkLst>
        </pc:spChg>
        <pc:spChg chg="add del">
          <ac:chgData name="Bin" userId="089d73b8-785c-4012-b931-81c632b6c9c7" providerId="ADAL" clId="{C88FAF71-232A-440D-BEC5-BB7C06B7767F}" dt="2021-04-03T08:15:09.646" v="113"/>
          <ac:spMkLst>
            <pc:docMk/>
            <pc:sldMk cId="3270529822" sldId="262"/>
            <ac:spMk id="2063" creationId="{DDE95160-D4B0-486C-B376-EF9D1B3DBC77}"/>
          </ac:spMkLst>
        </pc:spChg>
        <pc:spChg chg="add del">
          <ac:chgData name="Bin" userId="089d73b8-785c-4012-b931-81c632b6c9c7" providerId="ADAL" clId="{C88FAF71-232A-440D-BEC5-BB7C06B7767F}" dt="2021-04-03T08:15:25.843" v="116"/>
          <ac:spMkLst>
            <pc:docMk/>
            <pc:sldMk cId="3270529822" sldId="262"/>
            <ac:spMk id="2064" creationId="{DB6E6F6A-5A7E-455A-9590-4DA1676A0734}"/>
          </ac:spMkLst>
        </pc:spChg>
        <pc:spChg chg="add del mod">
          <ac:chgData name="Bin" userId="089d73b8-785c-4012-b931-81c632b6c9c7" providerId="ADAL" clId="{C88FAF71-232A-440D-BEC5-BB7C06B7767F}" dt="2021-04-03T08:17:27.603" v="121"/>
          <ac:spMkLst>
            <pc:docMk/>
            <pc:sldMk cId="3270529822" sldId="262"/>
            <ac:spMk id="2067" creationId="{20F06E68-D863-47CC-A4F5-020CFB8327B0}"/>
          </ac:spMkLst>
        </pc:spChg>
        <pc:spChg chg="add mod">
          <ac:chgData name="Bin" userId="089d73b8-785c-4012-b931-81c632b6c9c7" providerId="ADAL" clId="{C88FAF71-232A-440D-BEC5-BB7C06B7767F}" dt="2021-04-03T08:17:27.613" v="122"/>
          <ac:spMkLst>
            <pc:docMk/>
            <pc:sldMk cId="3270529822" sldId="262"/>
            <ac:spMk id="2068" creationId="{156D8FAC-88D3-49F4-A66D-00B7247D6716}"/>
          </ac:spMkLst>
        </pc:spChg>
        <pc:spChg chg="add mod">
          <ac:chgData name="Bin" userId="089d73b8-785c-4012-b931-81c632b6c9c7" providerId="ADAL" clId="{C88FAF71-232A-440D-BEC5-BB7C06B7767F}" dt="2021-04-03T08:19:35.444" v="128" actId="931"/>
          <ac:spMkLst>
            <pc:docMk/>
            <pc:sldMk cId="3270529822" sldId="262"/>
            <ac:spMk id="2079" creationId="{3532B0AA-1940-4149-9DB5-D57D1FC6623F}"/>
          </ac:spMkLst>
        </pc:spChg>
        <pc:picChg chg="add mod">
          <ac:chgData name="Bin" userId="089d73b8-785c-4012-b931-81c632b6c9c7" providerId="ADAL" clId="{C88FAF71-232A-440D-BEC5-BB7C06B7767F}" dt="2021-04-03T07:47:59.099" v="40" actId="931"/>
          <ac:picMkLst>
            <pc:docMk/>
            <pc:sldMk cId="3270529822" sldId="262"/>
            <ac:picMk id="3" creationId="{EA20670E-AEC4-40A6-9D77-546DFA7A45D9}"/>
          </ac:picMkLst>
        </pc:picChg>
        <pc:picChg chg="add mod">
          <ac:chgData name="Bin" userId="089d73b8-785c-4012-b931-81c632b6c9c7" providerId="ADAL" clId="{C88FAF71-232A-440D-BEC5-BB7C06B7767F}" dt="2021-04-03T07:53:28.888" v="53"/>
          <ac:picMkLst>
            <pc:docMk/>
            <pc:sldMk cId="3270529822" sldId="262"/>
            <ac:picMk id="4" creationId="{2E2BC74F-8245-4108-9AB0-C3D4E262180F}"/>
          </ac:picMkLst>
        </pc:picChg>
        <pc:picChg chg="add mod">
          <ac:chgData name="Bin" userId="089d73b8-785c-4012-b931-81c632b6c9c7" providerId="ADAL" clId="{C88FAF71-232A-440D-BEC5-BB7C06B7767F}" dt="2021-04-03T07:48:20.766" v="41"/>
          <ac:picMkLst>
            <pc:docMk/>
            <pc:sldMk cId="3270529822" sldId="262"/>
            <ac:picMk id="5" creationId="{339C74C9-BA6E-4F14-A9C0-4FF7C9BBCC3A}"/>
          </ac:picMkLst>
        </pc:picChg>
        <pc:picChg chg="add mod">
          <ac:chgData name="Bin" userId="089d73b8-785c-4012-b931-81c632b6c9c7" providerId="ADAL" clId="{C88FAF71-232A-440D-BEC5-BB7C06B7767F}" dt="2021-04-03T07:48:20.766" v="41"/>
          <ac:picMkLst>
            <pc:docMk/>
            <pc:sldMk cId="3270529822" sldId="262"/>
            <ac:picMk id="7" creationId="{E114FCFE-1900-4608-A040-5136E17EFA57}"/>
          </ac:picMkLst>
        </pc:picChg>
        <pc:picChg chg="add mod">
          <ac:chgData name="Bin" userId="089d73b8-785c-4012-b931-81c632b6c9c7" providerId="ADAL" clId="{C88FAF71-232A-440D-BEC5-BB7C06B7767F}" dt="2021-04-03T07:54:31.041" v="57"/>
          <ac:picMkLst>
            <pc:docMk/>
            <pc:sldMk cId="3270529822" sldId="262"/>
            <ac:picMk id="19" creationId="{ABF21F96-37BF-4B60-BCBA-7DA4A151037F}"/>
          </ac:picMkLst>
        </pc:picChg>
        <pc:picChg chg="add mod">
          <ac:chgData name="Bin" userId="089d73b8-785c-4012-b931-81c632b6c9c7" providerId="ADAL" clId="{C88FAF71-232A-440D-BEC5-BB7C06B7767F}" dt="2021-04-03T07:54:31.041" v="57"/>
          <ac:picMkLst>
            <pc:docMk/>
            <pc:sldMk cId="3270529822" sldId="262"/>
            <ac:picMk id="21" creationId="{A5FC6191-8F4B-450A-B67F-08517CB21EF7}"/>
          </ac:picMkLst>
        </pc:picChg>
        <pc:picChg chg="add mod">
          <ac:chgData name="Bin" userId="089d73b8-785c-4012-b931-81c632b6c9c7" providerId="ADAL" clId="{C88FAF71-232A-440D-BEC5-BB7C06B7767F}" dt="2021-04-03T07:55:23.223" v="58" actId="931"/>
          <ac:picMkLst>
            <pc:docMk/>
            <pc:sldMk cId="3270529822" sldId="262"/>
            <ac:picMk id="22" creationId="{2A110E16-7C67-4EEE-8372-D3FDBC0C5A48}"/>
          </ac:picMkLst>
        </pc:picChg>
        <pc:picChg chg="add mod">
          <ac:chgData name="Bin" userId="089d73b8-785c-4012-b931-81c632b6c9c7" providerId="ADAL" clId="{C88FAF71-232A-440D-BEC5-BB7C06B7767F}" dt="2021-04-03T07:59:21.716" v="68"/>
          <ac:picMkLst>
            <pc:docMk/>
            <pc:sldMk cId="3270529822" sldId="262"/>
            <ac:picMk id="29" creationId="{CC5B55C1-94D6-4226-9B0E-85280206CE45}"/>
          </ac:picMkLst>
        </pc:picChg>
        <pc:picChg chg="add mod">
          <ac:chgData name="Bin" userId="089d73b8-785c-4012-b931-81c632b6c9c7" providerId="ADAL" clId="{C88FAF71-232A-440D-BEC5-BB7C06B7767F}" dt="2021-04-03T08:08:57.692" v="87" actId="571"/>
          <ac:picMkLst>
            <pc:docMk/>
            <pc:sldMk cId="3270529822" sldId="262"/>
            <ac:picMk id="42" creationId="{8C378C9C-0BE6-4946-B6F4-CDC68AE9BD00}"/>
          </ac:picMkLst>
        </pc:picChg>
        <pc:picChg chg="add mod">
          <ac:chgData name="Bin" userId="089d73b8-785c-4012-b931-81c632b6c9c7" providerId="ADAL" clId="{C88FAF71-232A-440D-BEC5-BB7C06B7767F}" dt="2021-04-03T08:11:19.130" v="100"/>
          <ac:picMkLst>
            <pc:docMk/>
            <pc:sldMk cId="3270529822" sldId="262"/>
            <ac:picMk id="51" creationId="{43BA47BE-9166-4A73-ACD8-04B83A0A9AC3}"/>
          </ac:picMkLst>
        </pc:picChg>
        <pc:picChg chg="add mod">
          <ac:chgData name="Bin" userId="089d73b8-785c-4012-b931-81c632b6c9c7" providerId="ADAL" clId="{C88FAF71-232A-440D-BEC5-BB7C06B7767F}" dt="2021-04-03T08:07:22.407" v="81" actId="931"/>
          <ac:picMkLst>
            <pc:docMk/>
            <pc:sldMk cId="3270529822" sldId="262"/>
            <ac:picMk id="2048" creationId="{356CD103-EFC4-46DD-A5AA-E3C36F048FA7}"/>
          </ac:picMkLst>
        </pc:picChg>
        <pc:picChg chg="add mod">
          <ac:chgData name="Bin" userId="089d73b8-785c-4012-b931-81c632b6c9c7" providerId="ADAL" clId="{C88FAF71-232A-440D-BEC5-BB7C06B7767F}" dt="2021-04-03T08:17:31.218" v="124" actId="1076"/>
          <ac:picMkLst>
            <pc:docMk/>
            <pc:sldMk cId="3270529822" sldId="262"/>
            <ac:picMk id="2050" creationId="{A9B5DA05-E5AD-4D08-9CC9-7C53608375DE}"/>
          </ac:picMkLst>
        </pc:picChg>
        <pc:picChg chg="add mod">
          <ac:chgData name="Bin" userId="089d73b8-785c-4012-b931-81c632b6c9c7" providerId="ADAL" clId="{C88FAF71-232A-440D-BEC5-BB7C06B7767F}" dt="2021-04-03T07:58:16.036" v="62" actId="1076"/>
          <ac:picMkLst>
            <pc:docMk/>
            <pc:sldMk cId="3270529822" sldId="262"/>
            <ac:picMk id="2052" creationId="{0D827F8F-BE97-4DB7-A225-2FA5A60BFF0E}"/>
          </ac:picMkLst>
        </pc:picChg>
        <pc:picChg chg="add mod">
          <ac:chgData name="Bin" userId="089d73b8-785c-4012-b931-81c632b6c9c7" providerId="ADAL" clId="{C88FAF71-232A-440D-BEC5-BB7C06B7767F}" dt="2021-04-03T08:02:58.962" v="72" actId="14100"/>
          <ac:picMkLst>
            <pc:docMk/>
            <pc:sldMk cId="3270529822" sldId="262"/>
            <ac:picMk id="2054" creationId="{18972530-38E2-4800-99FB-776808053C9E}"/>
          </ac:picMkLst>
        </pc:picChg>
        <pc:picChg chg="add mod">
          <ac:chgData name="Bin" userId="089d73b8-785c-4012-b931-81c632b6c9c7" providerId="ADAL" clId="{C88FAF71-232A-440D-BEC5-BB7C06B7767F}" dt="2021-04-03T08:04:13.978" v="79" actId="1076"/>
          <ac:picMkLst>
            <pc:docMk/>
            <pc:sldMk cId="3270529822" sldId="262"/>
            <ac:picMk id="2056" creationId="{CF1EB6E4-6C99-4C42-A55A-C7DA8A975E06}"/>
          </ac:picMkLst>
        </pc:picChg>
        <pc:picChg chg="add mod">
          <ac:chgData name="Bin" userId="089d73b8-785c-4012-b931-81c632b6c9c7" providerId="ADAL" clId="{C88FAF71-232A-440D-BEC5-BB7C06B7767F}" dt="2021-04-03T08:18:00.551" v="125" actId="1076"/>
          <ac:picMkLst>
            <pc:docMk/>
            <pc:sldMk cId="3270529822" sldId="262"/>
            <ac:picMk id="2062" creationId="{6B4FAF23-7592-4F02-8625-85847C54EAA1}"/>
          </ac:picMkLst>
        </pc:picChg>
        <pc:picChg chg="add mod">
          <ac:chgData name="Bin" userId="089d73b8-785c-4012-b931-81c632b6c9c7" providerId="ADAL" clId="{C88FAF71-232A-440D-BEC5-BB7C06B7767F}" dt="2021-04-03T08:16:00.185" v="118" actId="931"/>
          <ac:picMkLst>
            <pc:docMk/>
            <pc:sldMk cId="3270529822" sldId="262"/>
            <ac:picMk id="2066" creationId="{E7AC79BB-8FF6-4967-8DE1-72863A95683A}"/>
          </ac:picMkLst>
        </pc:picChg>
        <pc:picChg chg="add mod">
          <ac:chgData name="Bin" userId="089d73b8-785c-4012-b931-81c632b6c9c7" providerId="ADAL" clId="{C88FAF71-232A-440D-BEC5-BB7C06B7767F}" dt="2021-04-03T08:19:35.444" v="128" actId="931"/>
          <ac:picMkLst>
            <pc:docMk/>
            <pc:sldMk cId="3270529822" sldId="262"/>
            <ac:picMk id="2078" creationId="{AE8B09C2-B011-46F1-9D11-69A06647569E}"/>
          </ac:picMkLst>
        </pc:picChg>
        <pc:cxnChg chg="add mod">
          <ac:chgData name="Bin" userId="089d73b8-785c-4012-b931-81c632b6c9c7" providerId="ADAL" clId="{C88FAF71-232A-440D-BEC5-BB7C06B7767F}" dt="2021-04-03T08:17:31.218" v="124" actId="1076"/>
          <ac:cxnSpMkLst>
            <pc:docMk/>
            <pc:sldMk cId="3270529822" sldId="262"/>
            <ac:cxnSpMk id="10" creationId="{A06F86B2-78B8-491A-B71E-1A2C36A21703}"/>
          </ac:cxnSpMkLst>
        </pc:cxnChg>
        <pc:cxnChg chg="add mod">
          <ac:chgData name="Bin" userId="089d73b8-785c-4012-b931-81c632b6c9c7" providerId="ADAL" clId="{C88FAF71-232A-440D-BEC5-BB7C06B7767F}" dt="2021-04-03T08:18:34.594" v="126"/>
          <ac:cxnSpMkLst>
            <pc:docMk/>
            <pc:sldMk cId="3270529822" sldId="262"/>
            <ac:cxnSpMk id="65" creationId="{D50C2261-4327-4486-92B4-3D18B9AEA338}"/>
          </ac:cxnSpMkLst>
        </pc:cxnChg>
        <pc:cxnChg chg="add mod">
          <ac:chgData name="Bin" userId="089d73b8-785c-4012-b931-81c632b6c9c7" providerId="ADAL" clId="{C88FAF71-232A-440D-BEC5-BB7C06B7767F}" dt="2021-04-03T08:18:42.610" v="127" actId="571"/>
          <ac:cxnSpMkLst>
            <pc:docMk/>
            <pc:sldMk cId="3270529822" sldId="262"/>
            <ac:cxnSpMk id="68" creationId="{5C4C5C08-B6A8-4AAA-9AB0-5105F57BE703}"/>
          </ac:cxnSpMkLst>
        </pc:cxnChg>
        <pc:cxnChg chg="add mod">
          <ac:chgData name="Bin" userId="089d73b8-785c-4012-b931-81c632b6c9c7" providerId="ADAL" clId="{C88FAF71-232A-440D-BEC5-BB7C06B7767F}" dt="2021-04-03T08:20:10.104" v="129" actId="571"/>
          <ac:cxnSpMkLst>
            <pc:docMk/>
            <pc:sldMk cId="3270529822" sldId="262"/>
            <ac:cxnSpMk id="77" creationId="{9D78EB3B-A14D-48BE-A635-438B313A6252}"/>
          </ac:cxnSpMkLst>
        </pc:cxnChg>
      </pc:sldChg>
      <pc:sldChg chg="addSp delSp modSp">
        <pc:chgData name="Bin" userId="089d73b8-785c-4012-b931-81c632b6c9c7" providerId="ADAL" clId="{C88FAF71-232A-440D-BEC5-BB7C06B7767F}" dt="2021-04-03T08:24:25.981" v="140" actId="571"/>
        <pc:sldMkLst>
          <pc:docMk/>
          <pc:sldMk cId="2334514062" sldId="263"/>
        </pc:sldMkLst>
        <pc:spChg chg="add del mod">
          <ac:chgData name="Bin" userId="089d73b8-785c-4012-b931-81c632b6c9c7" providerId="ADAL" clId="{C88FAF71-232A-440D-BEC5-BB7C06B7767F}" dt="2021-04-03T08:22:42.870" v="132"/>
          <ac:spMkLst>
            <pc:docMk/>
            <pc:sldMk cId="2334514062" sldId="263"/>
            <ac:spMk id="2" creationId="{AD47AA12-31F9-4528-81AB-BF034CEB0A4E}"/>
          </ac:spMkLst>
        </pc:spChg>
        <pc:spChg chg="add mod">
          <ac:chgData name="Bin" userId="089d73b8-785c-4012-b931-81c632b6c9c7" providerId="ADAL" clId="{C88FAF71-232A-440D-BEC5-BB7C06B7767F}" dt="2021-04-03T08:22:42.875" v="133"/>
          <ac:spMkLst>
            <pc:docMk/>
            <pc:sldMk cId="2334514062" sldId="263"/>
            <ac:spMk id="3" creationId="{C55C76CD-3A34-4AFE-9578-43448254A0F7}"/>
          </ac:spMkLst>
        </pc:spChg>
        <pc:spChg chg="add mod">
          <ac:chgData name="Bin" userId="089d73b8-785c-4012-b931-81c632b6c9c7" providerId="ADAL" clId="{C88FAF71-232A-440D-BEC5-BB7C06B7767F}" dt="2021-04-03T08:23:39.946" v="136" actId="571"/>
          <ac:spMkLst>
            <pc:docMk/>
            <pc:sldMk cId="2334514062" sldId="263"/>
            <ac:spMk id="20" creationId="{41780E9F-6E5D-41D8-92BB-C67632B4137F}"/>
          </ac:spMkLst>
        </pc:spChg>
        <pc:picChg chg="add mod">
          <ac:chgData name="Bin" userId="089d73b8-785c-4012-b931-81c632b6c9c7" providerId="ADAL" clId="{C88FAF71-232A-440D-BEC5-BB7C06B7767F}" dt="2021-04-03T08:23:16.987" v="134"/>
          <ac:picMkLst>
            <pc:docMk/>
            <pc:sldMk cId="2334514062" sldId="263"/>
            <ac:picMk id="4" creationId="{D680A408-40B5-484C-B29D-AC461FF40FE3}"/>
          </ac:picMkLst>
        </pc:picChg>
        <pc:picChg chg="add mod">
          <ac:chgData name="Bin" userId="089d73b8-785c-4012-b931-81c632b6c9c7" providerId="ADAL" clId="{C88FAF71-232A-440D-BEC5-BB7C06B7767F}" dt="2021-04-03T08:23:16.987" v="134"/>
          <ac:picMkLst>
            <pc:docMk/>
            <pc:sldMk cId="2334514062" sldId="263"/>
            <ac:picMk id="5" creationId="{E18008F1-C462-438E-856D-84077D09925B}"/>
          </ac:picMkLst>
        </pc:picChg>
        <pc:picChg chg="add mod">
          <ac:chgData name="Bin" userId="089d73b8-785c-4012-b931-81c632b6c9c7" providerId="ADAL" clId="{C88FAF71-232A-440D-BEC5-BB7C06B7767F}" dt="2021-04-03T08:23:16.987" v="134"/>
          <ac:picMkLst>
            <pc:docMk/>
            <pc:sldMk cId="2334514062" sldId="263"/>
            <ac:picMk id="6" creationId="{90066515-E455-4A71-8343-0287E36C48F1}"/>
          </ac:picMkLst>
        </pc:picChg>
        <pc:picChg chg="add mod">
          <ac:chgData name="Bin" userId="089d73b8-785c-4012-b931-81c632b6c9c7" providerId="ADAL" clId="{C88FAF71-232A-440D-BEC5-BB7C06B7767F}" dt="2021-04-03T08:23:16.987" v="134"/>
          <ac:picMkLst>
            <pc:docMk/>
            <pc:sldMk cId="2334514062" sldId="263"/>
            <ac:picMk id="7" creationId="{316763F6-86CE-4CAC-A66A-90B0DB3A28BE}"/>
          </ac:picMkLst>
        </pc:picChg>
        <pc:picChg chg="add mod">
          <ac:chgData name="Bin" userId="089d73b8-785c-4012-b931-81c632b6c9c7" providerId="ADAL" clId="{C88FAF71-232A-440D-BEC5-BB7C06B7767F}" dt="2021-04-03T08:23:16.987" v="134"/>
          <ac:picMkLst>
            <pc:docMk/>
            <pc:sldMk cId="2334514062" sldId="263"/>
            <ac:picMk id="9" creationId="{894F0147-5BD4-4CCE-8ED3-CAD12B5E7947}"/>
          </ac:picMkLst>
        </pc:picChg>
        <pc:picChg chg="add mod">
          <ac:chgData name="Bin" userId="089d73b8-785c-4012-b931-81c632b6c9c7" providerId="ADAL" clId="{C88FAF71-232A-440D-BEC5-BB7C06B7767F}" dt="2021-04-03T08:23:16.987" v="134"/>
          <ac:picMkLst>
            <pc:docMk/>
            <pc:sldMk cId="2334514062" sldId="263"/>
            <ac:picMk id="10" creationId="{8D373254-DD8B-4038-8D04-E1BFFA373C2C}"/>
          </ac:picMkLst>
        </pc:picChg>
        <pc:picChg chg="add mod">
          <ac:chgData name="Bin" userId="089d73b8-785c-4012-b931-81c632b6c9c7" providerId="ADAL" clId="{C88FAF71-232A-440D-BEC5-BB7C06B7767F}" dt="2021-04-03T08:23:16.987" v="134"/>
          <ac:picMkLst>
            <pc:docMk/>
            <pc:sldMk cId="2334514062" sldId="263"/>
            <ac:picMk id="12" creationId="{A22A500E-461C-4C70-9BD3-92F7EF10957B}"/>
          </ac:picMkLst>
        </pc:picChg>
        <pc:picChg chg="add mod">
          <ac:chgData name="Bin" userId="089d73b8-785c-4012-b931-81c632b6c9c7" providerId="ADAL" clId="{C88FAF71-232A-440D-BEC5-BB7C06B7767F}" dt="2021-04-03T08:23:16.987" v="134"/>
          <ac:picMkLst>
            <pc:docMk/>
            <pc:sldMk cId="2334514062" sldId="263"/>
            <ac:picMk id="14" creationId="{B0310E82-9D03-4ED7-A7EF-A9033F58AF6E}"/>
          </ac:picMkLst>
        </pc:picChg>
        <pc:picChg chg="add mod">
          <ac:chgData name="Bin" userId="089d73b8-785c-4012-b931-81c632b6c9c7" providerId="ADAL" clId="{C88FAF71-232A-440D-BEC5-BB7C06B7767F}" dt="2021-04-03T08:23:16.987" v="134"/>
          <ac:picMkLst>
            <pc:docMk/>
            <pc:sldMk cId="2334514062" sldId="263"/>
            <ac:picMk id="15" creationId="{41581165-8079-4BFC-9294-175509494633}"/>
          </ac:picMkLst>
        </pc:picChg>
        <pc:picChg chg="add mod">
          <ac:chgData name="Bin" userId="089d73b8-785c-4012-b931-81c632b6c9c7" providerId="ADAL" clId="{C88FAF71-232A-440D-BEC5-BB7C06B7767F}" dt="2021-04-03T08:23:16.987" v="134"/>
          <ac:picMkLst>
            <pc:docMk/>
            <pc:sldMk cId="2334514062" sldId="263"/>
            <ac:picMk id="16" creationId="{F539A316-16AA-4246-BFAD-A0A13ABE9956}"/>
          </ac:picMkLst>
        </pc:picChg>
        <pc:picChg chg="add mod">
          <ac:chgData name="Bin" userId="089d73b8-785c-4012-b931-81c632b6c9c7" providerId="ADAL" clId="{C88FAF71-232A-440D-BEC5-BB7C06B7767F}" dt="2021-04-03T08:24:19.615" v="139" actId="1076"/>
          <ac:picMkLst>
            <pc:docMk/>
            <pc:sldMk cId="2334514062" sldId="263"/>
            <ac:picMk id="3074" creationId="{01A67C0D-B66B-4F54-BCDA-824FE948B784}"/>
          </ac:picMkLst>
        </pc:picChg>
        <pc:cxnChg chg="add mod">
          <ac:chgData name="Bin" userId="089d73b8-785c-4012-b931-81c632b6c9c7" providerId="ADAL" clId="{C88FAF71-232A-440D-BEC5-BB7C06B7767F}" dt="2021-04-03T08:23:16.987" v="134"/>
          <ac:cxnSpMkLst>
            <pc:docMk/>
            <pc:sldMk cId="2334514062" sldId="263"/>
            <ac:cxnSpMk id="8" creationId="{A39C843E-13A6-46D1-97E1-B9055482C729}"/>
          </ac:cxnSpMkLst>
        </pc:cxnChg>
        <pc:cxnChg chg="add mod">
          <ac:chgData name="Bin" userId="089d73b8-785c-4012-b931-81c632b6c9c7" providerId="ADAL" clId="{C88FAF71-232A-440D-BEC5-BB7C06B7767F}" dt="2021-04-03T08:23:16.987" v="134"/>
          <ac:cxnSpMkLst>
            <pc:docMk/>
            <pc:sldMk cId="2334514062" sldId="263"/>
            <ac:cxnSpMk id="11" creationId="{BC843341-111B-479A-AAF0-304A50039C19}"/>
          </ac:cxnSpMkLst>
        </pc:cxnChg>
        <pc:cxnChg chg="add mod">
          <ac:chgData name="Bin" userId="089d73b8-785c-4012-b931-81c632b6c9c7" providerId="ADAL" clId="{C88FAF71-232A-440D-BEC5-BB7C06B7767F}" dt="2021-04-03T08:23:16.987" v="134"/>
          <ac:cxnSpMkLst>
            <pc:docMk/>
            <pc:sldMk cId="2334514062" sldId="263"/>
            <ac:cxnSpMk id="13" creationId="{B796B6D5-1674-4F6B-92C6-009FE710095E}"/>
          </ac:cxnSpMkLst>
        </pc:cxnChg>
        <pc:cxnChg chg="add mod">
          <ac:chgData name="Bin" userId="089d73b8-785c-4012-b931-81c632b6c9c7" providerId="ADAL" clId="{C88FAF71-232A-440D-BEC5-BB7C06B7767F}" dt="2021-04-03T08:23:23.512" v="135" actId="571"/>
          <ac:cxnSpMkLst>
            <pc:docMk/>
            <pc:sldMk cId="2334514062" sldId="263"/>
            <ac:cxnSpMk id="17" creationId="{03F6DF7A-2938-42B2-81E8-E518AB176F2F}"/>
          </ac:cxnSpMkLst>
        </pc:cxnChg>
        <pc:cxnChg chg="add mod">
          <ac:chgData name="Bin" userId="089d73b8-785c-4012-b931-81c632b6c9c7" providerId="ADAL" clId="{C88FAF71-232A-440D-BEC5-BB7C06B7767F}" dt="2021-04-03T08:24:25.981" v="140" actId="571"/>
          <ac:cxnSpMkLst>
            <pc:docMk/>
            <pc:sldMk cId="2334514062" sldId="263"/>
            <ac:cxnSpMk id="22" creationId="{3A29B96F-FD5C-4F0B-B286-8797CF45B2E1}"/>
          </ac:cxnSpMkLst>
        </pc:cxnChg>
      </pc:sldChg>
      <pc:sldChg chg="addSp delSp modSp">
        <pc:chgData name="Bin" userId="089d73b8-785c-4012-b931-81c632b6c9c7" providerId="ADAL" clId="{C88FAF71-232A-440D-BEC5-BB7C06B7767F}" dt="2021-04-03T08:47:35.991" v="174" actId="571"/>
        <pc:sldMkLst>
          <pc:docMk/>
          <pc:sldMk cId="3778990938" sldId="264"/>
        </pc:sldMkLst>
        <pc:spChg chg="add del mod">
          <ac:chgData name="Bin" userId="089d73b8-785c-4012-b931-81c632b6c9c7" providerId="ADAL" clId="{C88FAF71-232A-440D-BEC5-BB7C06B7767F}" dt="2021-04-03T08:27:03.880" v="142"/>
          <ac:spMkLst>
            <pc:docMk/>
            <pc:sldMk cId="3778990938" sldId="264"/>
            <ac:spMk id="2" creationId="{DA465491-278F-41BD-B91B-647DB98075D6}"/>
          </ac:spMkLst>
        </pc:spChg>
        <pc:spChg chg="add mod">
          <ac:chgData name="Bin" userId="089d73b8-785c-4012-b931-81c632b6c9c7" providerId="ADAL" clId="{C88FAF71-232A-440D-BEC5-BB7C06B7767F}" dt="2021-04-03T08:27:03.885" v="143"/>
          <ac:spMkLst>
            <pc:docMk/>
            <pc:sldMk cId="3778990938" sldId="264"/>
            <ac:spMk id="3" creationId="{BE394FE3-6BE0-4BD2-BED1-B1DBF79FD8EA}"/>
          </ac:spMkLst>
        </pc:spChg>
        <pc:spChg chg="add del mod">
          <ac:chgData name="Bin" userId="089d73b8-785c-4012-b931-81c632b6c9c7" providerId="ADAL" clId="{C88FAF71-232A-440D-BEC5-BB7C06B7767F}" dt="2021-04-03T08:38:47.727" v="153"/>
          <ac:spMkLst>
            <pc:docMk/>
            <pc:sldMk cId="3778990938" sldId="264"/>
            <ac:spMk id="5" creationId="{F16854B6-CBCB-4EC2-9266-216FBC168FC8}"/>
          </ac:spMkLst>
        </pc:spChg>
        <pc:spChg chg="add mod">
          <ac:chgData name="Bin" userId="089d73b8-785c-4012-b931-81c632b6c9c7" providerId="ADAL" clId="{C88FAF71-232A-440D-BEC5-BB7C06B7767F}" dt="2021-04-03T08:35:08.687" v="148"/>
          <ac:spMkLst>
            <pc:docMk/>
            <pc:sldMk cId="3778990938" sldId="264"/>
            <ac:spMk id="6" creationId="{2D0ACD54-5EAA-4E21-8A2A-D4EFABDB86EF}"/>
          </ac:spMkLst>
        </pc:spChg>
        <pc:spChg chg="add mod">
          <ac:chgData name="Bin" userId="089d73b8-785c-4012-b931-81c632b6c9c7" providerId="ADAL" clId="{C88FAF71-232A-440D-BEC5-BB7C06B7767F}" dt="2021-04-03T08:36:04" v="151"/>
          <ac:spMkLst>
            <pc:docMk/>
            <pc:sldMk cId="3778990938" sldId="264"/>
            <ac:spMk id="7" creationId="{40F25075-BCAC-45A1-9706-7B9181E9EF7F}"/>
          </ac:spMkLst>
        </pc:spChg>
        <pc:spChg chg="add mod">
          <ac:chgData name="Bin" userId="089d73b8-785c-4012-b931-81c632b6c9c7" providerId="ADAL" clId="{C88FAF71-232A-440D-BEC5-BB7C06B7767F}" dt="2021-04-03T08:44:57.322" v="165" actId="1076"/>
          <ac:spMkLst>
            <pc:docMk/>
            <pc:sldMk cId="3778990938" sldId="264"/>
            <ac:spMk id="8" creationId="{0677D5E9-D867-4FAE-B93F-B69D18091808}"/>
          </ac:spMkLst>
        </pc:spChg>
        <pc:spChg chg="add mod">
          <ac:chgData name="Bin" userId="089d73b8-785c-4012-b931-81c632b6c9c7" providerId="ADAL" clId="{C88FAF71-232A-440D-BEC5-BB7C06B7767F}" dt="2021-04-03T08:39:58.775" v="155" actId="571"/>
          <ac:spMkLst>
            <pc:docMk/>
            <pc:sldMk cId="3778990938" sldId="264"/>
            <ac:spMk id="10" creationId="{BDC83239-236A-4BCD-A6F2-32D977A221A1}"/>
          </ac:spMkLst>
        </pc:spChg>
        <pc:spChg chg="add mod">
          <ac:chgData name="Bin" userId="089d73b8-785c-4012-b931-81c632b6c9c7" providerId="ADAL" clId="{C88FAF71-232A-440D-BEC5-BB7C06B7767F}" dt="2021-04-03T08:40:09.886" v="156" actId="571"/>
          <ac:spMkLst>
            <pc:docMk/>
            <pc:sldMk cId="3778990938" sldId="264"/>
            <ac:spMk id="11" creationId="{F2D9D52A-79E5-48EE-9CDC-1DDD283F5B6D}"/>
          </ac:spMkLst>
        </pc:spChg>
        <pc:spChg chg="add mod">
          <ac:chgData name="Bin" userId="089d73b8-785c-4012-b931-81c632b6c9c7" providerId="ADAL" clId="{C88FAF71-232A-440D-BEC5-BB7C06B7767F}" dt="2021-04-03T08:40:52.383" v="158"/>
          <ac:spMkLst>
            <pc:docMk/>
            <pc:sldMk cId="3778990938" sldId="264"/>
            <ac:spMk id="17" creationId="{7B8D5136-F96E-40ED-BE56-DAFC623B6104}"/>
          </ac:spMkLst>
        </pc:spChg>
        <pc:spChg chg="add mod">
          <ac:chgData name="Bin" userId="089d73b8-785c-4012-b931-81c632b6c9c7" providerId="ADAL" clId="{C88FAF71-232A-440D-BEC5-BB7C06B7767F}" dt="2021-04-03T08:41:22.188" v="159" actId="931"/>
          <ac:spMkLst>
            <pc:docMk/>
            <pc:sldMk cId="3778990938" sldId="264"/>
            <ac:spMk id="20" creationId="{656B3D35-725F-4202-A143-5DB12C40641A}"/>
          </ac:spMkLst>
        </pc:spChg>
        <pc:spChg chg="add del mod">
          <ac:chgData name="Bin" userId="089d73b8-785c-4012-b931-81c632b6c9c7" providerId="ADAL" clId="{C88FAF71-232A-440D-BEC5-BB7C06B7767F}" dt="2021-04-03T08:44:34.377" v="163"/>
          <ac:spMkLst>
            <pc:docMk/>
            <pc:sldMk cId="3778990938" sldId="264"/>
            <ac:spMk id="21" creationId="{EE17303B-DD32-4416-9CE9-8A99E387748E}"/>
          </ac:spMkLst>
        </pc:spChg>
        <pc:spChg chg="add mod">
          <ac:chgData name="Bin" userId="089d73b8-785c-4012-b931-81c632b6c9c7" providerId="ADAL" clId="{C88FAF71-232A-440D-BEC5-BB7C06B7767F}" dt="2021-04-03T08:41:45.188" v="160"/>
          <ac:spMkLst>
            <pc:docMk/>
            <pc:sldMk cId="3778990938" sldId="264"/>
            <ac:spMk id="22" creationId="{E3F5C4EC-6002-4295-9A04-958ACE089BEC}"/>
          </ac:spMkLst>
        </pc:spChg>
        <pc:spChg chg="add mod">
          <ac:chgData name="Bin" userId="089d73b8-785c-4012-b931-81c632b6c9c7" providerId="ADAL" clId="{C88FAF71-232A-440D-BEC5-BB7C06B7767F}" dt="2021-04-03T08:44:34.382" v="164"/>
          <ac:spMkLst>
            <pc:docMk/>
            <pc:sldMk cId="3778990938" sldId="264"/>
            <ac:spMk id="23" creationId="{B97BE781-AC12-43DC-8951-305F33C5DDCA}"/>
          </ac:spMkLst>
        </pc:spChg>
        <pc:spChg chg="add del mod">
          <ac:chgData name="Bin" userId="089d73b8-785c-4012-b931-81c632b6c9c7" providerId="ADAL" clId="{C88FAF71-232A-440D-BEC5-BB7C06B7767F}" dt="2021-04-03T08:47:23.341" v="172"/>
          <ac:spMkLst>
            <pc:docMk/>
            <pc:sldMk cId="3778990938" sldId="264"/>
            <ac:spMk id="28" creationId="{AF34FBE4-E7A6-43E8-9B95-49A39BAE5142}"/>
          </ac:spMkLst>
        </pc:spChg>
        <pc:spChg chg="add mod">
          <ac:chgData name="Bin" userId="089d73b8-785c-4012-b931-81c632b6c9c7" providerId="ADAL" clId="{C88FAF71-232A-440D-BEC5-BB7C06B7767F}" dt="2021-04-03T08:47:23.348" v="173"/>
          <ac:spMkLst>
            <pc:docMk/>
            <pc:sldMk cId="3778990938" sldId="264"/>
            <ac:spMk id="29" creationId="{BD738B1D-CFC5-44FF-9F91-0FA61FAB732D}"/>
          </ac:spMkLst>
        </pc:spChg>
        <pc:spChg chg="add mod">
          <ac:chgData name="Bin" userId="089d73b8-785c-4012-b931-81c632b6c9c7" providerId="ADAL" clId="{C88FAF71-232A-440D-BEC5-BB7C06B7767F}" dt="2021-04-03T08:46:42.751" v="170" actId="571"/>
          <ac:spMkLst>
            <pc:docMk/>
            <pc:sldMk cId="3778990938" sldId="264"/>
            <ac:spMk id="30" creationId="{B9A97B0F-4547-4436-A2E5-C3D01A4ECE7E}"/>
          </ac:spMkLst>
        </pc:spChg>
        <pc:picChg chg="add mod">
          <ac:chgData name="Bin" userId="089d73b8-785c-4012-b931-81c632b6c9c7" providerId="ADAL" clId="{C88FAF71-232A-440D-BEC5-BB7C06B7767F}" dt="2021-04-03T08:33:32.678" v="144"/>
          <ac:picMkLst>
            <pc:docMk/>
            <pc:sldMk cId="3778990938" sldId="264"/>
            <ac:picMk id="4" creationId="{CCFA712A-D919-4753-9366-8050DEAA258B}"/>
          </ac:picMkLst>
        </pc:picChg>
        <pc:picChg chg="add mod">
          <ac:chgData name="Bin" userId="089d73b8-785c-4012-b931-81c632b6c9c7" providerId="ADAL" clId="{C88FAF71-232A-440D-BEC5-BB7C06B7767F}" dt="2021-04-03T08:40:52.383" v="158"/>
          <ac:picMkLst>
            <pc:docMk/>
            <pc:sldMk cId="3778990938" sldId="264"/>
            <ac:picMk id="16" creationId="{CDF9E31E-A987-4020-A0C2-8C097CC788B8}"/>
          </ac:picMkLst>
        </pc:picChg>
        <pc:picChg chg="add mod">
          <ac:chgData name="Bin" userId="089d73b8-785c-4012-b931-81c632b6c9c7" providerId="ADAL" clId="{C88FAF71-232A-440D-BEC5-BB7C06B7767F}" dt="2021-04-03T08:40:52.383" v="158"/>
          <ac:picMkLst>
            <pc:docMk/>
            <pc:sldMk cId="3778990938" sldId="264"/>
            <ac:picMk id="18" creationId="{5A24892F-1246-4089-9B88-4C99ABFD077E}"/>
          </ac:picMkLst>
        </pc:picChg>
        <pc:picChg chg="add mod">
          <ac:chgData name="Bin" userId="089d73b8-785c-4012-b931-81c632b6c9c7" providerId="ADAL" clId="{C88FAF71-232A-440D-BEC5-BB7C06B7767F}" dt="2021-04-03T08:41:22.188" v="159" actId="931"/>
          <ac:picMkLst>
            <pc:docMk/>
            <pc:sldMk cId="3778990938" sldId="264"/>
            <ac:picMk id="19" creationId="{DE74E203-DC19-4537-A9F7-5CA6F0C8A591}"/>
          </ac:picMkLst>
        </pc:picChg>
        <pc:picChg chg="add mod">
          <ac:chgData name="Bin" userId="089d73b8-785c-4012-b931-81c632b6c9c7" providerId="ADAL" clId="{C88FAF71-232A-440D-BEC5-BB7C06B7767F}" dt="2021-04-03T08:44:57.322" v="165" actId="1076"/>
          <ac:picMkLst>
            <pc:docMk/>
            <pc:sldMk cId="3778990938" sldId="264"/>
            <ac:picMk id="4098" creationId="{6485F0A2-17BB-4E1B-A732-4BF3665193C4}"/>
          </ac:picMkLst>
        </pc:picChg>
        <pc:picChg chg="add mod">
          <ac:chgData name="Bin" userId="089d73b8-785c-4012-b931-81c632b6c9c7" providerId="ADAL" clId="{C88FAF71-232A-440D-BEC5-BB7C06B7767F}" dt="2021-04-03T08:45:23.237" v="168" actId="1076"/>
          <ac:picMkLst>
            <pc:docMk/>
            <pc:sldMk cId="3778990938" sldId="264"/>
            <ac:picMk id="4100" creationId="{0F68DBAB-CE42-4248-B625-4FDAD8BC2882}"/>
          </ac:picMkLst>
        </pc:picChg>
        <pc:cxnChg chg="add mod">
          <ac:chgData name="Bin" userId="089d73b8-785c-4012-b931-81c632b6c9c7" providerId="ADAL" clId="{C88FAF71-232A-440D-BEC5-BB7C06B7767F}" dt="2021-04-03T08:40:29.018" v="157"/>
          <ac:cxnSpMkLst>
            <pc:docMk/>
            <pc:sldMk cId="3778990938" sldId="264"/>
            <ac:cxnSpMk id="12" creationId="{574980A1-5E60-465B-83A5-29D20C7CF216}"/>
          </ac:cxnSpMkLst>
        </pc:cxnChg>
        <pc:cxnChg chg="add mod">
          <ac:chgData name="Bin" userId="089d73b8-785c-4012-b931-81c632b6c9c7" providerId="ADAL" clId="{C88FAF71-232A-440D-BEC5-BB7C06B7767F}" dt="2021-04-03T08:45:34.050" v="169"/>
          <ac:cxnSpMkLst>
            <pc:docMk/>
            <pc:sldMk cId="3778990938" sldId="264"/>
            <ac:cxnSpMk id="26" creationId="{DBD7DDEA-33F7-474E-B1C4-694429AFB595}"/>
          </ac:cxnSpMkLst>
        </pc:cxnChg>
        <pc:cxnChg chg="add mod">
          <ac:chgData name="Bin" userId="089d73b8-785c-4012-b931-81c632b6c9c7" providerId="ADAL" clId="{C88FAF71-232A-440D-BEC5-BB7C06B7767F}" dt="2021-04-03T08:47:35.991" v="174" actId="571"/>
          <ac:cxnSpMkLst>
            <pc:docMk/>
            <pc:sldMk cId="3778990938" sldId="264"/>
            <ac:cxnSpMk id="33" creationId="{E6776CD4-703E-4475-9E19-A8A9D28527B6}"/>
          </ac:cxnSpMkLst>
        </pc:cxnChg>
      </pc:sldChg>
      <pc:sldChg chg="addSp delSp modSp">
        <pc:chgData name="Bin" userId="089d73b8-785c-4012-b931-81c632b6c9c7" providerId="ADAL" clId="{C88FAF71-232A-440D-BEC5-BB7C06B7767F}" dt="2021-04-03T09:41:34.638" v="239"/>
        <pc:sldMkLst>
          <pc:docMk/>
          <pc:sldMk cId="576841224" sldId="265"/>
        </pc:sldMkLst>
        <pc:spChg chg="add del mod">
          <ac:chgData name="Bin" userId="089d73b8-785c-4012-b931-81c632b6c9c7" providerId="ADAL" clId="{C88FAF71-232A-440D-BEC5-BB7C06B7767F}" dt="2021-04-03T08:52:28.594" v="176"/>
          <ac:spMkLst>
            <pc:docMk/>
            <pc:sldMk cId="576841224" sldId="265"/>
            <ac:spMk id="2" creationId="{486C538D-F87E-4A0B-A4F9-790EA1D81F87}"/>
          </ac:spMkLst>
        </pc:spChg>
        <pc:spChg chg="add mod">
          <ac:chgData name="Bin" userId="089d73b8-785c-4012-b931-81c632b6c9c7" providerId="ADAL" clId="{C88FAF71-232A-440D-BEC5-BB7C06B7767F}" dt="2021-04-03T08:52:28.600" v="177"/>
          <ac:spMkLst>
            <pc:docMk/>
            <pc:sldMk cId="576841224" sldId="265"/>
            <ac:spMk id="3" creationId="{DC826885-926A-469F-9743-FB27EBD787BA}"/>
          </ac:spMkLst>
        </pc:spChg>
        <pc:spChg chg="add del mod">
          <ac:chgData name="Bin" userId="089d73b8-785c-4012-b931-81c632b6c9c7" providerId="ADAL" clId="{C88FAF71-232A-440D-BEC5-BB7C06B7767F}" dt="2021-04-03T09:01:09.430" v="190"/>
          <ac:spMkLst>
            <pc:docMk/>
            <pc:sldMk cId="576841224" sldId="265"/>
            <ac:spMk id="4" creationId="{9C688B24-542F-4170-A361-5E72190658A3}"/>
          </ac:spMkLst>
        </pc:spChg>
        <pc:spChg chg="add mod">
          <ac:chgData name="Bin" userId="089d73b8-785c-4012-b931-81c632b6c9c7" providerId="ADAL" clId="{C88FAF71-232A-440D-BEC5-BB7C06B7767F}" dt="2021-04-03T09:01:09.437" v="191"/>
          <ac:spMkLst>
            <pc:docMk/>
            <pc:sldMk cId="576841224" sldId="265"/>
            <ac:spMk id="6" creationId="{4E4DCF84-57D1-4E07-B03F-F9AF9CABB807}"/>
          </ac:spMkLst>
        </pc:spChg>
        <pc:spChg chg="add mod">
          <ac:chgData name="Bin" userId="089d73b8-785c-4012-b931-81c632b6c9c7" providerId="ADAL" clId="{C88FAF71-232A-440D-BEC5-BB7C06B7767F}" dt="2021-04-03T09:01:23.245" v="192"/>
          <ac:spMkLst>
            <pc:docMk/>
            <pc:sldMk cId="576841224" sldId="265"/>
            <ac:spMk id="8" creationId="{A384656D-5596-4FDB-9C2A-06169CC35B11}"/>
          </ac:spMkLst>
        </pc:spChg>
        <pc:spChg chg="add mod">
          <ac:chgData name="Bin" userId="089d73b8-785c-4012-b931-81c632b6c9c7" providerId="ADAL" clId="{C88FAF71-232A-440D-BEC5-BB7C06B7767F}" dt="2021-04-03T09:01:23.245" v="192"/>
          <ac:spMkLst>
            <pc:docMk/>
            <pc:sldMk cId="576841224" sldId="265"/>
            <ac:spMk id="9" creationId="{20116D61-8333-4542-9DFA-FC937028501C}"/>
          </ac:spMkLst>
        </pc:spChg>
        <pc:spChg chg="add mod">
          <ac:chgData name="Bin" userId="089d73b8-785c-4012-b931-81c632b6c9c7" providerId="ADAL" clId="{C88FAF71-232A-440D-BEC5-BB7C06B7767F}" dt="2021-04-03T09:01:35.030" v="193" actId="571"/>
          <ac:spMkLst>
            <pc:docMk/>
            <pc:sldMk cId="576841224" sldId="265"/>
            <ac:spMk id="10" creationId="{81C96170-33B7-4F6C-9A30-6727D4CB11F9}"/>
          </ac:spMkLst>
        </pc:spChg>
        <pc:spChg chg="add del mod">
          <ac:chgData name="Bin" userId="089d73b8-785c-4012-b931-81c632b6c9c7" providerId="ADAL" clId="{C88FAF71-232A-440D-BEC5-BB7C06B7767F}" dt="2021-04-03T09:06:00.276" v="206"/>
          <ac:spMkLst>
            <pc:docMk/>
            <pc:sldMk cId="576841224" sldId="265"/>
            <ac:spMk id="15" creationId="{F6F35648-06C3-4CF7-9DCF-2271A33BE7E1}"/>
          </ac:spMkLst>
        </pc:spChg>
        <pc:spChg chg="add mod">
          <ac:chgData name="Bin" userId="089d73b8-785c-4012-b931-81c632b6c9c7" providerId="ADAL" clId="{C88FAF71-232A-440D-BEC5-BB7C06B7767F}" dt="2021-04-03T09:06:00.282" v="207"/>
          <ac:spMkLst>
            <pc:docMk/>
            <pc:sldMk cId="576841224" sldId="265"/>
            <ac:spMk id="16" creationId="{037A6C92-8B26-40E4-9F76-827AF9938DD2}"/>
          </ac:spMkLst>
        </pc:spChg>
        <pc:spChg chg="add mod">
          <ac:chgData name="Bin" userId="089d73b8-785c-4012-b931-81c632b6c9c7" providerId="ADAL" clId="{C88FAF71-232A-440D-BEC5-BB7C06B7767F}" dt="2021-04-03T09:04:31.573" v="203"/>
          <ac:spMkLst>
            <pc:docMk/>
            <pc:sldMk cId="576841224" sldId="265"/>
            <ac:spMk id="18" creationId="{CD3C184B-032D-4791-9E41-39FE4E48C65D}"/>
          </ac:spMkLst>
        </pc:spChg>
        <pc:spChg chg="add mod">
          <ac:chgData name="Bin" userId="089d73b8-785c-4012-b931-81c632b6c9c7" providerId="ADAL" clId="{C88FAF71-232A-440D-BEC5-BB7C06B7767F}" dt="2021-04-03T09:04:57.757" v="204" actId="571"/>
          <ac:spMkLst>
            <pc:docMk/>
            <pc:sldMk cId="576841224" sldId="265"/>
            <ac:spMk id="20" creationId="{63576427-8011-49BB-A477-87B4AA2A62A0}"/>
          </ac:spMkLst>
        </pc:spChg>
        <pc:spChg chg="add mod">
          <ac:chgData name="Bin" userId="089d73b8-785c-4012-b931-81c632b6c9c7" providerId="ADAL" clId="{C88FAF71-232A-440D-BEC5-BB7C06B7767F}" dt="2021-04-03T09:08:45.492" v="210"/>
          <ac:spMkLst>
            <pc:docMk/>
            <pc:sldMk cId="576841224" sldId="265"/>
            <ac:spMk id="31" creationId="{EAF8718A-1747-4588-804B-B6D71FA4AA0E}"/>
          </ac:spMkLst>
        </pc:spChg>
        <pc:spChg chg="add del mod">
          <ac:chgData name="Bin" userId="089d73b8-785c-4012-b931-81c632b6c9c7" providerId="ADAL" clId="{C88FAF71-232A-440D-BEC5-BB7C06B7767F}" dt="2021-04-03T09:10:39.190" v="213"/>
          <ac:spMkLst>
            <pc:docMk/>
            <pc:sldMk cId="576841224" sldId="265"/>
            <ac:spMk id="33" creationId="{549EFC42-ED8E-4AD3-A8D5-C8582A5409B2}"/>
          </ac:spMkLst>
        </pc:spChg>
        <pc:spChg chg="add mod">
          <ac:chgData name="Bin" userId="089d73b8-785c-4012-b931-81c632b6c9c7" providerId="ADAL" clId="{C88FAF71-232A-440D-BEC5-BB7C06B7767F}" dt="2021-04-03T09:10:39.196" v="214"/>
          <ac:spMkLst>
            <pc:docMk/>
            <pc:sldMk cId="576841224" sldId="265"/>
            <ac:spMk id="34" creationId="{8B87C8AB-1BAF-45FC-8B0E-E8A6534AEB2D}"/>
          </ac:spMkLst>
        </pc:spChg>
        <pc:spChg chg="add mod">
          <ac:chgData name="Bin" userId="089d73b8-785c-4012-b931-81c632b6c9c7" providerId="ADAL" clId="{C88FAF71-232A-440D-BEC5-BB7C06B7767F}" dt="2021-04-03T09:12:32.757" v="222"/>
          <ac:spMkLst>
            <pc:docMk/>
            <pc:sldMk cId="576841224" sldId="265"/>
            <ac:spMk id="44" creationId="{4DA5CF7E-F665-496D-9FB3-BA12E973B790}"/>
          </ac:spMkLst>
        </pc:spChg>
        <pc:spChg chg="add mod">
          <ac:chgData name="Bin" userId="089d73b8-785c-4012-b931-81c632b6c9c7" providerId="ADAL" clId="{C88FAF71-232A-440D-BEC5-BB7C06B7767F}" dt="2021-04-03T09:13:10.507" v="224"/>
          <ac:spMkLst>
            <pc:docMk/>
            <pc:sldMk cId="576841224" sldId="265"/>
            <ac:spMk id="49" creationId="{B4D90C83-37E2-4BDC-8430-6E5E32137061}"/>
          </ac:spMkLst>
        </pc:spChg>
        <pc:spChg chg="add mod">
          <ac:chgData name="Bin" userId="089d73b8-785c-4012-b931-81c632b6c9c7" providerId="ADAL" clId="{C88FAF71-232A-440D-BEC5-BB7C06B7767F}" dt="2021-04-03T09:14:50.453" v="226" actId="931"/>
          <ac:spMkLst>
            <pc:docMk/>
            <pc:sldMk cId="576841224" sldId="265"/>
            <ac:spMk id="52" creationId="{BB6464E1-9699-48E3-A1C6-70872B21ACAA}"/>
          </ac:spMkLst>
        </pc:spChg>
        <pc:spChg chg="add mod">
          <ac:chgData name="Bin" userId="089d73b8-785c-4012-b931-81c632b6c9c7" providerId="ADAL" clId="{C88FAF71-232A-440D-BEC5-BB7C06B7767F}" dt="2021-04-03T09:15:33.650" v="227" actId="931"/>
          <ac:spMkLst>
            <pc:docMk/>
            <pc:sldMk cId="576841224" sldId="265"/>
            <ac:spMk id="56" creationId="{496435CD-5320-4E5E-A52F-56B5571C5543}"/>
          </ac:spMkLst>
        </pc:spChg>
        <pc:spChg chg="add mod">
          <ac:chgData name="Bin" userId="089d73b8-785c-4012-b931-81c632b6c9c7" providerId="ADAL" clId="{C88FAF71-232A-440D-BEC5-BB7C06B7767F}" dt="2021-04-03T09:38:06.095" v="228" actId="931"/>
          <ac:spMkLst>
            <pc:docMk/>
            <pc:sldMk cId="576841224" sldId="265"/>
            <ac:spMk id="59" creationId="{BEB51688-67D8-44B7-BE89-AD01630EDCC9}"/>
          </ac:spMkLst>
        </pc:spChg>
        <pc:spChg chg="add mod">
          <ac:chgData name="Bin" userId="089d73b8-785c-4012-b931-81c632b6c9c7" providerId="ADAL" clId="{C88FAF71-232A-440D-BEC5-BB7C06B7767F}" dt="2021-04-03T09:38:46.632" v="229" actId="931"/>
          <ac:spMkLst>
            <pc:docMk/>
            <pc:sldMk cId="576841224" sldId="265"/>
            <ac:spMk id="62" creationId="{5E70D3A2-B77A-41AA-A102-301958A40161}"/>
          </ac:spMkLst>
        </pc:spChg>
        <pc:spChg chg="add mod">
          <ac:chgData name="Bin" userId="089d73b8-785c-4012-b931-81c632b6c9c7" providerId="ADAL" clId="{C88FAF71-232A-440D-BEC5-BB7C06B7767F}" dt="2021-04-03T09:41:34.638" v="239"/>
          <ac:spMkLst>
            <pc:docMk/>
            <pc:sldMk cId="576841224" sldId="265"/>
            <ac:spMk id="67" creationId="{FED79D79-BB0C-4C47-A077-D3CE2DFA2D03}"/>
          </ac:spMkLst>
        </pc:spChg>
        <pc:spChg chg="add mod">
          <ac:chgData name="Bin" userId="089d73b8-785c-4012-b931-81c632b6c9c7" providerId="ADAL" clId="{C88FAF71-232A-440D-BEC5-BB7C06B7767F}" dt="2021-04-03T09:39:45.747" v="231"/>
          <ac:spMkLst>
            <pc:docMk/>
            <pc:sldMk cId="576841224" sldId="265"/>
            <ac:spMk id="69" creationId="{18521223-9545-4A80-838E-17E2A018E45B}"/>
          </ac:spMkLst>
        </pc:spChg>
        <pc:spChg chg="add mod">
          <ac:chgData name="Bin" userId="089d73b8-785c-4012-b931-81c632b6c9c7" providerId="ADAL" clId="{C88FAF71-232A-440D-BEC5-BB7C06B7767F}" dt="2021-04-03T09:39:45.747" v="231"/>
          <ac:spMkLst>
            <pc:docMk/>
            <pc:sldMk cId="576841224" sldId="265"/>
            <ac:spMk id="71" creationId="{D3FA8E6F-F35F-4001-B496-583C6449A4C9}"/>
          </ac:spMkLst>
        </pc:spChg>
        <pc:picChg chg="add mod">
          <ac:chgData name="Bin" userId="089d73b8-785c-4012-b931-81c632b6c9c7" providerId="ADAL" clId="{C88FAF71-232A-440D-BEC5-BB7C06B7767F}" dt="2021-04-03T09:00:41.835" v="188"/>
          <ac:picMkLst>
            <pc:docMk/>
            <pc:sldMk cId="576841224" sldId="265"/>
            <ac:picMk id="5" creationId="{2BD71410-24D3-41CA-B804-BCCD3AD1FDA6}"/>
          </ac:picMkLst>
        </pc:picChg>
        <pc:picChg chg="add mod">
          <ac:chgData name="Bin" userId="089d73b8-785c-4012-b931-81c632b6c9c7" providerId="ADAL" clId="{C88FAF71-232A-440D-BEC5-BB7C06B7767F}" dt="2021-04-03T09:04:07.642" v="202" actId="931"/>
          <ac:picMkLst>
            <pc:docMk/>
            <pc:sldMk cId="576841224" sldId="265"/>
            <ac:picMk id="14" creationId="{954B904A-8A4A-41C3-8234-59603D32F875}"/>
          </ac:picMkLst>
        </pc:picChg>
        <pc:picChg chg="add mod">
          <ac:chgData name="Bin" userId="089d73b8-785c-4012-b931-81c632b6c9c7" providerId="ADAL" clId="{C88FAF71-232A-440D-BEC5-BB7C06B7767F}" dt="2021-04-03T09:04:31.573" v="203"/>
          <ac:picMkLst>
            <pc:docMk/>
            <pc:sldMk cId="576841224" sldId="265"/>
            <ac:picMk id="17" creationId="{D2D9F4D6-9983-4B0D-8895-B6E7B682A522}"/>
          </ac:picMkLst>
        </pc:picChg>
        <pc:picChg chg="add mod">
          <ac:chgData name="Bin" userId="089d73b8-785c-4012-b931-81c632b6c9c7" providerId="ADAL" clId="{C88FAF71-232A-440D-BEC5-BB7C06B7767F}" dt="2021-04-03T09:04:31.573" v="203"/>
          <ac:picMkLst>
            <pc:docMk/>
            <pc:sldMk cId="576841224" sldId="265"/>
            <ac:picMk id="19" creationId="{5787B9E3-9BC8-4C20-8A30-66F91E5CE21D}"/>
          </ac:picMkLst>
        </pc:picChg>
        <pc:picChg chg="add mod">
          <ac:chgData name="Bin" userId="089d73b8-785c-4012-b931-81c632b6c9c7" providerId="ADAL" clId="{C88FAF71-232A-440D-BEC5-BB7C06B7767F}" dt="2021-04-03T09:07:43.709" v="208" actId="931"/>
          <ac:picMkLst>
            <pc:docMk/>
            <pc:sldMk cId="576841224" sldId="265"/>
            <ac:picMk id="22" creationId="{73898727-5539-441C-9304-E6E2AE507F29}"/>
          </ac:picMkLst>
        </pc:picChg>
        <pc:picChg chg="add mod">
          <ac:chgData name="Bin" userId="089d73b8-785c-4012-b931-81c632b6c9c7" providerId="ADAL" clId="{C88FAF71-232A-440D-BEC5-BB7C06B7767F}" dt="2021-04-03T09:08:45.492" v="210"/>
          <ac:picMkLst>
            <pc:docMk/>
            <pc:sldMk cId="576841224" sldId="265"/>
            <ac:picMk id="30" creationId="{599407D6-9435-491E-8749-F9532FB5DCA9}"/>
          </ac:picMkLst>
        </pc:picChg>
        <pc:picChg chg="add mod">
          <ac:chgData name="Bin" userId="089d73b8-785c-4012-b931-81c632b6c9c7" providerId="ADAL" clId="{C88FAF71-232A-440D-BEC5-BB7C06B7767F}" dt="2021-04-03T09:12:32.757" v="222"/>
          <ac:picMkLst>
            <pc:docMk/>
            <pc:sldMk cId="576841224" sldId="265"/>
            <ac:picMk id="42" creationId="{FD09152A-AE38-4FF2-8517-011416EE4D5C}"/>
          </ac:picMkLst>
        </pc:picChg>
        <pc:picChg chg="add mod">
          <ac:chgData name="Bin" userId="089d73b8-785c-4012-b931-81c632b6c9c7" providerId="ADAL" clId="{C88FAF71-232A-440D-BEC5-BB7C06B7767F}" dt="2021-04-03T09:12:32.757" v="222"/>
          <ac:picMkLst>
            <pc:docMk/>
            <pc:sldMk cId="576841224" sldId="265"/>
            <ac:picMk id="43" creationId="{E4E13F54-A7D0-4C32-B90A-7F7C66F63D7E}"/>
          </ac:picMkLst>
        </pc:picChg>
        <pc:picChg chg="add mod">
          <ac:chgData name="Bin" userId="089d73b8-785c-4012-b931-81c632b6c9c7" providerId="ADAL" clId="{C88FAF71-232A-440D-BEC5-BB7C06B7767F}" dt="2021-04-03T09:13:10.507" v="224"/>
          <ac:picMkLst>
            <pc:docMk/>
            <pc:sldMk cId="576841224" sldId="265"/>
            <ac:picMk id="48" creationId="{3A9421BD-2DEF-41DC-B618-2B62A241446E}"/>
          </ac:picMkLst>
        </pc:picChg>
        <pc:picChg chg="add mod">
          <ac:chgData name="Bin" userId="089d73b8-785c-4012-b931-81c632b6c9c7" providerId="ADAL" clId="{C88FAF71-232A-440D-BEC5-BB7C06B7767F}" dt="2021-04-03T09:14:50.453" v="226" actId="931"/>
          <ac:picMkLst>
            <pc:docMk/>
            <pc:sldMk cId="576841224" sldId="265"/>
            <ac:picMk id="51" creationId="{2B7CF6AE-23CF-4F78-9971-2CA9724C6D1F}"/>
          </ac:picMkLst>
        </pc:picChg>
        <pc:picChg chg="add mod">
          <ac:chgData name="Bin" userId="089d73b8-785c-4012-b931-81c632b6c9c7" providerId="ADAL" clId="{C88FAF71-232A-440D-BEC5-BB7C06B7767F}" dt="2021-04-03T09:15:33.650" v="227" actId="931"/>
          <ac:picMkLst>
            <pc:docMk/>
            <pc:sldMk cId="576841224" sldId="265"/>
            <ac:picMk id="55" creationId="{1941A414-F736-4623-96E3-71FD52929B28}"/>
          </ac:picMkLst>
        </pc:picChg>
        <pc:picChg chg="add mod">
          <ac:chgData name="Bin" userId="089d73b8-785c-4012-b931-81c632b6c9c7" providerId="ADAL" clId="{C88FAF71-232A-440D-BEC5-BB7C06B7767F}" dt="2021-04-03T09:38:06.095" v="228" actId="931"/>
          <ac:picMkLst>
            <pc:docMk/>
            <pc:sldMk cId="576841224" sldId="265"/>
            <ac:picMk id="58" creationId="{C832C60B-6C92-4C7E-8E63-9A45939131F0}"/>
          </ac:picMkLst>
        </pc:picChg>
        <pc:picChg chg="add mod">
          <ac:chgData name="Bin" userId="089d73b8-785c-4012-b931-81c632b6c9c7" providerId="ADAL" clId="{C88FAF71-232A-440D-BEC5-BB7C06B7767F}" dt="2021-04-03T09:38:46.632" v="229" actId="931"/>
          <ac:picMkLst>
            <pc:docMk/>
            <pc:sldMk cId="576841224" sldId="265"/>
            <ac:picMk id="61" creationId="{87BCE375-A29A-44A2-A083-D136DCCE96F6}"/>
          </ac:picMkLst>
        </pc:picChg>
        <pc:picChg chg="add mod">
          <ac:chgData name="Bin" userId="089d73b8-785c-4012-b931-81c632b6c9c7" providerId="ADAL" clId="{C88FAF71-232A-440D-BEC5-BB7C06B7767F}" dt="2021-04-03T09:39:45.747" v="231"/>
          <ac:picMkLst>
            <pc:docMk/>
            <pc:sldMk cId="576841224" sldId="265"/>
            <ac:picMk id="68" creationId="{2339768B-EB82-4730-B9BD-D85CC1A258DE}"/>
          </ac:picMkLst>
        </pc:picChg>
        <pc:picChg chg="add mod">
          <ac:chgData name="Bin" userId="089d73b8-785c-4012-b931-81c632b6c9c7" providerId="ADAL" clId="{C88FAF71-232A-440D-BEC5-BB7C06B7767F}" dt="2021-04-03T09:39:45.747" v="231"/>
          <ac:picMkLst>
            <pc:docMk/>
            <pc:sldMk cId="576841224" sldId="265"/>
            <ac:picMk id="70" creationId="{11428014-977C-4578-BC3D-A8A0963084CA}"/>
          </ac:picMkLst>
        </pc:picChg>
        <pc:picChg chg="add mod">
          <ac:chgData name="Bin" userId="089d73b8-785c-4012-b931-81c632b6c9c7" providerId="ADAL" clId="{C88FAF71-232A-440D-BEC5-BB7C06B7767F}" dt="2021-04-03T09:03:18.940" v="201" actId="1076"/>
          <ac:picMkLst>
            <pc:docMk/>
            <pc:sldMk cId="576841224" sldId="265"/>
            <ac:picMk id="5122" creationId="{AD796D83-5A43-474A-9D9A-9058C50059F8}"/>
          </ac:picMkLst>
        </pc:picChg>
        <pc:picChg chg="add mod">
          <ac:chgData name="Bin" userId="089d73b8-785c-4012-b931-81c632b6c9c7" providerId="ADAL" clId="{C88FAF71-232A-440D-BEC5-BB7C06B7767F}" dt="2021-04-03T09:03:18.940" v="201" actId="1076"/>
          <ac:picMkLst>
            <pc:docMk/>
            <pc:sldMk cId="576841224" sldId="265"/>
            <ac:picMk id="5124" creationId="{747D1CEC-04E5-4375-B6EE-5BD35E768D04}"/>
          </ac:picMkLst>
        </pc:picChg>
        <pc:picChg chg="add mod">
          <ac:chgData name="Bin" userId="089d73b8-785c-4012-b931-81c632b6c9c7" providerId="ADAL" clId="{C88FAF71-232A-440D-BEC5-BB7C06B7767F}" dt="2021-04-03T09:12:00.606" v="220" actId="14100"/>
          <ac:picMkLst>
            <pc:docMk/>
            <pc:sldMk cId="576841224" sldId="265"/>
            <ac:picMk id="5126" creationId="{93A7DD0A-C48C-4EFB-978B-1728F84584A9}"/>
          </ac:picMkLst>
        </pc:picChg>
        <pc:cxnChg chg="add mod">
          <ac:chgData name="Bin" userId="089d73b8-785c-4012-b931-81c632b6c9c7" providerId="ADAL" clId="{C88FAF71-232A-440D-BEC5-BB7C06B7767F}" dt="2021-04-03T09:01:55.734" v="194"/>
          <ac:cxnSpMkLst>
            <pc:docMk/>
            <pc:sldMk cId="576841224" sldId="265"/>
            <ac:cxnSpMk id="11" creationId="{156B6D71-D0E4-4662-913B-1DAF5DDCE15A}"/>
          </ac:cxnSpMkLst>
        </pc:cxnChg>
        <pc:cxnChg chg="add mod">
          <ac:chgData name="Bin" userId="089d73b8-785c-4012-b931-81c632b6c9c7" providerId="ADAL" clId="{C88FAF71-232A-440D-BEC5-BB7C06B7767F}" dt="2021-04-03T09:08:11.793" v="209"/>
          <ac:cxnSpMkLst>
            <pc:docMk/>
            <pc:sldMk cId="576841224" sldId="265"/>
            <ac:cxnSpMk id="25" creationId="{3E51BF40-1DDE-4D3B-B956-7E9980D9473A}"/>
          </ac:cxnSpMkLst>
        </pc:cxnChg>
        <pc:cxnChg chg="add mod">
          <ac:chgData name="Bin" userId="089d73b8-785c-4012-b931-81c632b6c9c7" providerId="ADAL" clId="{C88FAF71-232A-440D-BEC5-BB7C06B7767F}" dt="2021-04-03T09:09:18.134" v="211"/>
          <ac:cxnSpMkLst>
            <pc:docMk/>
            <pc:sldMk cId="576841224" sldId="265"/>
            <ac:cxnSpMk id="32" creationId="{82159F2E-08A9-4518-B3BA-96413A6D3D8F}"/>
          </ac:cxnSpMkLst>
        </pc:cxnChg>
        <pc:cxnChg chg="add mod">
          <ac:chgData name="Bin" userId="089d73b8-785c-4012-b931-81c632b6c9c7" providerId="ADAL" clId="{C88FAF71-232A-440D-BEC5-BB7C06B7767F}" dt="2021-04-03T09:12:06.666" v="221" actId="571"/>
          <ac:cxnSpMkLst>
            <pc:docMk/>
            <pc:sldMk cId="576841224" sldId="265"/>
            <ac:cxnSpMk id="39" creationId="{0698790D-9966-4B51-835F-43762DFE2555}"/>
          </ac:cxnSpMkLst>
        </pc:cxnChg>
        <pc:cxnChg chg="add mod">
          <ac:chgData name="Bin" userId="089d73b8-785c-4012-b931-81c632b6c9c7" providerId="ADAL" clId="{C88FAF71-232A-440D-BEC5-BB7C06B7767F}" dt="2021-04-03T09:12:52.626" v="223" actId="571"/>
          <ac:cxnSpMkLst>
            <pc:docMk/>
            <pc:sldMk cId="576841224" sldId="265"/>
            <ac:cxnSpMk id="45" creationId="{9DCD0A31-BA6A-465C-9E0E-B38392A51462}"/>
          </ac:cxnSpMkLst>
        </pc:cxnChg>
        <pc:cxnChg chg="add mod">
          <ac:chgData name="Bin" userId="089d73b8-785c-4012-b931-81c632b6c9c7" providerId="ADAL" clId="{C88FAF71-232A-440D-BEC5-BB7C06B7767F}" dt="2021-04-03T09:13:19.534" v="225" actId="571"/>
          <ac:cxnSpMkLst>
            <pc:docMk/>
            <pc:sldMk cId="576841224" sldId="265"/>
            <ac:cxnSpMk id="50" creationId="{2EFB16FF-1C21-4D7A-B6B9-6180DBB93937}"/>
          </ac:cxnSpMkLst>
        </pc:cxnChg>
        <pc:cxnChg chg="add mod">
          <ac:chgData name="Bin" userId="089d73b8-785c-4012-b931-81c632b6c9c7" providerId="ADAL" clId="{C88FAF71-232A-440D-BEC5-BB7C06B7767F}" dt="2021-04-03T09:40:14.247" v="232" actId="571"/>
          <ac:cxnSpMkLst>
            <pc:docMk/>
            <pc:sldMk cId="576841224" sldId="265"/>
            <ac:cxnSpMk id="72" creationId="{77C87CE5-4BCD-4273-B602-EBC691919C01}"/>
          </ac:cxnSpMkLst>
        </pc:cxnChg>
        <pc:cxnChg chg="add mod">
          <ac:chgData name="Bin" userId="089d73b8-785c-4012-b931-81c632b6c9c7" providerId="ADAL" clId="{C88FAF71-232A-440D-BEC5-BB7C06B7767F}" dt="2021-04-03T09:40:27.300" v="233" actId="571"/>
          <ac:cxnSpMkLst>
            <pc:docMk/>
            <pc:sldMk cId="576841224" sldId="265"/>
            <ac:cxnSpMk id="76" creationId="{8684E087-A05E-4141-8875-5D239D1DA8CC}"/>
          </ac:cxnSpMkLst>
        </pc:cxnChg>
      </pc:sldChg>
      <pc:sldChg chg="addSp delSp modSp">
        <pc:chgData name="Bin" userId="089d73b8-785c-4012-b931-81c632b6c9c7" providerId="ADAL" clId="{C88FAF71-232A-440D-BEC5-BB7C06B7767F}" dt="2021-04-03T09:59:44.044" v="272" actId="571"/>
        <pc:sldMkLst>
          <pc:docMk/>
          <pc:sldMk cId="324093181" sldId="266"/>
        </pc:sldMkLst>
        <pc:spChg chg="add del mod">
          <ac:chgData name="Bin" userId="089d73b8-785c-4012-b931-81c632b6c9c7" providerId="ADAL" clId="{C88FAF71-232A-440D-BEC5-BB7C06B7767F}" dt="2021-04-03T09:51:30.530" v="252"/>
          <ac:spMkLst>
            <pc:docMk/>
            <pc:sldMk cId="324093181" sldId="266"/>
            <ac:spMk id="2" creationId="{CB8F7AF4-20A2-4BF1-8467-0D07A9253A32}"/>
          </ac:spMkLst>
        </pc:spChg>
        <pc:spChg chg="add mod">
          <ac:chgData name="Bin" userId="089d73b8-785c-4012-b931-81c632b6c9c7" providerId="ADAL" clId="{C88FAF71-232A-440D-BEC5-BB7C06B7767F}" dt="2021-04-03T09:51:30.535" v="253"/>
          <ac:spMkLst>
            <pc:docMk/>
            <pc:sldMk cId="324093181" sldId="266"/>
            <ac:spMk id="3" creationId="{297CDF3C-E9BC-43AA-AE49-6B30D561AE16}"/>
          </ac:spMkLst>
        </pc:spChg>
        <pc:spChg chg="add mod">
          <ac:chgData name="Bin" userId="089d73b8-785c-4012-b931-81c632b6c9c7" providerId="ADAL" clId="{C88FAF71-232A-440D-BEC5-BB7C06B7767F}" dt="2021-04-03T09:55:57.195" v="254"/>
          <ac:spMkLst>
            <pc:docMk/>
            <pc:sldMk cId="324093181" sldId="266"/>
            <ac:spMk id="5" creationId="{69052328-8E2F-4E8F-AEED-83757264B082}"/>
          </ac:spMkLst>
        </pc:spChg>
        <pc:spChg chg="add mod">
          <ac:chgData name="Bin" userId="089d73b8-785c-4012-b931-81c632b6c9c7" providerId="ADAL" clId="{C88FAF71-232A-440D-BEC5-BB7C06B7767F}" dt="2021-04-03T09:55:57.195" v="254"/>
          <ac:spMkLst>
            <pc:docMk/>
            <pc:sldMk cId="324093181" sldId="266"/>
            <ac:spMk id="6" creationId="{FACB4D7F-0C52-4056-A286-2316C16DA0F1}"/>
          </ac:spMkLst>
        </pc:spChg>
        <pc:spChg chg="add mod">
          <ac:chgData name="Bin" userId="089d73b8-785c-4012-b931-81c632b6c9c7" providerId="ADAL" clId="{C88FAF71-232A-440D-BEC5-BB7C06B7767F}" dt="2021-04-03T09:56:15.691" v="255" actId="571"/>
          <ac:spMkLst>
            <pc:docMk/>
            <pc:sldMk cId="324093181" sldId="266"/>
            <ac:spMk id="7" creationId="{D5165BA8-DD59-40A3-87E0-FE1F07B8D21C}"/>
          </ac:spMkLst>
        </pc:spChg>
        <pc:spChg chg="add del mod">
          <ac:chgData name="Bin" userId="089d73b8-785c-4012-b931-81c632b6c9c7" providerId="ADAL" clId="{C88FAF71-232A-440D-BEC5-BB7C06B7767F}" dt="2021-04-03T09:56:29.683" v="257"/>
          <ac:spMkLst>
            <pc:docMk/>
            <pc:sldMk cId="324093181" sldId="266"/>
            <ac:spMk id="8" creationId="{7C78D2C2-9547-41B7-A05A-0809F5512A90}"/>
          </ac:spMkLst>
        </pc:spChg>
        <pc:spChg chg="add mod">
          <ac:chgData name="Bin" userId="089d73b8-785c-4012-b931-81c632b6c9c7" providerId="ADAL" clId="{C88FAF71-232A-440D-BEC5-BB7C06B7767F}" dt="2021-04-03T09:56:29.688" v="258"/>
          <ac:spMkLst>
            <pc:docMk/>
            <pc:sldMk cId="324093181" sldId="266"/>
            <ac:spMk id="9" creationId="{3AFDA0A2-6152-44A9-9151-AD3CB1C6E1E7}"/>
          </ac:spMkLst>
        </pc:spChg>
        <pc:spChg chg="add del mod">
          <ac:chgData name="Bin" userId="089d73b8-785c-4012-b931-81c632b6c9c7" providerId="ADAL" clId="{C88FAF71-232A-440D-BEC5-BB7C06B7767F}" dt="2021-04-03T09:58:26.050" v="265"/>
          <ac:spMkLst>
            <pc:docMk/>
            <pc:sldMk cId="324093181" sldId="266"/>
            <ac:spMk id="10" creationId="{DA03F405-F7AF-41EE-A807-592B75B3FD10}"/>
          </ac:spMkLst>
        </pc:spChg>
        <pc:spChg chg="add mod">
          <ac:chgData name="Bin" userId="089d73b8-785c-4012-b931-81c632b6c9c7" providerId="ADAL" clId="{C88FAF71-232A-440D-BEC5-BB7C06B7767F}" dt="2021-04-03T09:58:26.057" v="266"/>
          <ac:spMkLst>
            <pc:docMk/>
            <pc:sldMk cId="324093181" sldId="266"/>
            <ac:spMk id="11" creationId="{3943E706-C1FE-42A4-8E74-6CCB475B75D5}"/>
          </ac:spMkLst>
        </pc:spChg>
        <pc:spChg chg="add mod">
          <ac:chgData name="Bin" userId="089d73b8-785c-4012-b931-81c632b6c9c7" providerId="ADAL" clId="{C88FAF71-232A-440D-BEC5-BB7C06B7767F}" dt="2021-04-03T09:59:44.044" v="272" actId="571"/>
          <ac:spMkLst>
            <pc:docMk/>
            <pc:sldMk cId="324093181" sldId="266"/>
            <ac:spMk id="14" creationId="{FD776260-88C5-4508-8EF1-22528F1107E2}"/>
          </ac:spMkLst>
        </pc:spChg>
        <pc:picChg chg="add mod">
          <ac:chgData name="Bin" userId="089d73b8-785c-4012-b931-81c632b6c9c7" providerId="ADAL" clId="{C88FAF71-232A-440D-BEC5-BB7C06B7767F}" dt="2021-04-03T09:55:57.195" v="254"/>
          <ac:picMkLst>
            <pc:docMk/>
            <pc:sldMk cId="324093181" sldId="266"/>
            <ac:picMk id="4" creationId="{905B1DD1-BDF1-476E-B00F-98A7863ED139}"/>
          </ac:picMkLst>
        </pc:picChg>
        <pc:picChg chg="add mod">
          <ac:chgData name="Bin" userId="089d73b8-785c-4012-b931-81c632b6c9c7" providerId="ADAL" clId="{C88FAF71-232A-440D-BEC5-BB7C06B7767F}" dt="2021-04-03T09:58:14.520" v="263" actId="1076"/>
          <ac:picMkLst>
            <pc:docMk/>
            <pc:sldMk cId="324093181" sldId="266"/>
            <ac:picMk id="8194" creationId="{EDA8970E-6544-4FD3-8210-50E2AC1AFE6B}"/>
          </ac:picMkLst>
        </pc:picChg>
        <pc:picChg chg="add mod">
          <ac:chgData name="Bin" userId="089d73b8-785c-4012-b931-81c632b6c9c7" providerId="ADAL" clId="{C88FAF71-232A-440D-BEC5-BB7C06B7767F}" dt="2021-04-03T09:59:38.337" v="271" actId="1076"/>
          <ac:picMkLst>
            <pc:docMk/>
            <pc:sldMk cId="324093181" sldId="266"/>
            <ac:picMk id="8196" creationId="{EE070F22-BA0E-4FFB-A490-79860935C84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A270-4EF8-45C9-9AEA-B9A530807D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C93CBC33-DA1F-4A91-85E3-D890F5B10B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406FBCD4-A411-4630-9DD6-12C44D373DD9}"/>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5" name="Footer Placeholder 4">
            <a:extLst>
              <a:ext uri="{FF2B5EF4-FFF2-40B4-BE49-F238E27FC236}">
                <a16:creationId xmlns:a16="http://schemas.microsoft.com/office/drawing/2014/main" id="{0FA006A2-D0BB-41EF-81F7-726FA4868895}"/>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2E95FC8D-0E56-406C-94FE-3247254BC300}"/>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1836576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F231-E2E2-4CFC-B831-A4B1CF72CF01}"/>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5F94200A-2768-4563-8CA6-E29C0984E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DCAC4522-7D5A-4BE3-A599-44D692B161B2}"/>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5" name="Footer Placeholder 4">
            <a:extLst>
              <a:ext uri="{FF2B5EF4-FFF2-40B4-BE49-F238E27FC236}">
                <a16:creationId xmlns:a16="http://schemas.microsoft.com/office/drawing/2014/main" id="{8F878C64-BF11-4142-890C-3171B52E5E6A}"/>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A0731FBB-355A-4766-B8B4-BCE0E22735F4}"/>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6828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0D332F-4734-48D3-A41E-482453BB68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B16349CF-075F-4653-A5FF-ACD22D3BF8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1AE6077-6CD5-4596-90BF-FB228DF83238}"/>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5" name="Footer Placeholder 4">
            <a:extLst>
              <a:ext uri="{FF2B5EF4-FFF2-40B4-BE49-F238E27FC236}">
                <a16:creationId xmlns:a16="http://schemas.microsoft.com/office/drawing/2014/main" id="{7A15654D-5205-46FC-845E-DCDA5D016E5E}"/>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542EC182-4985-4731-9313-743FAD22AC25}"/>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78857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A91C-554D-4631-B4B5-02B3351A9C67}"/>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F07590A0-559B-4028-80E3-F083B5B9F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CE9172B1-12A8-422B-868E-A52B64FAEE5F}"/>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5" name="Footer Placeholder 4">
            <a:extLst>
              <a:ext uri="{FF2B5EF4-FFF2-40B4-BE49-F238E27FC236}">
                <a16:creationId xmlns:a16="http://schemas.microsoft.com/office/drawing/2014/main" id="{B3AE9CBD-BBCF-44C3-9D1B-DC06D7C367F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5DDED0B-5CEA-4440-AB01-1AC990984630}"/>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761484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D7AB-6DD9-41B2-AF47-2D08B3A916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60BCB7B8-E894-4FE4-BCEA-111BD9965E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E7F45-0802-4DFB-8D9B-AD2446DAACF5}"/>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5" name="Footer Placeholder 4">
            <a:extLst>
              <a:ext uri="{FF2B5EF4-FFF2-40B4-BE49-F238E27FC236}">
                <a16:creationId xmlns:a16="http://schemas.microsoft.com/office/drawing/2014/main" id="{BAB9FF4D-06A1-4B20-A8F0-E572BC581002}"/>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95A3D05-EB36-43FF-B71A-6B8923122B27}"/>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37902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C3A1-60E6-4472-8424-D7CA0142DE0D}"/>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E0E0BA2E-E938-4B9B-BBB4-94E38899AD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0243DD65-3000-4011-8386-1C1498DB8E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84C4F295-6311-459F-B476-BACE157A0888}"/>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6" name="Footer Placeholder 5">
            <a:extLst>
              <a:ext uri="{FF2B5EF4-FFF2-40B4-BE49-F238E27FC236}">
                <a16:creationId xmlns:a16="http://schemas.microsoft.com/office/drawing/2014/main" id="{B2A89950-1847-43B2-AED8-B4B89548726A}"/>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546C59C3-9827-4B58-BA17-8FDE06D33B21}"/>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979802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B6B0-A30C-4E69-B58A-F0C49D3A8EF9}"/>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BECE8C21-9415-4D7F-8A62-DFFD87678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19EEE6-1D4D-4EB9-9643-C54643F5D0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18E9855A-99CD-4BCD-A7AB-833503AE8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E8E7D-4401-44C3-B07D-98F0E3E30D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C9A9FCAC-ABD6-40E4-A440-CA6A04DF5F1F}"/>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8" name="Footer Placeholder 7">
            <a:extLst>
              <a:ext uri="{FF2B5EF4-FFF2-40B4-BE49-F238E27FC236}">
                <a16:creationId xmlns:a16="http://schemas.microsoft.com/office/drawing/2014/main" id="{20CC7084-77FD-481D-A973-E63D850C02D1}"/>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659719AC-E86E-4100-BCDD-3C56B55A468E}"/>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1351936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3471-B97F-4382-8FD9-B3589FF7A0F4}"/>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35180C63-0A40-4AFE-82E0-0A76A610BAD2}"/>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4" name="Footer Placeholder 3">
            <a:extLst>
              <a:ext uri="{FF2B5EF4-FFF2-40B4-BE49-F238E27FC236}">
                <a16:creationId xmlns:a16="http://schemas.microsoft.com/office/drawing/2014/main" id="{08297EFA-9381-4C1D-92A8-102BFC41A5F6}"/>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17EEE2FD-DE56-4D61-BFDE-01B42052DB68}"/>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47915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8FED2E-8594-4083-BD76-1E4FADBB9BAB}"/>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3" name="Footer Placeholder 2">
            <a:extLst>
              <a:ext uri="{FF2B5EF4-FFF2-40B4-BE49-F238E27FC236}">
                <a16:creationId xmlns:a16="http://schemas.microsoft.com/office/drawing/2014/main" id="{DE118BAB-5BC2-4C3C-B26A-23CED42C0E4C}"/>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EF3E21E5-FF3B-4242-BBFC-D3BD56A8515B}"/>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00772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7827-E79B-4A70-972A-BF8B5AC5A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F6CE5EB1-A2EE-40AE-91C6-BA2BE306A8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DA007E14-6B53-4D24-B931-CBDCDF640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51DF6-451A-49B2-881F-613CBBCBCC8B}"/>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6" name="Footer Placeholder 5">
            <a:extLst>
              <a:ext uri="{FF2B5EF4-FFF2-40B4-BE49-F238E27FC236}">
                <a16:creationId xmlns:a16="http://schemas.microsoft.com/office/drawing/2014/main" id="{1CA43450-AEA5-4902-84D4-EAC877FC8B5F}"/>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76BD309C-5583-464E-9E0C-6DAEF9BC70C9}"/>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40701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7195-B8B4-4D1F-AFD4-7E3605B254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FE2DDC5C-74D7-4FE8-818E-1E6819C2B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B87728BF-7950-449D-B797-F69680E57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92F3BA-2B85-493F-A845-B7062773273C}"/>
              </a:ext>
            </a:extLst>
          </p:cNvPr>
          <p:cNvSpPr>
            <a:spLocks noGrp="1"/>
          </p:cNvSpPr>
          <p:nvPr>
            <p:ph type="dt" sz="half" idx="10"/>
          </p:nvPr>
        </p:nvSpPr>
        <p:spPr/>
        <p:txBody>
          <a:bodyPr/>
          <a:lstStyle/>
          <a:p>
            <a:fld id="{95E2E65C-1D99-462E-96E2-7D7DBD5D8F6C}" type="datetimeFigureOut">
              <a:rPr lang="sv-SE" smtClean="0"/>
              <a:t>2021-04-30</a:t>
            </a:fld>
            <a:endParaRPr lang="sv-SE"/>
          </a:p>
        </p:txBody>
      </p:sp>
      <p:sp>
        <p:nvSpPr>
          <p:cNvPr id="6" name="Footer Placeholder 5">
            <a:extLst>
              <a:ext uri="{FF2B5EF4-FFF2-40B4-BE49-F238E27FC236}">
                <a16:creationId xmlns:a16="http://schemas.microsoft.com/office/drawing/2014/main" id="{414D8EE2-D872-4D6D-A40A-F6E70C209F07}"/>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76BFFDD-CDBE-4FF6-B69E-12857790F80B}"/>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697741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C04C79-1CF1-4CB1-AB9B-12E57A818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4A82E542-DCAC-44C3-9167-037E52C0E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B9B41FE8-3E93-43D5-9D46-104251BDF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E2E65C-1D99-462E-96E2-7D7DBD5D8F6C}" type="datetimeFigureOut">
              <a:rPr lang="sv-SE" smtClean="0"/>
              <a:t>2021-04-30</a:t>
            </a:fld>
            <a:endParaRPr lang="sv-SE"/>
          </a:p>
        </p:txBody>
      </p:sp>
      <p:sp>
        <p:nvSpPr>
          <p:cNvPr id="5" name="Footer Placeholder 4">
            <a:extLst>
              <a:ext uri="{FF2B5EF4-FFF2-40B4-BE49-F238E27FC236}">
                <a16:creationId xmlns:a16="http://schemas.microsoft.com/office/drawing/2014/main" id="{B5AA938A-6CFF-4BB8-90B8-C8294C003F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199B48E7-775A-465B-8031-58074E97AF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6CDF0-6AEF-4D7F-A0A5-511313EB6CCB}" type="slidenum">
              <a:rPr lang="sv-SE" smtClean="0"/>
              <a:t>‹#›</a:t>
            </a:fld>
            <a:endParaRPr lang="sv-SE"/>
          </a:p>
        </p:txBody>
      </p:sp>
    </p:spTree>
    <p:extLst>
      <p:ext uri="{BB962C8B-B14F-4D97-AF65-F5344CB8AC3E}">
        <p14:creationId xmlns:p14="http://schemas.microsoft.com/office/powerpoint/2010/main" val="273291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clipartart.com/categories/ancient-greek-architecture-clipart.html" TargetMode="External"/><Relationship Id="rId13" Type="http://schemas.openxmlformats.org/officeDocument/2006/relationships/image" Target="../media/image7.png"/><Relationship Id="rId18" Type="http://schemas.openxmlformats.org/officeDocument/2006/relationships/hyperlink" Target="https://ow-boost.com/overwatch-placement-matches/" TargetMode="External"/><Relationship Id="rId3" Type="http://schemas.openxmlformats.org/officeDocument/2006/relationships/hyperlink" Target="http://game-icons.net/delapouite/originals/caesar.html" TargetMode="External"/><Relationship Id="rId21" Type="http://schemas.openxmlformats.org/officeDocument/2006/relationships/image" Target="../media/image11.jpg"/><Relationship Id="rId7" Type="http://schemas.microsoft.com/office/2007/relationships/hdphoto" Target="../media/hdphoto1.wdp"/><Relationship Id="rId12" Type="http://schemas.openxmlformats.org/officeDocument/2006/relationships/image" Target="../media/image6.png"/><Relationship Id="rId17" Type="http://schemas.openxmlformats.org/officeDocument/2006/relationships/image" Target="../media/image9.png"/><Relationship Id="rId2" Type="http://schemas.openxmlformats.org/officeDocument/2006/relationships/image" Target="../media/image1.png"/><Relationship Id="rId16" Type="http://schemas.openxmlformats.org/officeDocument/2006/relationships/hyperlink" Target="https://www.iconfinder.com/icons/410651/bar_cash_coin_money_payment_price_silver_icon" TargetMode="External"/><Relationship Id="rId20" Type="http://schemas.openxmlformats.org/officeDocument/2006/relationships/hyperlink" Target="https://www.iconfinder.com/icons/2575137/character_helmet_hero_knight_warrior_icon" TargetMode="Externa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hyperlink" Target="https://www.iconfinder.com/icons/2564084/free_freedom_human_icon" TargetMode="External"/><Relationship Id="rId5" Type="http://schemas.openxmlformats.org/officeDocument/2006/relationships/hyperlink" Target="https://www.iconfinder.com/icons/4272021/ancient_greece_jar_icon" TargetMode="External"/><Relationship Id="rId15" Type="http://schemas.openxmlformats.org/officeDocument/2006/relationships/image" Target="../media/image8.png"/><Relationship Id="rId10" Type="http://schemas.openxmlformats.org/officeDocument/2006/relationships/image" Target="../media/image5.png"/><Relationship Id="rId19" Type="http://schemas.openxmlformats.org/officeDocument/2006/relationships/image" Target="../media/image10.png"/><Relationship Id="rId4" Type="http://schemas.openxmlformats.org/officeDocument/2006/relationships/image" Target="../media/image2.png"/><Relationship Id="rId9" Type="http://schemas.openxmlformats.org/officeDocument/2006/relationships/image" Target="../media/image4.png"/><Relationship Id="rId14" Type="http://schemas.openxmlformats.org/officeDocument/2006/relationships/hyperlink" Target="https://www.iconfinder.com/icons/410667/gold_mine_minerals_prize_pure_reward_treasure_icon" TargetMode="External"/><Relationship Id="rId22" Type="http://schemas.openxmlformats.org/officeDocument/2006/relationships/hyperlink" Target="http://angelsarealiens.com/flood-myths/"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hyperlink" Target="http://commons.wikimedia.org/wiki/File:Blank_map_of_South_Europe_and_North_Africa.svg" TargetMode="External"/><Relationship Id="rId7" Type="http://schemas.openxmlformats.org/officeDocument/2006/relationships/hyperlink" Target="http://commons.wikimedia.org/wiki/File:Simple_crown_icon.svg" TargetMode="Externa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6.png"/><Relationship Id="rId10" Type="http://schemas.openxmlformats.org/officeDocument/2006/relationships/image" Target="../media/image67.jpeg"/><Relationship Id="rId4" Type="http://schemas.openxmlformats.org/officeDocument/2006/relationships/image" Target="../media/image69.jpeg"/><Relationship Id="rId9" Type="http://schemas.openxmlformats.org/officeDocument/2006/relationships/hyperlink" Target="http://www.allwhitebackground.com/bull-white-background.html"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71.jpeg"/><Relationship Id="rId18" Type="http://schemas.openxmlformats.org/officeDocument/2006/relationships/image" Target="../media/image94.png"/><Relationship Id="rId26" Type="http://schemas.openxmlformats.org/officeDocument/2006/relationships/image" Target="../media/image97.png"/><Relationship Id="rId3" Type="http://schemas.openxmlformats.org/officeDocument/2006/relationships/image" Target="../media/image92.jpeg"/><Relationship Id="rId21" Type="http://schemas.openxmlformats.org/officeDocument/2006/relationships/hyperlink" Target="https://estitic.tieneblog.net/?p=2992" TargetMode="External"/><Relationship Id="rId7" Type="http://schemas.openxmlformats.org/officeDocument/2006/relationships/image" Target="../media/image48.png"/><Relationship Id="rId12" Type="http://schemas.openxmlformats.org/officeDocument/2006/relationships/image" Target="../media/image15.png"/><Relationship Id="rId17" Type="http://schemas.openxmlformats.org/officeDocument/2006/relationships/image" Target="../media/image54.png"/><Relationship Id="rId25" Type="http://schemas.openxmlformats.org/officeDocument/2006/relationships/hyperlink" Target="https://game-icons.net/1x1/lucasms/necklace.html" TargetMode="External"/><Relationship Id="rId2" Type="http://schemas.openxmlformats.org/officeDocument/2006/relationships/image" Target="../media/image91.png"/><Relationship Id="rId16" Type="http://schemas.openxmlformats.org/officeDocument/2006/relationships/hyperlink" Target="http://commons.wikimedia.org/wiki/File:Simple_crown_icon.svg" TargetMode="External"/><Relationship Id="rId20"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hyperlink" Target="https://www.fancydressvip.com/childrens/boys/toga-boy-roman-costume-boys/" TargetMode="External"/><Relationship Id="rId11" Type="http://schemas.openxmlformats.org/officeDocument/2006/relationships/hyperlink" Target="https://www.partycity.com/adult-imperial-empress-costume-P485290.html" TargetMode="External"/><Relationship Id="rId24" Type="http://schemas.openxmlformats.org/officeDocument/2006/relationships/image" Target="../media/image96.png"/><Relationship Id="rId5" Type="http://schemas.openxmlformats.org/officeDocument/2006/relationships/image" Target="../media/image73.jpg"/><Relationship Id="rId15" Type="http://schemas.openxmlformats.org/officeDocument/2006/relationships/image" Target="../media/image27.png"/><Relationship Id="rId23" Type="http://schemas.openxmlformats.org/officeDocument/2006/relationships/image" Target="../media/image53.png"/><Relationship Id="rId10" Type="http://schemas.openxmlformats.org/officeDocument/2006/relationships/image" Target="../media/image72.png"/><Relationship Id="rId19" Type="http://schemas.openxmlformats.org/officeDocument/2006/relationships/hyperlink" Target="https://commons.wikimedia.org/wiki/File:Grapes_Emoji.png" TargetMode="External"/><Relationship Id="rId4" Type="http://schemas.openxmlformats.org/officeDocument/2006/relationships/image" Target="../media/image93.jpeg"/><Relationship Id="rId9" Type="http://schemas.openxmlformats.org/officeDocument/2006/relationships/hyperlink" Target="https://pixabay.com/en/sun-icon-weather-hot-seem-clouds-1314952/" TargetMode="External"/><Relationship Id="rId14" Type="http://schemas.openxmlformats.org/officeDocument/2006/relationships/image" Target="../media/image46.png"/><Relationship Id="rId22" Type="http://schemas.openxmlformats.org/officeDocument/2006/relationships/image" Target="../media/image52.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s://www.fancydressvip.com/childrens/boys/toga-boy-roman-costume-boys/" TargetMode="External"/><Relationship Id="rId3" Type="http://schemas.openxmlformats.org/officeDocument/2006/relationships/hyperlink" Target="https://www.iconfinder.com/icons/4259650/animal_deer_doe_forest_icon" TargetMode="External"/><Relationship Id="rId7" Type="http://schemas.openxmlformats.org/officeDocument/2006/relationships/image" Target="../media/image12.png"/><Relationship Id="rId12" Type="http://schemas.openxmlformats.org/officeDocument/2006/relationships/image" Target="../media/image73.jp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0.jpeg"/><Relationship Id="rId11" Type="http://schemas.openxmlformats.org/officeDocument/2006/relationships/image" Target="../media/image82.jpeg"/><Relationship Id="rId5" Type="http://schemas.openxmlformats.org/officeDocument/2006/relationships/hyperlink" Target="http://getdrawings.com/hunting-dogs-drawing" TargetMode="External"/><Relationship Id="rId10" Type="http://schemas.openxmlformats.org/officeDocument/2006/relationships/image" Target="../media/image68.png"/><Relationship Id="rId4" Type="http://schemas.openxmlformats.org/officeDocument/2006/relationships/image" Target="../media/image99.jpg"/><Relationship Id="rId9" Type="http://schemas.openxmlformats.org/officeDocument/2006/relationships/hyperlink" Target="http://www.pngall.com/crescent-moon-png"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epositphotos.com/130536476/stock-illustration-old-man-disable-isolated-icon.html" TargetMode="External"/><Relationship Id="rId13" Type="http://schemas.openxmlformats.org/officeDocument/2006/relationships/hyperlink" Target="http://commons.wikimedia.org/wiki/File:Simple_crown_icon.svg" TargetMode="External"/><Relationship Id="rId18" Type="http://schemas.openxmlformats.org/officeDocument/2006/relationships/image" Target="../media/image70.gif"/><Relationship Id="rId3" Type="http://schemas.openxmlformats.org/officeDocument/2006/relationships/image" Target="../media/image102.png"/><Relationship Id="rId7" Type="http://schemas.openxmlformats.org/officeDocument/2006/relationships/image" Target="../media/image75.jpg"/><Relationship Id="rId12" Type="http://schemas.openxmlformats.org/officeDocument/2006/relationships/image" Target="../media/image27.png"/><Relationship Id="rId17" Type="http://schemas.openxmlformats.org/officeDocument/2006/relationships/image" Target="../media/image106.png"/><Relationship Id="rId2" Type="http://schemas.openxmlformats.org/officeDocument/2006/relationships/image" Target="../media/image101.jpe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103.jpeg"/><Relationship Id="rId11" Type="http://schemas.openxmlformats.org/officeDocument/2006/relationships/image" Target="../media/image46.png"/><Relationship Id="rId5" Type="http://schemas.openxmlformats.org/officeDocument/2006/relationships/image" Target="../media/image68.png"/><Relationship Id="rId15" Type="http://schemas.openxmlformats.org/officeDocument/2006/relationships/image" Target="../media/image105.jpeg"/><Relationship Id="rId10" Type="http://schemas.openxmlformats.org/officeDocument/2006/relationships/hyperlink" Target="https://iconorbit.com/icons/girl-with-bun-icon/81" TargetMode="External"/><Relationship Id="rId4" Type="http://schemas.openxmlformats.org/officeDocument/2006/relationships/hyperlink" Target="https://www.iconfinder.com/icons/1277909/backpack_haversack_knapsack_rucksack_satchel_travel_icon" TargetMode="External"/><Relationship Id="rId9" Type="http://schemas.openxmlformats.org/officeDocument/2006/relationships/image" Target="../media/image80.jpg"/><Relationship Id="rId14" Type="http://schemas.openxmlformats.org/officeDocument/2006/relationships/image" Target="../media/image104.jpeg"/></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Nereid" TargetMode="External"/><Relationship Id="rId13" Type="http://schemas.openxmlformats.org/officeDocument/2006/relationships/image" Target="../media/image110.jpeg"/><Relationship Id="rId3" Type="http://schemas.openxmlformats.org/officeDocument/2006/relationships/image" Target="../media/image108.png"/><Relationship Id="rId7" Type="http://schemas.openxmlformats.org/officeDocument/2006/relationships/hyperlink" Target="https://en.wikipedia.org/wiki/Andromeda_(mythology)" TargetMode="External"/><Relationship Id="rId12" Type="http://schemas.openxmlformats.org/officeDocument/2006/relationships/image" Target="../media/image109.jpe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hyperlink" Target="https://en.wikipedia.org/wiki/Cassiopeia_(Queen_of_Ethiopia)" TargetMode="External"/><Relationship Id="rId11" Type="http://schemas.openxmlformats.org/officeDocument/2006/relationships/hyperlink" Target="https://en.wikipedia.org/wiki/Siwa_Oasis" TargetMode="External"/><Relationship Id="rId5" Type="http://schemas.openxmlformats.org/officeDocument/2006/relationships/hyperlink" Target="https://en.wikipedia.org/wiki/Cepheus,_King_of_Aethiopia" TargetMode="External"/><Relationship Id="rId10" Type="http://schemas.openxmlformats.org/officeDocument/2006/relationships/hyperlink" Target="https://en.wikipedia.org/wiki/Cetus_(mythology)" TargetMode="External"/><Relationship Id="rId4" Type="http://schemas.openxmlformats.org/officeDocument/2006/relationships/hyperlink" Target="https://en.wikipedia.org/wiki/Aethiopia" TargetMode="External"/><Relationship Id="rId9" Type="http://schemas.openxmlformats.org/officeDocument/2006/relationships/hyperlink" Target="https://en.wikipedia.org/wiki/Poseidon" TargetMode="External"/><Relationship Id="rId14" Type="http://schemas.openxmlformats.org/officeDocument/2006/relationships/hyperlink" Target="https://en.wikipedia.org/wiki/Luca_Giordano"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114.jpg"/><Relationship Id="rId13" Type="http://schemas.openxmlformats.org/officeDocument/2006/relationships/image" Target="../media/image115.png"/><Relationship Id="rId18" Type="http://schemas.openxmlformats.org/officeDocument/2006/relationships/hyperlink" Target="https://www.flaticon.com/free-icon/old-man_949685" TargetMode="External"/><Relationship Id="rId26" Type="http://schemas.openxmlformats.org/officeDocument/2006/relationships/image" Target="../media/image120.png"/><Relationship Id="rId3" Type="http://schemas.openxmlformats.org/officeDocument/2006/relationships/hyperlink" Target="https://game-icons.net/1x1/delapouite/sand-snake.html" TargetMode="External"/><Relationship Id="rId21" Type="http://schemas.openxmlformats.org/officeDocument/2006/relationships/image" Target="../media/image80.jpg"/><Relationship Id="rId7" Type="http://schemas.openxmlformats.org/officeDocument/2006/relationships/hyperlink" Target="https://iconorbit.com/icons/middle-aged-man-icon/106" TargetMode="External"/><Relationship Id="rId12" Type="http://schemas.openxmlformats.org/officeDocument/2006/relationships/image" Target="../media/image53.png"/><Relationship Id="rId17" Type="http://schemas.openxmlformats.org/officeDocument/2006/relationships/image" Target="../media/image117.png"/><Relationship Id="rId25" Type="http://schemas.openxmlformats.org/officeDocument/2006/relationships/hyperlink" Target="https://www.clipartmax.com/middle/m2i8A0d3d3d3A0H7_baby-icon-new-born-icon-png/" TargetMode="External"/><Relationship Id="rId2" Type="http://schemas.openxmlformats.org/officeDocument/2006/relationships/image" Target="../media/image111.png"/><Relationship Id="rId16" Type="http://schemas.openxmlformats.org/officeDocument/2006/relationships/hyperlink" Target="https://www.iconfinder.com/icons/4046918/ares_god_greek_mars_roman_soldier_war_icon" TargetMode="External"/><Relationship Id="rId20" Type="http://schemas.openxmlformats.org/officeDocument/2006/relationships/hyperlink" Target="https://iconorbit.com/icons/girl-with-ponytail-icon/87" TargetMode="External"/><Relationship Id="rId1" Type="http://schemas.openxmlformats.org/officeDocument/2006/relationships/slideLayout" Target="../slideLayouts/slideLayout7.xml"/><Relationship Id="rId6" Type="http://schemas.openxmlformats.org/officeDocument/2006/relationships/image" Target="../media/image113.jpg"/><Relationship Id="rId11" Type="http://schemas.openxmlformats.org/officeDocument/2006/relationships/image" Target="../media/image50.png"/><Relationship Id="rId24" Type="http://schemas.openxmlformats.org/officeDocument/2006/relationships/image" Target="../media/image119.png"/><Relationship Id="rId5" Type="http://schemas.openxmlformats.org/officeDocument/2006/relationships/image" Target="../media/image48.png"/><Relationship Id="rId15" Type="http://schemas.openxmlformats.org/officeDocument/2006/relationships/image" Target="../media/image116.png"/><Relationship Id="rId23" Type="http://schemas.openxmlformats.org/officeDocument/2006/relationships/image" Target="../media/image6.png"/><Relationship Id="rId28" Type="http://schemas.openxmlformats.org/officeDocument/2006/relationships/hyperlink" Target="https://icons8.com/icon/38000/crown" TargetMode="External"/><Relationship Id="rId10" Type="http://schemas.openxmlformats.org/officeDocument/2006/relationships/image" Target="../media/image68.png"/><Relationship Id="rId19" Type="http://schemas.openxmlformats.org/officeDocument/2006/relationships/image" Target="../media/image118.jpg"/><Relationship Id="rId4" Type="http://schemas.openxmlformats.org/officeDocument/2006/relationships/image" Target="../media/image112.png"/><Relationship Id="rId9" Type="http://schemas.openxmlformats.org/officeDocument/2006/relationships/hyperlink" Target="https://iconorbit.com/icons/hr-girl-icon/82" TargetMode="External"/><Relationship Id="rId14" Type="http://schemas.openxmlformats.org/officeDocument/2006/relationships/hyperlink" Target="https://www.iconfinder.com/icons/109366/baby_crying_baby_newborn_raw_simple_icon" TargetMode="External"/><Relationship Id="rId22" Type="http://schemas.openxmlformats.org/officeDocument/2006/relationships/hyperlink" Target="https://iconorbit.com/icons/girl-with-bun-icon/81" TargetMode="External"/><Relationship Id="rId27"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hyperlink" Target="https://en.wikipedia.org/wiki/Pandion_I" TargetMode="External"/><Relationship Id="rId13" Type="http://schemas.openxmlformats.org/officeDocument/2006/relationships/hyperlink" Target="https://en.wikipedia.org/wiki/Constitution_of_the_Athenians_(Aristotle)" TargetMode="External"/><Relationship Id="rId18" Type="http://schemas.openxmlformats.org/officeDocument/2006/relationships/hyperlink" Target="https://en.wikipedia.org/wiki/Apollo" TargetMode="External"/><Relationship Id="rId26" Type="http://schemas.openxmlformats.org/officeDocument/2006/relationships/hyperlink" Target="https://en.wikipedia.org/wiki/Demophon_of_Athens" TargetMode="External"/><Relationship Id="rId3" Type="http://schemas.openxmlformats.org/officeDocument/2006/relationships/hyperlink" Target="https://en.wikipedia.org/wiki/Autochthon_(ancient_Greece)" TargetMode="External"/><Relationship Id="rId21" Type="http://schemas.openxmlformats.org/officeDocument/2006/relationships/hyperlink" Target="https://en.wikipedia.org/wiki/Menestheus" TargetMode="External"/><Relationship Id="rId7" Type="http://schemas.openxmlformats.org/officeDocument/2006/relationships/hyperlink" Target="https://en.wikipedia.org/wiki/Erichthonius_of_Athens" TargetMode="External"/><Relationship Id="rId12" Type="http://schemas.openxmlformats.org/officeDocument/2006/relationships/hyperlink" Target="https://en.wikipedia.org/wiki/Aristotle" TargetMode="External"/><Relationship Id="rId17" Type="http://schemas.openxmlformats.org/officeDocument/2006/relationships/hyperlink" Target="https://en.wikipedia.org/wiki/Poseidon" TargetMode="External"/><Relationship Id="rId25" Type="http://schemas.openxmlformats.org/officeDocument/2006/relationships/hyperlink" Target="https://en.wikipedia.org/wiki/List_of_kings_of_Athens#cite_note-8" TargetMode="External"/><Relationship Id="rId2" Type="http://schemas.openxmlformats.org/officeDocument/2006/relationships/hyperlink" Target="https://en.wikipedia.org/wiki/Cecrops_I" TargetMode="External"/><Relationship Id="rId16" Type="http://schemas.openxmlformats.org/officeDocument/2006/relationships/hyperlink" Target="https://en.wikipedia.org/wiki/Aegeus" TargetMode="External"/><Relationship Id="rId20" Type="http://schemas.openxmlformats.org/officeDocument/2006/relationships/hyperlink" Target="https://en.wikipedia.org/wiki/Theseus" TargetMode="External"/><Relationship Id="rId29" Type="http://schemas.openxmlformats.org/officeDocument/2006/relationships/hyperlink" Target="https://en.wikipedia.org/wiki/Thymoetes" TargetMode="External"/><Relationship Id="rId1" Type="http://schemas.openxmlformats.org/officeDocument/2006/relationships/slideLayout" Target="../slideLayouts/slideLayout7.xml"/><Relationship Id="rId6" Type="http://schemas.openxmlformats.org/officeDocument/2006/relationships/hyperlink" Target="https://en.wikipedia.org/wiki/Amphictyon" TargetMode="External"/><Relationship Id="rId11" Type="http://schemas.openxmlformats.org/officeDocument/2006/relationships/hyperlink" Target="https://en.wikipedia.org/wiki/Heraclides_Lembus" TargetMode="External"/><Relationship Id="rId24" Type="http://schemas.openxmlformats.org/officeDocument/2006/relationships/hyperlink" Target="https://en.wikipedia.org/wiki/List_of_kings_of_Athens#cite_note-7" TargetMode="External"/><Relationship Id="rId5" Type="http://schemas.openxmlformats.org/officeDocument/2006/relationships/hyperlink" Target="https://en.wikipedia.org/wiki/Deucalion" TargetMode="External"/><Relationship Id="rId15" Type="http://schemas.openxmlformats.org/officeDocument/2006/relationships/hyperlink" Target="https://en.wikipedia.org/wiki/Pandion_II" TargetMode="External"/><Relationship Id="rId23" Type="http://schemas.openxmlformats.org/officeDocument/2006/relationships/hyperlink" Target="https://en.wikipedia.org/wiki/Trojan_War#Sack_of_Troy" TargetMode="External"/><Relationship Id="rId28" Type="http://schemas.openxmlformats.org/officeDocument/2006/relationships/hyperlink" Target="https://en.wikipedia.org/wiki/Apheidas" TargetMode="External"/><Relationship Id="rId10" Type="http://schemas.openxmlformats.org/officeDocument/2006/relationships/hyperlink" Target="https://en.wikipedia.org/wiki/Cecrops_II" TargetMode="External"/><Relationship Id="rId19" Type="http://schemas.openxmlformats.org/officeDocument/2006/relationships/hyperlink" Target="https://en.wikipedia.org/wiki/Aeacus" TargetMode="External"/><Relationship Id="rId4" Type="http://schemas.openxmlformats.org/officeDocument/2006/relationships/hyperlink" Target="https://en.wikipedia.org/wiki/Cranaus" TargetMode="External"/><Relationship Id="rId9" Type="http://schemas.openxmlformats.org/officeDocument/2006/relationships/hyperlink" Target="https://en.wikipedia.org/wiki/Erechtheus" TargetMode="External"/><Relationship Id="rId14" Type="http://schemas.openxmlformats.org/officeDocument/2006/relationships/hyperlink" Target="https://en.wikipedia.org/wiki/List_of_kings_of_Athens#cite_note-6" TargetMode="External"/><Relationship Id="rId22" Type="http://schemas.openxmlformats.org/officeDocument/2006/relationships/hyperlink" Target="https://en.wikipedia.org/wiki/Trojan_War" TargetMode="External"/><Relationship Id="rId27" Type="http://schemas.openxmlformats.org/officeDocument/2006/relationships/hyperlink" Target="https://en.wikipedia.org/wiki/Oxyntes"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11.png"/><Relationship Id="rId18" Type="http://schemas.openxmlformats.org/officeDocument/2006/relationships/image" Target="../media/image118.jpg"/><Relationship Id="rId3" Type="http://schemas.openxmlformats.org/officeDocument/2006/relationships/hyperlink" Target="https://www.flaticon.com/free-icon/old-man_949685" TargetMode="External"/><Relationship Id="rId21" Type="http://schemas.openxmlformats.org/officeDocument/2006/relationships/hyperlink" Target="https://iconorbit.com/icons/girl-with-bun-icon/81" TargetMode="External"/><Relationship Id="rId7" Type="http://schemas.openxmlformats.org/officeDocument/2006/relationships/hyperlink" Target="https://coolsilh.com/rough_rock_013/image/575528.html" TargetMode="External"/><Relationship Id="rId12" Type="http://schemas.openxmlformats.org/officeDocument/2006/relationships/hyperlink" Target="https://www.iconfinder.com/icons/109366/baby_crying_baby_newborn_raw_simple_icon" TargetMode="External"/><Relationship Id="rId17" Type="http://schemas.openxmlformats.org/officeDocument/2006/relationships/hyperlink" Target="https://www.iconfinder.com/icons/4046918/ares_god_greek_mars_roman_soldier_war_icon" TargetMode="External"/><Relationship Id="rId2" Type="http://schemas.openxmlformats.org/officeDocument/2006/relationships/image" Target="../media/image117.png"/><Relationship Id="rId16" Type="http://schemas.openxmlformats.org/officeDocument/2006/relationships/image" Target="../media/image116.png"/><Relationship Id="rId20" Type="http://schemas.openxmlformats.org/officeDocument/2006/relationships/image" Target="../media/image80.jpg"/><Relationship Id="rId1" Type="http://schemas.openxmlformats.org/officeDocument/2006/relationships/slideLayout" Target="../slideLayouts/slideLayout7.xml"/><Relationship Id="rId6" Type="http://schemas.openxmlformats.org/officeDocument/2006/relationships/image" Target="../media/image121.png"/><Relationship Id="rId11" Type="http://schemas.openxmlformats.org/officeDocument/2006/relationships/image" Target="../media/image115.png"/><Relationship Id="rId5" Type="http://schemas.openxmlformats.org/officeDocument/2006/relationships/image" Target="../media/image53.png"/><Relationship Id="rId15" Type="http://schemas.openxmlformats.org/officeDocument/2006/relationships/image" Target="../media/image68.png"/><Relationship Id="rId10" Type="http://schemas.openxmlformats.org/officeDocument/2006/relationships/image" Target="../media/image123.jpeg"/><Relationship Id="rId19" Type="http://schemas.openxmlformats.org/officeDocument/2006/relationships/hyperlink" Target="https://iconorbit.com/icons/girl-with-ponytail-icon/87" TargetMode="External"/><Relationship Id="rId4" Type="http://schemas.openxmlformats.org/officeDocument/2006/relationships/image" Target="../media/image50.png"/><Relationship Id="rId9" Type="http://schemas.openxmlformats.org/officeDocument/2006/relationships/hyperlink" Target="https://freesvg.org/vector-graphics-of-packaging-box-icon" TargetMode="External"/><Relationship Id="rId14" Type="http://schemas.openxmlformats.org/officeDocument/2006/relationships/hyperlink" Target="https://game-icons.net/1x1/delapouite/sand-snake.html"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iconorbit.com/icons/girl-with-bun-icon/81" TargetMode="External"/><Relationship Id="rId13" Type="http://schemas.openxmlformats.org/officeDocument/2006/relationships/hyperlink" Target="https://www.vectorstock.com/royalty-free-vectors/nightingale-vectors" TargetMode="External"/><Relationship Id="rId3" Type="http://schemas.openxmlformats.org/officeDocument/2006/relationships/image" Target="../media/image116.png"/><Relationship Id="rId7" Type="http://schemas.openxmlformats.org/officeDocument/2006/relationships/image" Target="../media/image80.jpg"/><Relationship Id="rId12" Type="http://schemas.openxmlformats.org/officeDocument/2006/relationships/image" Target="../media/image126.jp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hyperlink" Target="https://iconorbit.com/icons/girl-with-ponytail-icon/87" TargetMode="External"/><Relationship Id="rId11" Type="http://schemas.openxmlformats.org/officeDocument/2006/relationships/hyperlink" Target="https://game-icons.net/1x1/delapouite/swallow.html" TargetMode="External"/><Relationship Id="rId5" Type="http://schemas.openxmlformats.org/officeDocument/2006/relationships/image" Target="../media/image118.jpg"/><Relationship Id="rId15" Type="http://schemas.openxmlformats.org/officeDocument/2006/relationships/hyperlink" Target="https://thehungryjpeg.com/product/3674244-hoopoe-cartoon-bird-icon" TargetMode="External"/><Relationship Id="rId10" Type="http://schemas.openxmlformats.org/officeDocument/2006/relationships/image" Target="../media/image125.png"/><Relationship Id="rId4" Type="http://schemas.openxmlformats.org/officeDocument/2006/relationships/hyperlink" Target="https://www.iconfinder.com/icons/4046918/ares_god_greek_mars_roman_soldier_war_icon" TargetMode="External"/><Relationship Id="rId9" Type="http://schemas.openxmlformats.org/officeDocument/2006/relationships/image" Target="../media/image124.jpeg"/><Relationship Id="rId14" Type="http://schemas.openxmlformats.org/officeDocument/2006/relationships/image" Target="../media/image127.jp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www.clipartmax.com/middle/m2i8A0d3d3d3A0H7_baby-icon-new-born-icon-png/" TargetMode="External"/><Relationship Id="rId3" Type="http://schemas.openxmlformats.org/officeDocument/2006/relationships/image" Target="../media/image117.png"/><Relationship Id="rId7" Type="http://schemas.openxmlformats.org/officeDocument/2006/relationships/image" Target="../media/image48.png"/><Relationship Id="rId12" Type="http://schemas.openxmlformats.org/officeDocument/2006/relationships/image" Target="../media/image119.png"/><Relationship Id="rId2" Type="http://schemas.openxmlformats.org/officeDocument/2006/relationships/image" Target="../media/image68.png"/><Relationship Id="rId16" Type="http://schemas.openxmlformats.org/officeDocument/2006/relationships/hyperlink" Target="https://www.droomplekken.nl/griekenland/delphi-orakel/" TargetMode="External"/><Relationship Id="rId1" Type="http://schemas.openxmlformats.org/officeDocument/2006/relationships/slideLayout" Target="../slideLayouts/slideLayout7.xml"/><Relationship Id="rId6" Type="http://schemas.openxmlformats.org/officeDocument/2006/relationships/hyperlink" Target="https://iconorbit.com/icons/hr-girl-icon/82" TargetMode="External"/><Relationship Id="rId11" Type="http://schemas.openxmlformats.org/officeDocument/2006/relationships/hyperlink" Target="https://iconorbit.com/icons/middle-aged-man-icon/106" TargetMode="External"/><Relationship Id="rId5" Type="http://schemas.openxmlformats.org/officeDocument/2006/relationships/image" Target="../media/image114.jpg"/><Relationship Id="rId15" Type="http://schemas.openxmlformats.org/officeDocument/2006/relationships/image" Target="../media/image128.jpg"/><Relationship Id="rId10" Type="http://schemas.openxmlformats.org/officeDocument/2006/relationships/image" Target="../media/image113.jpg"/><Relationship Id="rId4" Type="http://schemas.openxmlformats.org/officeDocument/2006/relationships/hyperlink" Target="https://www.flaticon.com/free-icon/old-man_949685" TargetMode="External"/><Relationship Id="rId9" Type="http://schemas.openxmlformats.org/officeDocument/2006/relationships/hyperlink" Target="https://pixabay.com/en/sun-icon-weather-hot-seem-clouds-1314952/" TargetMode="External"/><Relationship Id="rId14" Type="http://schemas.openxmlformats.org/officeDocument/2006/relationships/image" Target="../media/image51.png"/></Relationships>
</file>

<file path=ppt/slides/_rels/slide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4.png"/><Relationship Id="rId26" Type="http://schemas.openxmlformats.org/officeDocument/2006/relationships/image" Target="../media/image30.png"/><Relationship Id="rId39" Type="http://schemas.openxmlformats.org/officeDocument/2006/relationships/image" Target="../media/image41.png"/><Relationship Id="rId3" Type="http://schemas.openxmlformats.org/officeDocument/2006/relationships/image" Target="../media/image13.jpeg"/><Relationship Id="rId21" Type="http://schemas.openxmlformats.org/officeDocument/2006/relationships/image" Target="../media/image27.pn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49.jpeg"/><Relationship Id="rId50" Type="http://schemas.openxmlformats.org/officeDocument/2006/relationships/image" Target="../media/image52.png"/><Relationship Id="rId7" Type="http://schemas.openxmlformats.org/officeDocument/2006/relationships/image" Target="../media/image17.png"/><Relationship Id="rId12" Type="http://schemas.openxmlformats.org/officeDocument/2006/relationships/image" Target="../media/image20.png"/><Relationship Id="rId17" Type="http://schemas.openxmlformats.org/officeDocument/2006/relationships/hyperlink" Target="https://www.iconfinder.com/icons/507902/landscape_mountain_mountain_range_outdoors_peaks_recreation_ski_area_icon" TargetMode="External"/><Relationship Id="rId25" Type="http://schemas.openxmlformats.org/officeDocument/2006/relationships/hyperlink" Target="http://www.pngall.com/crescent-moon-png" TargetMode="External"/><Relationship Id="rId33" Type="http://schemas.openxmlformats.org/officeDocument/2006/relationships/hyperlink" Target="https://icon-library.com/icon/sight-icon-14.html" TargetMode="External"/><Relationship Id="rId38" Type="http://schemas.openxmlformats.org/officeDocument/2006/relationships/image" Target="../media/image40.png"/><Relationship Id="rId46" Type="http://schemas.openxmlformats.org/officeDocument/2006/relationships/image" Target="../media/image48.png"/><Relationship Id="rId2" Type="http://schemas.openxmlformats.org/officeDocument/2006/relationships/image" Target="../media/image12.png"/><Relationship Id="rId16" Type="http://schemas.openxmlformats.org/officeDocument/2006/relationships/image" Target="../media/image23.png"/><Relationship Id="rId20" Type="http://schemas.openxmlformats.org/officeDocument/2006/relationships/image" Target="../media/image26.png"/><Relationship Id="rId29" Type="http://schemas.openxmlformats.org/officeDocument/2006/relationships/image" Target="../media/image33.png"/><Relationship Id="rId41"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hyperlink" Target="https://en.wikipedia.org/wiki/File:Button_Icon_Blue.svg" TargetMode="External"/><Relationship Id="rId24" Type="http://schemas.openxmlformats.org/officeDocument/2006/relationships/image" Target="../media/image29.png"/><Relationship Id="rId32" Type="http://schemas.openxmlformats.org/officeDocument/2006/relationships/image" Target="../media/image35.jpg"/><Relationship Id="rId37" Type="http://schemas.openxmlformats.org/officeDocument/2006/relationships/image" Target="../media/image39.jpeg"/><Relationship Id="rId40" Type="http://schemas.openxmlformats.org/officeDocument/2006/relationships/image" Target="../media/image42.png"/><Relationship Id="rId45" Type="http://schemas.openxmlformats.org/officeDocument/2006/relationships/image" Target="../media/image47.png"/><Relationship Id="rId53" Type="http://schemas.openxmlformats.org/officeDocument/2006/relationships/image" Target="../media/image55.jpeg"/><Relationship Id="rId5" Type="http://schemas.openxmlformats.org/officeDocument/2006/relationships/image" Target="../media/image15.png"/><Relationship Id="rId15" Type="http://schemas.openxmlformats.org/officeDocument/2006/relationships/hyperlink" Target="http://www.pngall.com/wave-png" TargetMode="External"/><Relationship Id="rId23" Type="http://schemas.openxmlformats.org/officeDocument/2006/relationships/image" Target="../media/image28.png"/><Relationship Id="rId28" Type="http://schemas.openxmlformats.org/officeDocument/2006/relationships/image" Target="../media/image32.png"/><Relationship Id="rId36" Type="http://schemas.openxmlformats.org/officeDocument/2006/relationships/image" Target="../media/image38.jpeg"/><Relationship Id="rId49" Type="http://schemas.openxmlformats.org/officeDocument/2006/relationships/image" Target="../media/image51.png"/><Relationship Id="rId10" Type="http://schemas.openxmlformats.org/officeDocument/2006/relationships/image" Target="../media/image19.png"/><Relationship Id="rId19" Type="http://schemas.openxmlformats.org/officeDocument/2006/relationships/image" Target="../media/image25.png"/><Relationship Id="rId31" Type="http://schemas.openxmlformats.org/officeDocument/2006/relationships/hyperlink" Target="https://pixabay.com/en/sun-icon-weather-hot-seem-clouds-1314952/" TargetMode="External"/><Relationship Id="rId44" Type="http://schemas.openxmlformats.org/officeDocument/2006/relationships/image" Target="../media/image46.png"/><Relationship Id="rId52" Type="http://schemas.openxmlformats.org/officeDocument/2006/relationships/image" Target="../media/image54.png"/><Relationship Id="rId4" Type="http://schemas.openxmlformats.org/officeDocument/2006/relationships/image" Target="../media/image14.jpeg"/><Relationship Id="rId9" Type="http://schemas.openxmlformats.org/officeDocument/2006/relationships/hyperlink" Target="https://naturenearby.org/explore/lcwm-icon/" TargetMode="External"/><Relationship Id="rId14" Type="http://schemas.openxmlformats.org/officeDocument/2006/relationships/image" Target="../media/image22.png"/><Relationship Id="rId22" Type="http://schemas.openxmlformats.org/officeDocument/2006/relationships/hyperlink" Target="http://commons.wikimedia.org/wiki/File:Simple_crown_icon.svg" TargetMode="External"/><Relationship Id="rId27" Type="http://schemas.openxmlformats.org/officeDocument/2006/relationships/image" Target="../media/image31.png"/><Relationship Id="rId30" Type="http://schemas.openxmlformats.org/officeDocument/2006/relationships/image" Target="../media/image34.png"/><Relationship Id="rId35" Type="http://schemas.openxmlformats.org/officeDocument/2006/relationships/image" Target="../media/image37.png"/><Relationship Id="rId43" Type="http://schemas.openxmlformats.org/officeDocument/2006/relationships/image" Target="../media/image45.png"/><Relationship Id="rId48" Type="http://schemas.openxmlformats.org/officeDocument/2006/relationships/image" Target="../media/image50.png"/><Relationship Id="rId8" Type="http://schemas.openxmlformats.org/officeDocument/2006/relationships/image" Target="../media/image18.png"/><Relationship Id="rId51" Type="http://schemas.openxmlformats.org/officeDocument/2006/relationships/image" Target="../media/image53.png"/></Relationships>
</file>

<file path=ppt/slides/_rels/slide20.xml.rels><?xml version="1.0" encoding="UTF-8" standalone="yes"?>
<Relationships xmlns="http://schemas.openxmlformats.org/package/2006/relationships"><Relationship Id="rId8" Type="http://schemas.openxmlformats.org/officeDocument/2006/relationships/hyperlink" Target="https://iconorbit.com/icons/middle-aged-man-icon/106" TargetMode="External"/><Relationship Id="rId3" Type="http://schemas.openxmlformats.org/officeDocument/2006/relationships/image" Target="../media/image6.png"/><Relationship Id="rId7" Type="http://schemas.openxmlformats.org/officeDocument/2006/relationships/image" Target="../media/image113.jp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62.jpeg"/><Relationship Id="rId5" Type="http://schemas.openxmlformats.org/officeDocument/2006/relationships/image" Target="../media/image58.jpeg"/><Relationship Id="rId10" Type="http://schemas.openxmlformats.org/officeDocument/2006/relationships/hyperlink" Target="https://www.clipartmax.com/middle/m2i8A0d3d3d3A0H7_baby-icon-new-born-icon-png/" TargetMode="External"/><Relationship Id="rId4" Type="http://schemas.openxmlformats.org/officeDocument/2006/relationships/image" Target="../media/image38.jpeg"/><Relationship Id="rId9" Type="http://schemas.openxmlformats.org/officeDocument/2006/relationships/image" Target="../media/image119.png"/></Relationships>
</file>

<file path=ppt/slides/_rels/slide21.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image" Target="../media/image131.jpeg"/><Relationship Id="rId7" Type="http://schemas.openxmlformats.org/officeDocument/2006/relationships/image" Target="../media/image67.jpeg"/><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hyperlink" Target="https://www.flaticon.com/free-icon/old-man_949685" TargetMode="External"/><Relationship Id="rId5" Type="http://schemas.openxmlformats.org/officeDocument/2006/relationships/image" Target="../media/image117.png"/><Relationship Id="rId10" Type="http://schemas.openxmlformats.org/officeDocument/2006/relationships/image" Target="../media/image134.png"/><Relationship Id="rId4" Type="http://schemas.openxmlformats.org/officeDocument/2006/relationships/image" Target="../media/image132.png"/><Relationship Id="rId9" Type="http://schemas.openxmlformats.org/officeDocument/2006/relationships/image" Target="../media/image133.png"/></Relationships>
</file>

<file path=ppt/slides/_rels/slide22.xml.rels><?xml version="1.0" encoding="UTF-8" standalone="yes"?>
<Relationships xmlns="http://schemas.openxmlformats.org/package/2006/relationships"><Relationship Id="rId8" Type="http://schemas.openxmlformats.org/officeDocument/2006/relationships/image" Target="../media/image139.jpeg"/><Relationship Id="rId13" Type="http://schemas.openxmlformats.org/officeDocument/2006/relationships/image" Target="../media/image143.png"/><Relationship Id="rId3" Type="http://schemas.openxmlformats.org/officeDocument/2006/relationships/image" Target="../media/image136.jpeg"/><Relationship Id="rId7" Type="http://schemas.openxmlformats.org/officeDocument/2006/relationships/image" Target="../media/image138.png"/><Relationship Id="rId12" Type="http://schemas.openxmlformats.org/officeDocument/2006/relationships/image" Target="../media/image142.jpeg"/><Relationship Id="rId2" Type="http://schemas.openxmlformats.org/officeDocument/2006/relationships/image" Target="../media/image135.jpeg"/><Relationship Id="rId16" Type="http://schemas.openxmlformats.org/officeDocument/2006/relationships/image" Target="../media/image146.jpe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hyperlink" Target="https://svgsilh.com/ar/image/311737.html" TargetMode="External"/><Relationship Id="rId5" Type="http://schemas.openxmlformats.org/officeDocument/2006/relationships/image" Target="../media/image46.png"/><Relationship Id="rId15" Type="http://schemas.openxmlformats.org/officeDocument/2006/relationships/image" Target="../media/image145.png"/><Relationship Id="rId10" Type="http://schemas.openxmlformats.org/officeDocument/2006/relationships/image" Target="../media/image141.svg"/><Relationship Id="rId4" Type="http://schemas.openxmlformats.org/officeDocument/2006/relationships/image" Target="../media/image137.jpeg"/><Relationship Id="rId9" Type="http://schemas.openxmlformats.org/officeDocument/2006/relationships/image" Target="../media/image140.png"/><Relationship Id="rId14" Type="http://schemas.openxmlformats.org/officeDocument/2006/relationships/image" Target="../media/image144.png"/></Relationships>
</file>

<file path=ppt/slides/_rels/slide23.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image" Target="../media/image138.png"/><Relationship Id="rId7" Type="http://schemas.openxmlformats.org/officeDocument/2006/relationships/image" Target="../media/image68.png"/><Relationship Id="rId2" Type="http://schemas.openxmlformats.org/officeDocument/2006/relationships/image" Target="../media/image148.jpeg"/><Relationship Id="rId1" Type="http://schemas.openxmlformats.org/officeDocument/2006/relationships/slideLayout" Target="../slideLayouts/slideLayout7.xml"/><Relationship Id="rId6" Type="http://schemas.openxmlformats.org/officeDocument/2006/relationships/hyperlink" Target="http://commons.wikimedia.org/wiki/File:Simple_crown_icon.svg" TargetMode="External"/><Relationship Id="rId11" Type="http://schemas.openxmlformats.org/officeDocument/2006/relationships/image" Target="../media/image45.png"/><Relationship Id="rId5" Type="http://schemas.openxmlformats.org/officeDocument/2006/relationships/image" Target="../media/image27.png"/><Relationship Id="rId10" Type="http://schemas.openxmlformats.org/officeDocument/2006/relationships/image" Target="../media/image150.jpeg"/><Relationship Id="rId4" Type="http://schemas.openxmlformats.org/officeDocument/2006/relationships/image" Target="../media/image46.png"/><Relationship Id="rId9" Type="http://schemas.openxmlformats.org/officeDocument/2006/relationships/image" Target="../media/image143.png"/></Relationships>
</file>

<file path=ppt/slides/_rels/slide25.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139.jpeg"/><Relationship Id="rId4" Type="http://schemas.openxmlformats.org/officeDocument/2006/relationships/image" Target="../media/image138.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52.jpeg"/><Relationship Id="rId1" Type="http://schemas.openxmlformats.org/officeDocument/2006/relationships/slideLayout" Target="../slideLayouts/slideLayout7.xml"/><Relationship Id="rId6" Type="http://schemas.openxmlformats.org/officeDocument/2006/relationships/image" Target="../media/image136.jpeg"/><Relationship Id="rId5" Type="http://schemas.openxmlformats.org/officeDocument/2006/relationships/image" Target="../media/image154.jpeg"/><Relationship Id="rId4" Type="http://schemas.openxmlformats.org/officeDocument/2006/relationships/image" Target="../media/image153.jpeg"/></Relationships>
</file>

<file path=ppt/slides/_rels/slide27.xml.rels><?xml version="1.0" encoding="UTF-8" standalone="yes"?>
<Relationships xmlns="http://schemas.openxmlformats.org/package/2006/relationships"><Relationship Id="rId8" Type="http://schemas.openxmlformats.org/officeDocument/2006/relationships/image" Target="../media/image156.jpeg"/><Relationship Id="rId3" Type="http://schemas.openxmlformats.org/officeDocument/2006/relationships/image" Target="../media/image142.jpeg"/><Relationship Id="rId7" Type="http://schemas.openxmlformats.org/officeDocument/2006/relationships/image" Target="../media/image155.jpeg"/><Relationship Id="rId2" Type="http://schemas.openxmlformats.org/officeDocument/2006/relationships/image" Target="../media/image136.jpeg"/><Relationship Id="rId1" Type="http://schemas.openxmlformats.org/officeDocument/2006/relationships/slideLayout" Target="../slideLayouts/slideLayout7.xml"/><Relationship Id="rId6" Type="http://schemas.openxmlformats.org/officeDocument/2006/relationships/hyperlink" Target="https://svgsilh.com/ar/image/311737.html" TargetMode="External"/><Relationship Id="rId5" Type="http://schemas.openxmlformats.org/officeDocument/2006/relationships/image" Target="../media/image141.svg"/><Relationship Id="rId4" Type="http://schemas.openxmlformats.org/officeDocument/2006/relationships/image" Target="../media/image140.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68.png"/><Relationship Id="rId7" Type="http://schemas.openxmlformats.org/officeDocument/2006/relationships/image" Target="../media/image161.jpe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jpeg"/><Relationship Id="rId4" Type="http://schemas.openxmlformats.org/officeDocument/2006/relationships/image" Target="../media/image158.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160.png"/><Relationship Id="rId2" Type="http://schemas.openxmlformats.org/officeDocument/2006/relationships/image" Target="../media/image162.jpe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63.jpeg"/><Relationship Id="rId4" Type="http://schemas.openxmlformats.org/officeDocument/2006/relationships/image" Target="../media/image159.jpe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Zeus" TargetMode="External"/><Relationship Id="rId13" Type="http://schemas.openxmlformats.org/officeDocument/2006/relationships/hyperlink" Target="https://en.wikipedia.org/wiki/Greek_Heroic_Age" TargetMode="External"/><Relationship Id="rId18" Type="http://schemas.openxmlformats.org/officeDocument/2006/relationships/hyperlink" Target="https://en.wikipedia.org/wiki/Might_makes_right" TargetMode="External"/><Relationship Id="rId26" Type="http://schemas.openxmlformats.org/officeDocument/2006/relationships/image" Target="../media/image7.png"/><Relationship Id="rId3" Type="http://schemas.openxmlformats.org/officeDocument/2006/relationships/hyperlink" Target="https://en.wikipedia.org/wiki/Cronus" TargetMode="External"/><Relationship Id="rId21" Type="http://schemas.openxmlformats.org/officeDocument/2006/relationships/hyperlink" Target="http://commons.wikimedia.org/wiki/File:Simple_crown_icon.svg" TargetMode="External"/><Relationship Id="rId34" Type="http://schemas.openxmlformats.org/officeDocument/2006/relationships/image" Target="../media/image56.png"/><Relationship Id="rId7" Type="http://schemas.openxmlformats.org/officeDocument/2006/relationships/hyperlink" Target="https://en.wikipedia.org/wiki/Silver_Age" TargetMode="External"/><Relationship Id="rId12" Type="http://schemas.openxmlformats.org/officeDocument/2006/relationships/hyperlink" Target="https://en.wikipedia.org/wiki/Deucalion" TargetMode="External"/><Relationship Id="rId17" Type="http://schemas.openxmlformats.org/officeDocument/2006/relationships/hyperlink" Target="https://en.wikipedia.org/wiki/Xenia_(Greek)" TargetMode="External"/><Relationship Id="rId25" Type="http://schemas.openxmlformats.org/officeDocument/2006/relationships/image" Target="../media/image6.png"/><Relationship Id="rId33" Type="http://schemas.openxmlformats.org/officeDocument/2006/relationships/hyperlink" Target="https://www.iconfinder.com/icons/2575137/character_helmet_hero_knight_warrior_icon" TargetMode="External"/><Relationship Id="rId2" Type="http://schemas.openxmlformats.org/officeDocument/2006/relationships/hyperlink" Target="https://en.wikipedia.org/wiki/Golden_Age" TargetMode="External"/><Relationship Id="rId16" Type="http://schemas.openxmlformats.org/officeDocument/2006/relationships/hyperlink" Target="https://en.wikipedia.org/wiki/Elysium" TargetMode="External"/><Relationship Id="rId20" Type="http://schemas.openxmlformats.org/officeDocument/2006/relationships/image" Target="../media/image27.png"/><Relationship Id="rId29" Type="http://schemas.openxmlformats.org/officeDocument/2006/relationships/hyperlink" Target="https://www.iconfinder.com/icons/410651/bar_cash_coin_money_payment_price_silver_icon" TargetMode="External"/><Relationship Id="rId1" Type="http://schemas.openxmlformats.org/officeDocument/2006/relationships/slideLayout" Target="../slideLayouts/slideLayout7.xml"/><Relationship Id="rId6" Type="http://schemas.openxmlformats.org/officeDocument/2006/relationships/hyperlink" Target="https://en.wikipedia.org/wiki/Daemon_(mythology)" TargetMode="External"/><Relationship Id="rId11" Type="http://schemas.openxmlformats.org/officeDocument/2006/relationships/hyperlink" Target="https://en.wikipedia.org/wiki/Hades" TargetMode="External"/><Relationship Id="rId24" Type="http://schemas.openxmlformats.org/officeDocument/2006/relationships/hyperlink" Target="https://www.iconfinder.com/icons/2564084/free_freedom_human_icon" TargetMode="External"/><Relationship Id="rId32" Type="http://schemas.openxmlformats.org/officeDocument/2006/relationships/image" Target="../media/image10.png"/><Relationship Id="rId37" Type="http://schemas.openxmlformats.org/officeDocument/2006/relationships/hyperlink" Target="http://angelsarealiens.com/flood-myths/" TargetMode="External"/><Relationship Id="rId5" Type="http://schemas.openxmlformats.org/officeDocument/2006/relationships/hyperlink" Target="https://en.wikipedia.org/wiki/Cratylus_(dialogue)" TargetMode="External"/><Relationship Id="rId15" Type="http://schemas.openxmlformats.org/officeDocument/2006/relationships/hyperlink" Target="https://en.wikipedia.org/wiki/Troy" TargetMode="External"/><Relationship Id="rId23" Type="http://schemas.openxmlformats.org/officeDocument/2006/relationships/image" Target="../media/image5.png"/><Relationship Id="rId28" Type="http://schemas.openxmlformats.org/officeDocument/2006/relationships/image" Target="../media/image8.png"/><Relationship Id="rId36" Type="http://schemas.openxmlformats.org/officeDocument/2006/relationships/image" Target="../media/image11.jpg"/><Relationship Id="rId10" Type="http://schemas.openxmlformats.org/officeDocument/2006/relationships/hyperlink" Target="https://en.wikipedia.org/wiki/Bronze" TargetMode="External"/><Relationship Id="rId19" Type="http://schemas.openxmlformats.org/officeDocument/2006/relationships/image" Target="../media/image24.png"/><Relationship Id="rId31" Type="http://schemas.openxmlformats.org/officeDocument/2006/relationships/hyperlink" Target="https://ow-boost.com/overwatch-placement-matches/" TargetMode="External"/><Relationship Id="rId4" Type="http://schemas.openxmlformats.org/officeDocument/2006/relationships/hyperlink" Target="https://en.wikipedia.org/wiki/Plato" TargetMode="External"/><Relationship Id="rId9" Type="http://schemas.openxmlformats.org/officeDocument/2006/relationships/hyperlink" Target="https://en.wikipedia.org/wiki/Impiety" TargetMode="External"/><Relationship Id="rId14" Type="http://schemas.openxmlformats.org/officeDocument/2006/relationships/hyperlink" Target="https://en.wikipedia.org/wiki/Thebes,_Greece" TargetMode="External"/><Relationship Id="rId22" Type="http://schemas.openxmlformats.org/officeDocument/2006/relationships/image" Target="../media/image46.png"/><Relationship Id="rId27" Type="http://schemas.openxmlformats.org/officeDocument/2006/relationships/hyperlink" Target="https://www.iconfinder.com/icons/410667/gold_mine_minerals_prize_pure_reward_treasure_icon" TargetMode="External"/><Relationship Id="rId30" Type="http://schemas.openxmlformats.org/officeDocument/2006/relationships/image" Target="../media/image9.png"/><Relationship Id="rId35" Type="http://schemas.openxmlformats.org/officeDocument/2006/relationships/hyperlink" Target="http://www.pngall.com/steel-png" TargetMode="Externa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Perseus" TargetMode="External"/><Relationship Id="rId13" Type="http://schemas.openxmlformats.org/officeDocument/2006/relationships/hyperlink" Target="https://en.wikipedia.org/wiki/Pegasus" TargetMode="External"/><Relationship Id="rId18" Type="http://schemas.openxmlformats.org/officeDocument/2006/relationships/image" Target="../media/image165.jpeg"/><Relationship Id="rId3" Type="http://schemas.openxmlformats.org/officeDocument/2006/relationships/hyperlink" Target="https://en.wikipedia.org/wiki/Help:IPA/English" TargetMode="External"/><Relationship Id="rId7" Type="http://schemas.openxmlformats.org/officeDocument/2006/relationships/hyperlink" Target="https://en.wikipedia.org/wiki/Cadmus" TargetMode="External"/><Relationship Id="rId12" Type="http://schemas.openxmlformats.org/officeDocument/2006/relationships/hyperlink" Target="https://en.wikipedia.org/wiki/Horse" TargetMode="External"/><Relationship Id="rId17" Type="http://schemas.openxmlformats.org/officeDocument/2006/relationships/image" Target="../media/image68.png"/><Relationship Id="rId2" Type="http://schemas.openxmlformats.org/officeDocument/2006/relationships/image" Target="../media/image164.jpeg"/><Relationship Id="rId16" Type="http://schemas.openxmlformats.org/officeDocument/2006/relationships/image" Target="../media/image103.jpeg"/><Relationship Id="rId20"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hyperlink" Target="https://en.wikipedia.org/wiki/Greek_mythology" TargetMode="External"/><Relationship Id="rId11" Type="http://schemas.openxmlformats.org/officeDocument/2006/relationships/hyperlink" Target="https://en.wikipedia.org/wiki/Homer" TargetMode="External"/><Relationship Id="rId5" Type="http://schemas.openxmlformats.org/officeDocument/2006/relationships/hyperlink" Target="https://en.wikipedia.org/wiki/Hero" TargetMode="External"/><Relationship Id="rId15" Type="http://schemas.openxmlformats.org/officeDocument/2006/relationships/hyperlink" Target="https://en.wikipedia.org/wiki/Mount_Olympus" TargetMode="External"/><Relationship Id="rId10" Type="http://schemas.openxmlformats.org/officeDocument/2006/relationships/hyperlink" Target="https://en.wikipedia.org/wiki/Chimera_(mythology)" TargetMode="External"/><Relationship Id="rId19" Type="http://schemas.openxmlformats.org/officeDocument/2006/relationships/hyperlink" Target="https://en.wikipedia.org/wiki/Poseidon" TargetMode="External"/><Relationship Id="rId4" Type="http://schemas.openxmlformats.org/officeDocument/2006/relationships/hyperlink" Target="https://en.wikipedia.org/wiki/Ancient_Greek" TargetMode="External"/><Relationship Id="rId9" Type="http://schemas.openxmlformats.org/officeDocument/2006/relationships/hyperlink" Target="https://en.wikipedia.org/wiki/Heracles" TargetMode="External"/><Relationship Id="rId14" Type="http://schemas.openxmlformats.org/officeDocument/2006/relationships/hyperlink" Target="https://en.wikipedia.org/wiki/Athena"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67.jpeg"/><Relationship Id="rId7" Type="http://schemas.openxmlformats.org/officeDocument/2006/relationships/hyperlink" Target="http://commons.wikimedia.org/wiki/File:Simple_crown_icon.svg" TargetMode="External"/><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6.png"/><Relationship Id="rId4" Type="http://schemas.openxmlformats.org/officeDocument/2006/relationships/image" Target="../media/image161.jpeg"/></Relationships>
</file>

<file path=ppt/slides/_rels/slide33.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68.png"/><Relationship Id="rId7" Type="http://schemas.openxmlformats.org/officeDocument/2006/relationships/image" Target="../media/image6.png"/><Relationship Id="rId2" Type="http://schemas.openxmlformats.org/officeDocument/2006/relationships/image" Target="../media/image152.jpeg"/><Relationship Id="rId1" Type="http://schemas.openxmlformats.org/officeDocument/2006/relationships/slideLayout" Target="../slideLayouts/slideLayout7.xml"/><Relationship Id="rId6" Type="http://schemas.openxmlformats.org/officeDocument/2006/relationships/image" Target="../media/image62.jpeg"/><Relationship Id="rId11" Type="http://schemas.openxmlformats.org/officeDocument/2006/relationships/hyperlink" Target="https://iconorbit.com/icons/middle-aged-man-icon/106" TargetMode="External"/><Relationship Id="rId5" Type="http://schemas.openxmlformats.org/officeDocument/2006/relationships/image" Target="../media/image58.jpeg"/><Relationship Id="rId10" Type="http://schemas.openxmlformats.org/officeDocument/2006/relationships/image" Target="../media/image113.jpg"/><Relationship Id="rId4" Type="http://schemas.openxmlformats.org/officeDocument/2006/relationships/image" Target="../media/image38.jpeg"/><Relationship Id="rId9" Type="http://schemas.openxmlformats.org/officeDocument/2006/relationships/hyperlink" Target="https://www.clipartmax.com/middle/m2i8A0d3d3d3A0H7_baby-icon-new-born-icon-pn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iconorbit.com/icons/middle-aged-man-icon/106" TargetMode="External"/><Relationship Id="rId3" Type="http://schemas.openxmlformats.org/officeDocument/2006/relationships/image" Target="../media/image6.png"/><Relationship Id="rId7" Type="http://schemas.openxmlformats.org/officeDocument/2006/relationships/image" Target="../media/image113.jp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62.jpeg"/><Relationship Id="rId11" Type="http://schemas.openxmlformats.org/officeDocument/2006/relationships/image" Target="../media/image152.jpeg"/><Relationship Id="rId5" Type="http://schemas.openxmlformats.org/officeDocument/2006/relationships/image" Target="../media/image58.jpeg"/><Relationship Id="rId10" Type="http://schemas.openxmlformats.org/officeDocument/2006/relationships/hyperlink" Target="https://www.clipartmax.com/middle/m2i8A0d3d3d3A0H7_baby-icon-new-born-icon-png/" TargetMode="External"/><Relationship Id="rId4" Type="http://schemas.openxmlformats.org/officeDocument/2006/relationships/image" Target="../media/image38.jpeg"/><Relationship Id="rId9" Type="http://schemas.openxmlformats.org/officeDocument/2006/relationships/image" Target="../media/image119.png"/></Relationships>
</file>

<file path=ppt/slides/_rels/slide35.xml.rels><?xml version="1.0" encoding="UTF-8" standalone="yes"?>
<Relationships xmlns="http://schemas.openxmlformats.org/package/2006/relationships"><Relationship Id="rId8" Type="http://schemas.openxmlformats.org/officeDocument/2006/relationships/image" Target="../media/image171.jpeg"/><Relationship Id="rId3" Type="http://schemas.openxmlformats.org/officeDocument/2006/relationships/image" Target="../media/image68.png"/><Relationship Id="rId7" Type="http://schemas.openxmlformats.org/officeDocument/2006/relationships/image" Target="../media/image170.jpeg"/><Relationship Id="rId2" Type="http://schemas.openxmlformats.org/officeDocument/2006/relationships/image" Target="../media/image152.jpeg"/><Relationship Id="rId1" Type="http://schemas.openxmlformats.org/officeDocument/2006/relationships/slideLayout" Target="../slideLayouts/slideLayout7.xml"/><Relationship Id="rId6" Type="http://schemas.openxmlformats.org/officeDocument/2006/relationships/image" Target="../media/image169.jpeg"/><Relationship Id="rId5" Type="http://schemas.openxmlformats.org/officeDocument/2006/relationships/image" Target="../media/image45.png"/><Relationship Id="rId4" Type="http://schemas.openxmlformats.org/officeDocument/2006/relationships/image" Target="../media/image168.png"/></Relationships>
</file>

<file path=ppt/slides/_rels/slide36.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79.png"/><Relationship Id="rId1" Type="http://schemas.openxmlformats.org/officeDocument/2006/relationships/slideLayout" Target="../slideLayouts/slideLayout7.xml"/><Relationship Id="rId5" Type="http://schemas.openxmlformats.org/officeDocument/2006/relationships/image" Target="../media/image173.jpeg"/><Relationship Id="rId4" Type="http://schemas.openxmlformats.org/officeDocument/2006/relationships/image" Target="../media/image172.png"/></Relationships>
</file>

<file path=ppt/slides/_rels/slide3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52.jpeg"/><Relationship Id="rId7" Type="http://schemas.openxmlformats.org/officeDocument/2006/relationships/image" Target="../media/image65.jpeg"/><Relationship Id="rId2" Type="http://schemas.openxmlformats.org/officeDocument/2006/relationships/image" Target="../media/image171.jpeg"/><Relationship Id="rId1" Type="http://schemas.openxmlformats.org/officeDocument/2006/relationships/slideLayout" Target="../slideLayouts/slideLayout7.xml"/><Relationship Id="rId6" Type="http://schemas.openxmlformats.org/officeDocument/2006/relationships/image" Target="../media/image175.jpeg"/><Relationship Id="rId5" Type="http://schemas.openxmlformats.org/officeDocument/2006/relationships/image" Target="../media/image174.jpe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image" Target="../media/image171.jpeg"/><Relationship Id="rId1" Type="http://schemas.openxmlformats.org/officeDocument/2006/relationships/slideLayout" Target="../slideLayouts/slideLayout7.xml"/><Relationship Id="rId6" Type="http://schemas.openxmlformats.org/officeDocument/2006/relationships/image" Target="../media/image179.jpeg"/><Relationship Id="rId5" Type="http://schemas.openxmlformats.org/officeDocument/2006/relationships/image" Target="../media/image178.jpeg"/><Relationship Id="rId4" Type="http://schemas.openxmlformats.org/officeDocument/2006/relationships/image" Target="../media/image177.jpeg"/></Relationships>
</file>

<file path=ppt/slides/_rels/slide39.xml.rels><?xml version="1.0" encoding="UTF-8" standalone="yes"?>
<Relationships xmlns="http://schemas.openxmlformats.org/package/2006/relationships"><Relationship Id="rId8" Type="http://schemas.openxmlformats.org/officeDocument/2006/relationships/image" Target="../media/image75.jpg"/><Relationship Id="rId13" Type="http://schemas.openxmlformats.org/officeDocument/2006/relationships/image" Target="../media/image181.jpeg"/><Relationship Id="rId3" Type="http://schemas.openxmlformats.org/officeDocument/2006/relationships/image" Target="../media/image68.png"/><Relationship Id="rId7" Type="http://schemas.openxmlformats.org/officeDocument/2006/relationships/hyperlink" Target="https://www.iconfinder.com/icons/3358038/costume_female_girl_greece_people_woman_icon" TargetMode="External"/><Relationship Id="rId12" Type="http://schemas.openxmlformats.org/officeDocument/2006/relationships/image" Target="../media/image180.jpe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hyperlink" Target="https://icons8.com/icon/38000/crown" TargetMode="External"/><Relationship Id="rId5" Type="http://schemas.openxmlformats.org/officeDocument/2006/relationships/image" Target="../media/image46.png"/><Relationship Id="rId10" Type="http://schemas.openxmlformats.org/officeDocument/2006/relationships/image" Target="../media/image77.png"/><Relationship Id="rId4" Type="http://schemas.openxmlformats.org/officeDocument/2006/relationships/image" Target="../media/image70.gif"/><Relationship Id="rId9" Type="http://schemas.openxmlformats.org/officeDocument/2006/relationships/hyperlink" Target="https://depositphotos.com/130536476/stock-illustration-old-man-disable-isolated-icon.html" TargetMode="External"/><Relationship Id="rId14" Type="http://schemas.openxmlformats.org/officeDocument/2006/relationships/image" Target="../media/image182.jpeg"/></Relationships>
</file>

<file path=ppt/slides/_rels/slide4.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hyperlink" Target="http://commons.wikimedia.org/wiki/File:Blank_map_of_South_Europe_and_North_Africa.svg" TargetMode="External"/><Relationship Id="rId18" Type="http://schemas.openxmlformats.org/officeDocument/2006/relationships/image" Target="../media/image11.jpg"/><Relationship Id="rId26" Type="http://schemas.openxmlformats.org/officeDocument/2006/relationships/image" Target="../media/image10.png"/><Relationship Id="rId3" Type="http://schemas.openxmlformats.org/officeDocument/2006/relationships/image" Target="../media/image5.png"/><Relationship Id="rId21" Type="http://schemas.openxmlformats.org/officeDocument/2006/relationships/image" Target="../media/image46.png"/><Relationship Id="rId7" Type="http://schemas.openxmlformats.org/officeDocument/2006/relationships/image" Target="../media/image38.jpeg"/><Relationship Id="rId12" Type="http://schemas.openxmlformats.org/officeDocument/2006/relationships/image" Target="../media/image59.png"/><Relationship Id="rId17" Type="http://schemas.openxmlformats.org/officeDocument/2006/relationships/hyperlink" Target="http://game-icons.net/lorc/originals/wolf-head.html" TargetMode="External"/><Relationship Id="rId25" Type="http://schemas.openxmlformats.org/officeDocument/2006/relationships/hyperlink" Target="https://www.telegraph.co.uk/politics/2019/09/27/ancien-regime-may-laughing-brexit-britain-just-cutting-edge/" TargetMode="External"/><Relationship Id="rId2" Type="http://schemas.openxmlformats.org/officeDocument/2006/relationships/image" Target="../media/image6.png"/><Relationship Id="rId16" Type="http://schemas.openxmlformats.org/officeDocument/2006/relationships/image" Target="../media/image61.png"/><Relationship Id="rId20"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hyperlink" Target="https://commons.wikimedia.org/wiki/File:Fireicon05.svg" TargetMode="External"/><Relationship Id="rId11" Type="http://schemas.openxmlformats.org/officeDocument/2006/relationships/hyperlink" Target="https://ow-boost.com/overwatch-placement-matches/" TargetMode="External"/><Relationship Id="rId24" Type="http://schemas.openxmlformats.org/officeDocument/2006/relationships/image" Target="../media/image63.JPG"/><Relationship Id="rId5" Type="http://schemas.openxmlformats.org/officeDocument/2006/relationships/image" Target="../media/image57.png"/><Relationship Id="rId15" Type="http://schemas.openxmlformats.org/officeDocument/2006/relationships/hyperlink" Target="https://www.iconfinder.com/icons/2622733/angry_king_icon" TargetMode="External"/><Relationship Id="rId23" Type="http://schemas.openxmlformats.org/officeDocument/2006/relationships/hyperlink" Target="http://commons.wikimedia.org/wiki/File:Simple_crown_icon.svg" TargetMode="External"/><Relationship Id="rId10" Type="http://schemas.openxmlformats.org/officeDocument/2006/relationships/image" Target="../media/image9.png"/><Relationship Id="rId19" Type="http://schemas.openxmlformats.org/officeDocument/2006/relationships/hyperlink" Target="http://angelsarealiens.com/flood-myths/" TargetMode="External"/><Relationship Id="rId4" Type="http://schemas.openxmlformats.org/officeDocument/2006/relationships/hyperlink" Target="https://www.iconfinder.com/icons/2564084/free_freedom_human_icon" TargetMode="External"/><Relationship Id="rId9" Type="http://schemas.openxmlformats.org/officeDocument/2006/relationships/image" Target="../media/image58.jpeg"/><Relationship Id="rId14" Type="http://schemas.openxmlformats.org/officeDocument/2006/relationships/image" Target="../media/image60.png"/><Relationship Id="rId22" Type="http://schemas.openxmlformats.org/officeDocument/2006/relationships/image" Target="../media/image27.png"/><Relationship Id="rId27" Type="http://schemas.openxmlformats.org/officeDocument/2006/relationships/hyperlink" Target="https://www.iconfinder.com/icons/2575137/character_helmet_hero_knight_warrior_ico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0.gif"/><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hyperlink" Target="https://icons8.com/icon/38000/crown" TargetMode="External"/><Relationship Id="rId18" Type="http://schemas.openxmlformats.org/officeDocument/2006/relationships/image" Target="../media/image146.jpeg"/><Relationship Id="rId3" Type="http://schemas.openxmlformats.org/officeDocument/2006/relationships/hyperlink" Target="https://game-icons.net/1x1/delapouite/sand-snake.html" TargetMode="External"/><Relationship Id="rId7" Type="http://schemas.openxmlformats.org/officeDocument/2006/relationships/image" Target="../media/image53.png"/><Relationship Id="rId12" Type="http://schemas.openxmlformats.org/officeDocument/2006/relationships/image" Target="../media/image77.png"/><Relationship Id="rId17" Type="http://schemas.openxmlformats.org/officeDocument/2006/relationships/image" Target="../media/image47.png"/><Relationship Id="rId2" Type="http://schemas.openxmlformats.org/officeDocument/2006/relationships/image" Target="../media/image111.png"/><Relationship Id="rId16" Type="http://schemas.openxmlformats.org/officeDocument/2006/relationships/image" Target="../media/image186.jpe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hyperlink" Target="https://www.iconfinder.com/icons/4046918/ares_god_greek_mars_roman_soldier_war_icon" TargetMode="External"/><Relationship Id="rId5" Type="http://schemas.openxmlformats.org/officeDocument/2006/relationships/image" Target="../media/image68.png"/><Relationship Id="rId15" Type="http://schemas.openxmlformats.org/officeDocument/2006/relationships/image" Target="../media/image185.jpeg"/><Relationship Id="rId10" Type="http://schemas.openxmlformats.org/officeDocument/2006/relationships/image" Target="../media/image116.png"/><Relationship Id="rId4" Type="http://schemas.openxmlformats.org/officeDocument/2006/relationships/image" Target="../media/image112.png"/><Relationship Id="rId9" Type="http://schemas.openxmlformats.org/officeDocument/2006/relationships/hyperlink" Target="https://www.iconfinder.com/icons/109366/baby_crying_baby_newborn_raw_simple_icon" TargetMode="External"/><Relationship Id="rId14" Type="http://schemas.openxmlformats.org/officeDocument/2006/relationships/image" Target="../media/image184.jpeg"/></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s://en.wikipedia.org/wiki/Antigone" TargetMode="External"/><Relationship Id="rId18" Type="http://schemas.openxmlformats.org/officeDocument/2006/relationships/hyperlink" Target="https://en.wikipedia.org/wiki/Oedipus" TargetMode="External"/><Relationship Id="rId3" Type="http://schemas.openxmlformats.org/officeDocument/2006/relationships/image" Target="../media/image68.png"/><Relationship Id="rId7" Type="http://schemas.openxmlformats.org/officeDocument/2006/relationships/hyperlink" Target="https://www.partycity.com/adult-imperial-empress-costume-P485290.html" TargetMode="External"/><Relationship Id="rId12" Type="http://schemas.openxmlformats.org/officeDocument/2006/relationships/hyperlink" Target="https://icons8.com/icon/38000/crown" TargetMode="External"/><Relationship Id="rId17" Type="http://schemas.openxmlformats.org/officeDocument/2006/relationships/hyperlink" Target="https://game-icons.net/1x1/lucasms/necklace.html" TargetMode="External"/><Relationship Id="rId2" Type="http://schemas.openxmlformats.org/officeDocument/2006/relationships/image" Target="../media/image65.jpeg"/><Relationship Id="rId16" Type="http://schemas.openxmlformats.org/officeDocument/2006/relationships/image" Target="../media/image96.png"/><Relationship Id="rId20" Type="http://schemas.openxmlformats.org/officeDocument/2006/relationships/hyperlink" Target="https://en.wikipedia.org/wiki/Seven_against_Thebes" TargetMode="External"/><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jpeg"/><Relationship Id="rId15" Type="http://schemas.openxmlformats.org/officeDocument/2006/relationships/hyperlink" Target="https://en.wikipedia.org/wiki/Theseus" TargetMode="External"/><Relationship Id="rId10" Type="http://schemas.openxmlformats.org/officeDocument/2006/relationships/hyperlink" Target="https://www.fancydressvip.com/childrens/boys/toga-boy-roman-costume-boys/" TargetMode="External"/><Relationship Id="rId19" Type="http://schemas.openxmlformats.org/officeDocument/2006/relationships/hyperlink" Target="https://en.wikipedia.org/wiki/Adrastus" TargetMode="External"/><Relationship Id="rId4" Type="http://schemas.openxmlformats.org/officeDocument/2006/relationships/image" Target="../media/image46.png"/><Relationship Id="rId9" Type="http://schemas.openxmlformats.org/officeDocument/2006/relationships/image" Target="../media/image73.jpg"/><Relationship Id="rId14" Type="http://schemas.openxmlformats.org/officeDocument/2006/relationships/hyperlink" Target="https://en.wikipedia.org/wiki/Hippeios_Colonus"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en.wikipedia.org/wiki/Polynices" TargetMode="External"/><Relationship Id="rId13" Type="http://schemas.openxmlformats.org/officeDocument/2006/relationships/hyperlink" Target="https://en.wikipedia.org/wiki/Hippomedon_(Seven_Against_Thebes)" TargetMode="External"/><Relationship Id="rId18" Type="http://schemas.openxmlformats.org/officeDocument/2006/relationships/hyperlink" Target="https://en.wikipedia.org/wiki/Help:IPA/English" TargetMode="External"/><Relationship Id="rId26" Type="http://schemas.openxmlformats.org/officeDocument/2006/relationships/hyperlink" Target="https://en.wikipedia.org/wiki/Laius" TargetMode="External"/><Relationship Id="rId3" Type="http://schemas.openxmlformats.org/officeDocument/2006/relationships/hyperlink" Target="https://en.wikipedia.org/wiki/Thebes,_Greece" TargetMode="External"/><Relationship Id="rId21" Type="http://schemas.openxmlformats.org/officeDocument/2006/relationships/hyperlink" Target="https://en.wikipedia.org/wiki/Oicles" TargetMode="External"/><Relationship Id="rId34" Type="http://schemas.openxmlformats.org/officeDocument/2006/relationships/image" Target="../media/image50.png"/><Relationship Id="rId7" Type="http://schemas.openxmlformats.org/officeDocument/2006/relationships/hyperlink" Target="https://en.wikipedia.org/wiki/Oedipus" TargetMode="External"/><Relationship Id="rId12" Type="http://schemas.openxmlformats.org/officeDocument/2006/relationships/hyperlink" Target="https://en.wikipedia.org/wiki/Parthenopaeus" TargetMode="External"/><Relationship Id="rId17" Type="http://schemas.openxmlformats.org/officeDocument/2006/relationships/image" Target="../media/image187.jpeg"/><Relationship Id="rId25" Type="http://schemas.openxmlformats.org/officeDocument/2006/relationships/image" Target="../media/image188.png"/><Relationship Id="rId33" Type="http://schemas.openxmlformats.org/officeDocument/2006/relationships/image" Target="../media/image46.png"/><Relationship Id="rId2" Type="http://schemas.openxmlformats.org/officeDocument/2006/relationships/hyperlink" Target="https://en.wikipedia.org/wiki/Greek_mythology" TargetMode="External"/><Relationship Id="rId16" Type="http://schemas.openxmlformats.org/officeDocument/2006/relationships/hyperlink" Target="https://en.wikipedia.org/wiki/Seven_against_Thebes#cite_note-4" TargetMode="External"/><Relationship Id="rId20" Type="http://schemas.openxmlformats.org/officeDocument/2006/relationships/hyperlink" Target="https://en.wikipedia.org/wiki/Amphiaraus#cite_note-1" TargetMode="External"/><Relationship Id="rId29" Type="http://schemas.openxmlformats.org/officeDocument/2006/relationships/hyperlink" Target="https://icons8.com/icon/38000/crown" TargetMode="External"/><Relationship Id="rId1" Type="http://schemas.openxmlformats.org/officeDocument/2006/relationships/slideLayout" Target="../slideLayouts/slideLayout7.xml"/><Relationship Id="rId6" Type="http://schemas.openxmlformats.org/officeDocument/2006/relationships/hyperlink" Target="https://en.wikipedia.org/wiki/Ancient_Argos" TargetMode="External"/><Relationship Id="rId11" Type="http://schemas.openxmlformats.org/officeDocument/2006/relationships/hyperlink" Target="https://en.wikipedia.org/wiki/Capaneus" TargetMode="External"/><Relationship Id="rId24" Type="http://schemas.openxmlformats.org/officeDocument/2006/relationships/hyperlink" Target="https://en.wikipedia.org/wiki/Eriphyle" TargetMode="External"/><Relationship Id="rId32" Type="http://schemas.openxmlformats.org/officeDocument/2006/relationships/image" Target="../media/image43.png"/><Relationship Id="rId5" Type="http://schemas.openxmlformats.org/officeDocument/2006/relationships/hyperlink" Target="https://en.wikipedia.org/wiki/Adrastus_(king_of_Argos)" TargetMode="External"/><Relationship Id="rId15" Type="http://schemas.openxmlformats.org/officeDocument/2006/relationships/hyperlink" Target="https://en.wikipedia.org/wiki/Seven_against_Thebes#cite_note-3" TargetMode="External"/><Relationship Id="rId23" Type="http://schemas.openxmlformats.org/officeDocument/2006/relationships/hyperlink" Target="https://en.wikipedia.org/wiki/Adrastus" TargetMode="External"/><Relationship Id="rId28" Type="http://schemas.openxmlformats.org/officeDocument/2006/relationships/image" Target="../media/image77.png"/><Relationship Id="rId10" Type="http://schemas.openxmlformats.org/officeDocument/2006/relationships/hyperlink" Target="https://en.wikipedia.org/wiki/Amphiaraus" TargetMode="External"/><Relationship Id="rId19" Type="http://schemas.openxmlformats.org/officeDocument/2006/relationships/hyperlink" Target="https://en.wikipedia.org/wiki/Ancient_Greek" TargetMode="External"/><Relationship Id="rId31" Type="http://schemas.openxmlformats.org/officeDocument/2006/relationships/hyperlink" Target="https://en.wikipedia.org/wiki/Menoeceus" TargetMode="External"/><Relationship Id="rId4" Type="http://schemas.openxmlformats.org/officeDocument/2006/relationships/hyperlink" Target="https://en.wikipedia.org/wiki/Seven_against_Thebes#cite_note-2" TargetMode="External"/><Relationship Id="rId9" Type="http://schemas.openxmlformats.org/officeDocument/2006/relationships/hyperlink" Target="https://en.wikipedia.org/wiki/Tydeus" TargetMode="External"/><Relationship Id="rId14" Type="http://schemas.openxmlformats.org/officeDocument/2006/relationships/hyperlink" Target="https://en.wikipedia.org/wiki/Eteoclus" TargetMode="External"/><Relationship Id="rId22" Type="http://schemas.openxmlformats.org/officeDocument/2006/relationships/hyperlink" Target="https://en.wikipedia.org/wiki/Seven_against_Thebes" TargetMode="External"/><Relationship Id="rId27" Type="http://schemas.openxmlformats.org/officeDocument/2006/relationships/hyperlink" Target="https://en.wikipedia.org/wiki/Delphi" TargetMode="External"/><Relationship Id="rId30" Type="http://schemas.openxmlformats.org/officeDocument/2006/relationships/hyperlink" Target="https://en.wikipedia.org/wiki/Megareus_of_Thebe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en.wikipedia.org/wiki/Thebes,_Greece" TargetMode="External"/><Relationship Id="rId13" Type="http://schemas.openxmlformats.org/officeDocument/2006/relationships/hyperlink" Target="https://en.wikipedia.org/wiki/Tiresias#cite_note-1" TargetMode="External"/><Relationship Id="rId18" Type="http://schemas.openxmlformats.org/officeDocument/2006/relationships/hyperlink" Target="https://en.wikipedia.org/wiki/Mopsus" TargetMode="External"/><Relationship Id="rId26" Type="http://schemas.openxmlformats.org/officeDocument/2006/relationships/hyperlink" Target="https://en.wikipedia.org/wiki/Manto_(daughter_of_Tiresias)#cite_note-4" TargetMode="External"/><Relationship Id="rId39" Type="http://schemas.openxmlformats.org/officeDocument/2006/relationships/hyperlink" Target="https://en.wikipedia.org/wiki/Niobe" TargetMode="External"/><Relationship Id="rId3" Type="http://schemas.openxmlformats.org/officeDocument/2006/relationships/hyperlink" Target="https://en.wikipedia.org/wiki/Help:IPA/English" TargetMode="External"/><Relationship Id="rId21" Type="http://schemas.openxmlformats.org/officeDocument/2006/relationships/hyperlink" Target="https://en.wikipedia.org/wiki/Epigoni" TargetMode="External"/><Relationship Id="rId34" Type="http://schemas.openxmlformats.org/officeDocument/2006/relationships/hyperlink" Target="https://en.wikipedia.org/wiki/Ocnus" TargetMode="External"/><Relationship Id="rId42" Type="http://schemas.openxmlformats.org/officeDocument/2006/relationships/hyperlink" Target="https://en.wikipedia.org/wiki/Manto_(daughter_of_Tiresias)#cite_note-6" TargetMode="External"/><Relationship Id="rId7" Type="http://schemas.openxmlformats.org/officeDocument/2006/relationships/hyperlink" Target="https://en.wikipedia.org/wiki/Apollo" TargetMode="External"/><Relationship Id="rId12" Type="http://schemas.openxmlformats.org/officeDocument/2006/relationships/hyperlink" Target="https://en.wikipedia.org/wiki/Chariclo" TargetMode="External"/><Relationship Id="rId17" Type="http://schemas.openxmlformats.org/officeDocument/2006/relationships/hyperlink" Target="https://en.wikipedia.org/wiki/Tiresias" TargetMode="External"/><Relationship Id="rId25" Type="http://schemas.openxmlformats.org/officeDocument/2006/relationships/hyperlink" Target="https://en.wikipedia.org/wiki/Manto_(daughter_of_Tiresias)#cite_note-3" TargetMode="External"/><Relationship Id="rId33" Type="http://schemas.openxmlformats.org/officeDocument/2006/relationships/hyperlink" Target="https://en.wikipedia.org/wiki/Italy" TargetMode="External"/><Relationship Id="rId38" Type="http://schemas.openxmlformats.org/officeDocument/2006/relationships/hyperlink" Target="https://en.wikipedia.org/wiki/Mantua" TargetMode="External"/><Relationship Id="rId2" Type="http://schemas.openxmlformats.org/officeDocument/2006/relationships/hyperlink" Target="https://en.wikipedia.org/wiki/Greek_mythology" TargetMode="External"/><Relationship Id="rId16" Type="http://schemas.openxmlformats.org/officeDocument/2006/relationships/hyperlink" Target="https://en.wikipedia.org/wiki/Ancient_Greek" TargetMode="External"/><Relationship Id="rId20" Type="http://schemas.openxmlformats.org/officeDocument/2006/relationships/hyperlink" Target="https://en.wikipedia.org/wiki/Hera" TargetMode="External"/><Relationship Id="rId29" Type="http://schemas.openxmlformats.org/officeDocument/2006/relationships/hyperlink" Target="https://en.wikipedia.org/wiki/Alcmaeon_(mythology)" TargetMode="External"/><Relationship Id="rId41" Type="http://schemas.openxmlformats.org/officeDocument/2006/relationships/hyperlink" Target="https://en.wikipedia.org/wiki/Manto_(daughter_of_Tiresias)#cite_note-5" TargetMode="External"/><Relationship Id="rId1" Type="http://schemas.openxmlformats.org/officeDocument/2006/relationships/slideLayout" Target="../slideLayouts/slideLayout7.xml"/><Relationship Id="rId6" Type="http://schemas.openxmlformats.org/officeDocument/2006/relationships/hyperlink" Target="https://en.wikipedia.org/wiki/Prophet" TargetMode="External"/><Relationship Id="rId11" Type="http://schemas.openxmlformats.org/officeDocument/2006/relationships/hyperlink" Target="https://en.wikipedia.org/wiki/Nymph" TargetMode="External"/><Relationship Id="rId24" Type="http://schemas.openxmlformats.org/officeDocument/2006/relationships/hyperlink" Target="https://en.wikipedia.org/wiki/Oracle" TargetMode="External"/><Relationship Id="rId32" Type="http://schemas.openxmlformats.org/officeDocument/2006/relationships/hyperlink" Target="https://en.wikipedia.org/wiki/Roman_myth" TargetMode="External"/><Relationship Id="rId37" Type="http://schemas.openxmlformats.org/officeDocument/2006/relationships/hyperlink" Target="https://en.wikipedia.org/wiki/Tiber" TargetMode="External"/><Relationship Id="rId40" Type="http://schemas.openxmlformats.org/officeDocument/2006/relationships/hyperlink" Target="https://en.wikipedia.org/wiki/Leto" TargetMode="External"/><Relationship Id="rId5" Type="http://schemas.openxmlformats.org/officeDocument/2006/relationships/hyperlink" Target="https://en.wiktionary.org/wiki/%CE%A4%CE%B5%CE%B9%CF%81%CE%B5%CF%83%CE%AF%CE%B1%CF%82" TargetMode="External"/><Relationship Id="rId15" Type="http://schemas.openxmlformats.org/officeDocument/2006/relationships/image" Target="../media/image189.jpeg"/><Relationship Id="rId23" Type="http://schemas.openxmlformats.org/officeDocument/2006/relationships/hyperlink" Target="https://en.wikipedia.org/wiki/Colophon_(city)" TargetMode="External"/><Relationship Id="rId28" Type="http://schemas.openxmlformats.org/officeDocument/2006/relationships/hyperlink" Target="https://en.wikipedia.org/wiki/Bibliotheca_(Pseudo-Apollodorus)" TargetMode="External"/><Relationship Id="rId36" Type="http://schemas.openxmlformats.org/officeDocument/2006/relationships/hyperlink" Target="https://en.wikipedia.org/wiki/Genius_(mythology)" TargetMode="External"/><Relationship Id="rId10" Type="http://schemas.openxmlformats.org/officeDocument/2006/relationships/hyperlink" Target="https://en.wikipedia.org/wiki/Everes_(mythology)" TargetMode="External"/><Relationship Id="rId19" Type="http://schemas.openxmlformats.org/officeDocument/2006/relationships/hyperlink" Target="https://en.wikipedia.org/wiki/Manto_(daughter_of_Tiresias)#cite_note-1" TargetMode="External"/><Relationship Id="rId31" Type="http://schemas.openxmlformats.org/officeDocument/2006/relationships/hyperlink" Target="https://en.wikipedia.org/wiki/Tisiphone" TargetMode="External"/><Relationship Id="rId44" Type="http://schemas.openxmlformats.org/officeDocument/2006/relationships/hyperlink" Target="https://en.wikipedia.org/wiki/Manto_(daughter_of_Tiresias)#cite_note-7" TargetMode="External"/><Relationship Id="rId4" Type="http://schemas.openxmlformats.org/officeDocument/2006/relationships/hyperlink" Target="https://en.wikipedia.org/wiki/Greek_language" TargetMode="External"/><Relationship Id="rId9" Type="http://schemas.openxmlformats.org/officeDocument/2006/relationships/hyperlink" Target="https://en.wikipedia.org/wiki/Clairvoyance" TargetMode="External"/><Relationship Id="rId14" Type="http://schemas.openxmlformats.org/officeDocument/2006/relationships/hyperlink" Target="https://en.wikipedia.org/wiki/Cadmus" TargetMode="External"/><Relationship Id="rId22" Type="http://schemas.openxmlformats.org/officeDocument/2006/relationships/hyperlink" Target="https://en.wikipedia.org/wiki/Delphi" TargetMode="External"/><Relationship Id="rId27" Type="http://schemas.openxmlformats.org/officeDocument/2006/relationships/hyperlink" Target="https://en.wikipedia.org/wiki/Rhacius" TargetMode="External"/><Relationship Id="rId30" Type="http://schemas.openxmlformats.org/officeDocument/2006/relationships/hyperlink" Target="https://en.wikipedia.org/wiki/Amphilochus_(son_of_Alcmaeon)" TargetMode="External"/><Relationship Id="rId35" Type="http://schemas.openxmlformats.org/officeDocument/2006/relationships/hyperlink" Target="https://en.wikipedia.org/wiki/Tiberinus_(god)" TargetMode="External"/><Relationship Id="rId43" Type="http://schemas.openxmlformats.org/officeDocument/2006/relationships/hyperlink" Target="https://en.wikipedia.org/wiki/Inferno_(Dant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9.png"/><Relationship Id="rId3" Type="http://schemas.openxmlformats.org/officeDocument/2006/relationships/image" Target="../media/image17.png"/><Relationship Id="rId7" Type="http://schemas.openxmlformats.org/officeDocument/2006/relationships/hyperlink" Target="https://en.wikipedia.org/wiki/File:Button_Icon_Blue.svg" TargetMode="External"/><Relationship Id="rId12" Type="http://schemas.openxmlformats.org/officeDocument/2006/relationships/hyperlink" Target="https://pixabay.com/en/sun-icon-weather-hot-seem-clouds-1314952/" TargetMode="External"/><Relationship Id="rId17" Type="http://schemas.openxmlformats.org/officeDocument/2006/relationships/image" Target="../media/image64.jpeg"/><Relationship Id="rId2" Type="http://schemas.openxmlformats.org/officeDocument/2006/relationships/image" Target="../media/image16.png"/><Relationship Id="rId16" Type="http://schemas.openxmlformats.org/officeDocument/2006/relationships/hyperlink" Target="https://icon-library.com/icon/sight-icon-14.html" TargetMode="External"/><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34.png"/><Relationship Id="rId5" Type="http://schemas.openxmlformats.org/officeDocument/2006/relationships/hyperlink" Target="https://naturenearby.org/explore/lcwm-icon/" TargetMode="External"/><Relationship Id="rId15" Type="http://schemas.openxmlformats.org/officeDocument/2006/relationships/image" Target="../media/image35.jpg"/><Relationship Id="rId10"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32.png"/><Relationship Id="rId14" Type="http://schemas.openxmlformats.org/officeDocument/2006/relationships/hyperlink" Target="http://www.pngall.com/crescent-moon-png"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52.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15.png"/><Relationship Id="rId17" Type="http://schemas.openxmlformats.org/officeDocument/2006/relationships/image" Target="../media/image53.png"/><Relationship Id="rId2" Type="http://schemas.openxmlformats.org/officeDocument/2006/relationships/image" Target="../media/image190.png"/><Relationship Id="rId16"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91.png"/><Relationship Id="rId11" Type="http://schemas.openxmlformats.org/officeDocument/2006/relationships/image" Target="../media/image142.jpeg"/><Relationship Id="rId5" Type="http://schemas.openxmlformats.org/officeDocument/2006/relationships/image" Target="../media/image46.png"/><Relationship Id="rId15" Type="http://schemas.openxmlformats.org/officeDocument/2006/relationships/image" Target="../media/image50.png"/><Relationship Id="rId10" Type="http://schemas.openxmlformats.org/officeDocument/2006/relationships/image" Target="../media/image193.jpeg"/><Relationship Id="rId4" Type="http://schemas.openxmlformats.org/officeDocument/2006/relationships/image" Target="../media/image68.png"/><Relationship Id="rId9" Type="http://schemas.openxmlformats.org/officeDocument/2006/relationships/image" Target="../media/image192.jpeg"/><Relationship Id="rId1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 Id="rId6" Type="http://schemas.openxmlformats.org/officeDocument/2006/relationships/hyperlink" Target="https://icons8.com/icon/38000/crown" TargetMode="External"/><Relationship Id="rId5" Type="http://schemas.openxmlformats.org/officeDocument/2006/relationships/image" Target="../media/image77.png"/><Relationship Id="rId4" Type="http://schemas.openxmlformats.org/officeDocument/2006/relationships/image" Target="../media/image196.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137.jpeg"/><Relationship Id="rId4" Type="http://schemas.openxmlformats.org/officeDocument/2006/relationships/image" Target="../media/image144.png"/></Relationships>
</file>

<file path=ppt/slides/_rels/slide5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hyperlink" Target="https://en.wikipedia.org/wiki/Telemachus" TargetMode="External"/><Relationship Id="rId13" Type="http://schemas.openxmlformats.org/officeDocument/2006/relationships/hyperlink" Target="https://en.wikipedia.org/wiki/Palamedes_(mythology)#cite_note-3" TargetMode="External"/><Relationship Id="rId18" Type="http://schemas.openxmlformats.org/officeDocument/2006/relationships/hyperlink" Target="https://en.wikipedia.org/wiki/Ovid" TargetMode="External"/><Relationship Id="rId26" Type="http://schemas.openxmlformats.org/officeDocument/2006/relationships/hyperlink" Target="https://en.wikipedia.org/wiki/Socrates" TargetMode="External"/><Relationship Id="rId3" Type="http://schemas.openxmlformats.org/officeDocument/2006/relationships/hyperlink" Target="https://en.wikipedia.org/wiki/Helen_of_Troy" TargetMode="External"/><Relationship Id="rId21" Type="http://schemas.openxmlformats.org/officeDocument/2006/relationships/hyperlink" Target="https://en.wikipedia.org/wiki/Virgil" TargetMode="External"/><Relationship Id="rId7" Type="http://schemas.openxmlformats.org/officeDocument/2006/relationships/hyperlink" Target="https://en.wikipedia.org/wiki/Menelaus" TargetMode="External"/><Relationship Id="rId12" Type="http://schemas.openxmlformats.org/officeDocument/2006/relationships/hyperlink" Target="https://en.wikipedia.org/wiki/Priam" TargetMode="External"/><Relationship Id="rId17" Type="http://schemas.openxmlformats.org/officeDocument/2006/relationships/hyperlink" Target="https://en.wikipedia.org/wiki/Iliad" TargetMode="External"/><Relationship Id="rId25" Type="http://schemas.openxmlformats.org/officeDocument/2006/relationships/hyperlink" Target="https://en.wikipedia.org/wiki/Plato" TargetMode="External"/><Relationship Id="rId2" Type="http://schemas.openxmlformats.org/officeDocument/2006/relationships/hyperlink" Target="https://en.wikipedia.org/wiki/Paris_(mythology)" TargetMode="External"/><Relationship Id="rId16" Type="http://schemas.openxmlformats.org/officeDocument/2006/relationships/hyperlink" Target="https://en.wikipedia.org/wiki/Homer" TargetMode="External"/><Relationship Id="rId20" Type="http://schemas.openxmlformats.org/officeDocument/2006/relationships/hyperlink" Target="https://en.wikipedia.org/wiki/Palamedes_(mythology)#cite_note-5" TargetMode="External"/><Relationship Id="rId29" Type="http://schemas.openxmlformats.org/officeDocument/2006/relationships/hyperlink" Target="https://en.wikipedia.org/wiki/Rhetoric" TargetMode="External"/><Relationship Id="rId1" Type="http://schemas.openxmlformats.org/officeDocument/2006/relationships/slideLayout" Target="../slideLayouts/slideLayout7.xml"/><Relationship Id="rId6" Type="http://schemas.openxmlformats.org/officeDocument/2006/relationships/hyperlink" Target="https://en.wikipedia.org/wiki/Odysseus" TargetMode="External"/><Relationship Id="rId11" Type="http://schemas.openxmlformats.org/officeDocument/2006/relationships/hyperlink" Target="https://en.wikipedia.org/wiki/Trojan_War" TargetMode="External"/><Relationship Id="rId24" Type="http://schemas.openxmlformats.org/officeDocument/2006/relationships/hyperlink" Target="https://en.wikipedia.org/wiki/Apology_(Plato)" TargetMode="External"/><Relationship Id="rId5" Type="http://schemas.openxmlformats.org/officeDocument/2006/relationships/hyperlink" Target="https://en.wikipedia.org/wiki/Ithaca" TargetMode="External"/><Relationship Id="rId15" Type="http://schemas.openxmlformats.org/officeDocument/2006/relationships/hyperlink" Target="https://en.wikipedia.org/wiki/Palamedes_(mythology)#cite_note-4" TargetMode="External"/><Relationship Id="rId23" Type="http://schemas.openxmlformats.org/officeDocument/2006/relationships/hyperlink" Target="https://en.wikipedia.org/wiki/Palamedes_(mythology)#cite_note-6" TargetMode="External"/><Relationship Id="rId28" Type="http://schemas.openxmlformats.org/officeDocument/2006/relationships/hyperlink" Target="https://en.wikipedia.org/wiki/Phaedrus_(dialogue)" TargetMode="External"/><Relationship Id="rId10" Type="http://schemas.openxmlformats.org/officeDocument/2006/relationships/hyperlink" Target="https://en.wikipedia.org/wiki/Palamedes_(mythology)#cite_note-L_Schmitz-1" TargetMode="External"/><Relationship Id="rId19" Type="http://schemas.openxmlformats.org/officeDocument/2006/relationships/hyperlink" Target="https://en.wikipedia.org/wiki/Metamorphoses" TargetMode="External"/><Relationship Id="rId31" Type="http://schemas.openxmlformats.org/officeDocument/2006/relationships/hyperlink" Target="https://en.wikipedia.org/wiki/Euripides" TargetMode="External"/><Relationship Id="rId4" Type="http://schemas.openxmlformats.org/officeDocument/2006/relationships/hyperlink" Target="https://en.wikipedia.org/wiki/Agamemnon" TargetMode="External"/><Relationship Id="rId9" Type="http://schemas.openxmlformats.org/officeDocument/2006/relationships/hyperlink" Target="https://en.wikipedia.org/wiki/Palamedes_(mythology)#cite_note-2" TargetMode="External"/><Relationship Id="rId14" Type="http://schemas.openxmlformats.org/officeDocument/2006/relationships/hyperlink" Target="https://en.wikipedia.org/wiki/Diomedes" TargetMode="External"/><Relationship Id="rId22" Type="http://schemas.openxmlformats.org/officeDocument/2006/relationships/hyperlink" Target="https://en.wikipedia.org/wiki/Aeneid" TargetMode="External"/><Relationship Id="rId27" Type="http://schemas.openxmlformats.org/officeDocument/2006/relationships/hyperlink" Target="https://en.wikipedia.org/wiki/Palamedes_(mythology)#cite_note-7" TargetMode="External"/><Relationship Id="rId30" Type="http://schemas.openxmlformats.org/officeDocument/2006/relationships/hyperlink" Target="https://en.wikipedia.org/wiki/Palamedes_(mythology)#cite_note-8"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199.jpeg"/><Relationship Id="rId2" Type="http://schemas.openxmlformats.org/officeDocument/2006/relationships/image" Target="../media/image197.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1.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74.jpe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hyperlink" Target="https://www.iconfinder.com/icons/4046918/ares_god_greek_mars_roman_soldier_war_icon" TargetMode="External"/><Relationship Id="rId18" Type="http://schemas.openxmlformats.org/officeDocument/2006/relationships/image" Target="../media/image154.jpeg"/><Relationship Id="rId3" Type="http://schemas.openxmlformats.org/officeDocument/2006/relationships/image" Target="../media/image67.jpeg"/><Relationship Id="rId21" Type="http://schemas.openxmlformats.org/officeDocument/2006/relationships/image" Target="../media/image201.png"/><Relationship Id="rId7" Type="http://schemas.openxmlformats.org/officeDocument/2006/relationships/image" Target="../media/image65.jpeg"/><Relationship Id="rId12" Type="http://schemas.openxmlformats.org/officeDocument/2006/relationships/image" Target="../media/image116.png"/><Relationship Id="rId17" Type="http://schemas.openxmlformats.org/officeDocument/2006/relationships/image" Target="../media/image146.jpeg"/><Relationship Id="rId2" Type="http://schemas.openxmlformats.org/officeDocument/2006/relationships/image" Target="../media/image68.png"/><Relationship Id="rId16" Type="http://schemas.openxmlformats.org/officeDocument/2006/relationships/image" Target="../media/image145.png"/><Relationship Id="rId20"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70.gif"/><Relationship Id="rId11" Type="http://schemas.openxmlformats.org/officeDocument/2006/relationships/image" Target="../media/image112.png"/><Relationship Id="rId5" Type="http://schemas.openxmlformats.org/officeDocument/2006/relationships/image" Target="../media/image66.png"/><Relationship Id="rId15" Type="http://schemas.openxmlformats.org/officeDocument/2006/relationships/image" Target="../media/image144.png"/><Relationship Id="rId23" Type="http://schemas.openxmlformats.org/officeDocument/2006/relationships/image" Target="../media/image174.jpeg"/><Relationship Id="rId10" Type="http://schemas.openxmlformats.org/officeDocument/2006/relationships/hyperlink" Target="https://www.fancydressvip.com/childrens/boys/toga-boy-roman-costume-boys/" TargetMode="External"/><Relationship Id="rId19" Type="http://schemas.openxmlformats.org/officeDocument/2006/relationships/image" Target="../media/image159.jpeg"/><Relationship Id="rId4" Type="http://schemas.openxmlformats.org/officeDocument/2006/relationships/image" Target="../media/image76.jpeg"/><Relationship Id="rId9" Type="http://schemas.openxmlformats.org/officeDocument/2006/relationships/image" Target="../media/image73.jpg"/><Relationship Id="rId14" Type="http://schemas.openxmlformats.org/officeDocument/2006/relationships/image" Target="../media/image137.jpeg"/><Relationship Id="rId22" Type="http://schemas.openxmlformats.org/officeDocument/2006/relationships/image" Target="../media/image197.png"/></Relationships>
</file>

<file path=ppt/slides/_rels/slide6.xml.rels><?xml version="1.0" encoding="UTF-8" standalone="yes"?>
<Relationships xmlns="http://schemas.openxmlformats.org/package/2006/relationships"><Relationship Id="rId8" Type="http://schemas.openxmlformats.org/officeDocument/2006/relationships/image" Target="../media/image70.gif"/><Relationship Id="rId13" Type="http://schemas.openxmlformats.org/officeDocument/2006/relationships/image" Target="../media/image73.jpg"/><Relationship Id="rId18" Type="http://schemas.openxmlformats.org/officeDocument/2006/relationships/hyperlink" Target="https://depositphotos.com/130536476/stock-illustration-old-man-disable-isolated-icon.html" TargetMode="External"/><Relationship Id="rId3" Type="http://schemas.openxmlformats.org/officeDocument/2006/relationships/image" Target="../media/image66.png"/><Relationship Id="rId21" Type="http://schemas.openxmlformats.org/officeDocument/2006/relationships/image" Target="../media/image77.png"/><Relationship Id="rId7" Type="http://schemas.openxmlformats.org/officeDocument/2006/relationships/image" Target="../media/image46.png"/><Relationship Id="rId12" Type="http://schemas.openxmlformats.org/officeDocument/2006/relationships/image" Target="../media/image54.png"/><Relationship Id="rId17" Type="http://schemas.openxmlformats.org/officeDocument/2006/relationships/image" Target="../media/image75.jpg"/><Relationship Id="rId2" Type="http://schemas.openxmlformats.org/officeDocument/2006/relationships/image" Target="../media/image65.jpeg"/><Relationship Id="rId16" Type="http://schemas.openxmlformats.org/officeDocument/2006/relationships/hyperlink" Target="https://www.iconfinder.com/icons/3358038/costume_female_girl_greece_people_woman_icon" TargetMode="External"/><Relationship Id="rId20" Type="http://schemas.openxmlformats.org/officeDocument/2006/relationships/hyperlink" Target="https://en.wikipedia.org/wiki/Theban_kings_in_Greek_mythology" TargetMode="External"/><Relationship Id="rId1" Type="http://schemas.openxmlformats.org/officeDocument/2006/relationships/slideLayout" Target="../slideLayouts/slideLayout7.xml"/><Relationship Id="rId6" Type="http://schemas.openxmlformats.org/officeDocument/2006/relationships/image" Target="../media/image69.jpeg"/><Relationship Id="rId11" Type="http://schemas.openxmlformats.org/officeDocument/2006/relationships/hyperlink" Target="https://www.partycity.com/adult-imperial-empress-costume-P485290.html" TargetMode="External"/><Relationship Id="rId5" Type="http://schemas.openxmlformats.org/officeDocument/2006/relationships/image" Target="../media/image68.png"/><Relationship Id="rId15" Type="http://schemas.openxmlformats.org/officeDocument/2006/relationships/image" Target="../media/image74.png"/><Relationship Id="rId10" Type="http://schemas.openxmlformats.org/officeDocument/2006/relationships/image" Target="../media/image72.png"/><Relationship Id="rId19" Type="http://schemas.openxmlformats.org/officeDocument/2006/relationships/image" Target="../media/image76.jpeg"/><Relationship Id="rId4" Type="http://schemas.openxmlformats.org/officeDocument/2006/relationships/image" Target="../media/image67.jpeg"/><Relationship Id="rId9" Type="http://schemas.openxmlformats.org/officeDocument/2006/relationships/image" Target="../media/image71.jpeg"/><Relationship Id="rId14" Type="http://schemas.openxmlformats.org/officeDocument/2006/relationships/hyperlink" Target="https://www.fancydressvip.com/childrens/boys/toga-boy-roman-costume-boys/" TargetMode="External"/><Relationship Id="rId22" Type="http://schemas.openxmlformats.org/officeDocument/2006/relationships/hyperlink" Target="https://icons8.com/icon/38000/crow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80.jpg"/><Relationship Id="rId13" Type="http://schemas.openxmlformats.org/officeDocument/2006/relationships/image" Target="../media/image72.png"/><Relationship Id="rId18" Type="http://schemas.openxmlformats.org/officeDocument/2006/relationships/image" Target="../media/image81.png"/><Relationship Id="rId3" Type="http://schemas.openxmlformats.org/officeDocument/2006/relationships/image" Target="../media/image46.png"/><Relationship Id="rId21" Type="http://schemas.openxmlformats.org/officeDocument/2006/relationships/image" Target="../media/image82.jpeg"/><Relationship Id="rId7" Type="http://schemas.openxmlformats.org/officeDocument/2006/relationships/hyperlink" Target="https://depositphotos.com/130536476/stock-illustration-old-man-disable-isolated-icon.html" TargetMode="External"/><Relationship Id="rId12" Type="http://schemas.openxmlformats.org/officeDocument/2006/relationships/image" Target="../media/image70.gif"/><Relationship Id="rId17" Type="http://schemas.openxmlformats.org/officeDocument/2006/relationships/image" Target="../media/image69.jpeg"/><Relationship Id="rId2" Type="http://schemas.openxmlformats.org/officeDocument/2006/relationships/image" Target="../media/image79.png"/><Relationship Id="rId16" Type="http://schemas.openxmlformats.org/officeDocument/2006/relationships/hyperlink" Target="https://www.fancydressvip.com/childrens/boys/toga-boy-roman-costume-boys/" TargetMode="External"/><Relationship Id="rId20"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image" Target="../media/image75.jpg"/><Relationship Id="rId11" Type="http://schemas.openxmlformats.org/officeDocument/2006/relationships/image" Target="../media/image54.png"/><Relationship Id="rId5" Type="http://schemas.openxmlformats.org/officeDocument/2006/relationships/hyperlink" Target="https://www.iconfinder.com/icons/3358038/costume_female_girl_greece_people_woman_icon" TargetMode="External"/><Relationship Id="rId15" Type="http://schemas.openxmlformats.org/officeDocument/2006/relationships/image" Target="../media/image73.jpg"/><Relationship Id="rId10" Type="http://schemas.openxmlformats.org/officeDocument/2006/relationships/image" Target="../media/image71.jpeg"/><Relationship Id="rId19" Type="http://schemas.openxmlformats.org/officeDocument/2006/relationships/hyperlink" Target="https://www.iconfinder.com/icons/281362/boy_man_user_icon" TargetMode="External"/><Relationship Id="rId4" Type="http://schemas.openxmlformats.org/officeDocument/2006/relationships/image" Target="../media/image74.png"/><Relationship Id="rId9" Type="http://schemas.openxmlformats.org/officeDocument/2006/relationships/hyperlink" Target="https://iconorbit.com/icons/girl-with-bun-icon/81" TargetMode="External"/><Relationship Id="rId14" Type="http://schemas.openxmlformats.org/officeDocument/2006/relationships/hyperlink" Target="https://www.partycity.com/adult-imperial-empress-costume-P485290.html"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commons.wikimedia.org/wiki/File:Simple_crown_icon.svg" TargetMode="External"/><Relationship Id="rId13" Type="http://schemas.openxmlformats.org/officeDocument/2006/relationships/image" Target="../media/image84.jpeg"/><Relationship Id="rId18" Type="http://schemas.openxmlformats.org/officeDocument/2006/relationships/hyperlink" Target="https://thekramerisnow.blogspot.com/2011/05/rand-paul-on-compromise.html" TargetMode="External"/><Relationship Id="rId3" Type="http://schemas.openxmlformats.org/officeDocument/2006/relationships/hyperlink" Target="https://www.iconfinder.com/icons/3358038/costume_female_girl_greece_people_woman_icon" TargetMode="External"/><Relationship Id="rId21" Type="http://schemas.openxmlformats.org/officeDocument/2006/relationships/hyperlink" Target="https://www.iconfinder.com/icons/281362/boy_man_user_icon" TargetMode="External"/><Relationship Id="rId7" Type="http://schemas.openxmlformats.org/officeDocument/2006/relationships/image" Target="../media/image27.png"/><Relationship Id="rId12" Type="http://schemas.openxmlformats.org/officeDocument/2006/relationships/hyperlink" Target="https://www.flaticon.com/free-icon/cow_131083" TargetMode="External"/><Relationship Id="rId17" Type="http://schemas.openxmlformats.org/officeDocument/2006/relationships/image" Target="../media/image87.png"/><Relationship Id="rId2" Type="http://schemas.openxmlformats.org/officeDocument/2006/relationships/image" Target="../media/image74.png"/><Relationship Id="rId16" Type="http://schemas.openxmlformats.org/officeDocument/2006/relationships/image" Target="../media/image86.jpeg"/><Relationship Id="rId20"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83.png"/><Relationship Id="rId5" Type="http://schemas.openxmlformats.org/officeDocument/2006/relationships/hyperlink" Target="http://commons.wikimedia.org/wiki/File:Blank_map_of_South_Europe_and_North_Africa.svg" TargetMode="External"/><Relationship Id="rId15" Type="http://schemas.openxmlformats.org/officeDocument/2006/relationships/image" Target="../media/image85.jpeg"/><Relationship Id="rId23" Type="http://schemas.openxmlformats.org/officeDocument/2006/relationships/hyperlink" Target="http://www.pngall.com/bull-png" TargetMode="External"/><Relationship Id="rId10" Type="http://schemas.openxmlformats.org/officeDocument/2006/relationships/image" Target="../media/image43.png"/><Relationship Id="rId19" Type="http://schemas.openxmlformats.org/officeDocument/2006/relationships/image" Target="../media/image88.png"/><Relationship Id="rId4" Type="http://schemas.openxmlformats.org/officeDocument/2006/relationships/image" Target="../media/image59.png"/><Relationship Id="rId9" Type="http://schemas.openxmlformats.org/officeDocument/2006/relationships/image" Target="../media/image68.png"/><Relationship Id="rId14" Type="http://schemas.openxmlformats.org/officeDocument/2006/relationships/image" Target="../media/image51.png"/><Relationship Id="rId22"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6FFEA2E5-D199-43B2-ADDD-84F094DEFD91}"/>
              </a:ext>
            </a:extLst>
          </p:cNvPr>
          <p:cNvCxnSpPr>
            <a:cxnSpLocks/>
          </p:cNvCxnSpPr>
          <p:nvPr/>
        </p:nvCxnSpPr>
        <p:spPr>
          <a:xfrm flipH="1">
            <a:off x="669636" y="1057275"/>
            <a:ext cx="20916" cy="5196761"/>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008B7A6D-4955-4C26-9F0A-EB0645CC1B47}"/>
              </a:ext>
            </a:extLst>
          </p:cNvPr>
          <p:cNvSpPr/>
          <p:nvPr/>
        </p:nvSpPr>
        <p:spPr>
          <a:xfrm>
            <a:off x="0"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-800</a:t>
            </a:r>
          </a:p>
        </p:txBody>
      </p:sp>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6510007D-B7BA-4D1A-B148-36A2FE69931E}"/>
              </a:ext>
            </a:extLst>
          </p:cNvPr>
          <p:cNvSpPr/>
          <p:nvPr/>
        </p:nvSpPr>
        <p:spPr>
          <a:xfrm>
            <a:off x="340758"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-146</a:t>
            </a:r>
          </a:p>
        </p:txBody>
      </p:sp>
      <p:sp>
        <p:nvSpPr>
          <p:cNvPr id="5" name="Rectangle 4">
            <a:extLst>
              <a:ext uri="{FF2B5EF4-FFF2-40B4-BE49-F238E27FC236}">
                <a16:creationId xmlns:a16="http://schemas.microsoft.com/office/drawing/2014/main" id="{1AF6F55E-3FAE-43A5-8848-43F8E69401C3}"/>
              </a:ext>
            </a:extLst>
          </p:cNvPr>
          <p:cNvSpPr/>
          <p:nvPr/>
        </p:nvSpPr>
        <p:spPr>
          <a:xfrm>
            <a:off x="14256" y="6256220"/>
            <a:ext cx="85960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Antikens Grekland </a:t>
            </a:r>
          </a:p>
        </p:txBody>
      </p:sp>
      <p:pic>
        <p:nvPicPr>
          <p:cNvPr id="6" name="Picture 5" descr="Icon&#10;&#10;Description automatically generated">
            <a:extLst>
              <a:ext uri="{FF2B5EF4-FFF2-40B4-BE49-F238E27FC236}">
                <a16:creationId xmlns:a16="http://schemas.microsoft.com/office/drawing/2014/main" id="{036C5C0B-840A-44DF-8CA3-91023E22717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6892" y="5420319"/>
            <a:ext cx="482885" cy="482885"/>
          </a:xfrm>
          <a:prstGeom prst="rect">
            <a:avLst/>
          </a:prstGeom>
        </p:spPr>
      </p:pic>
      <p:sp>
        <p:nvSpPr>
          <p:cNvPr id="7" name="Rectangle 6">
            <a:extLst>
              <a:ext uri="{FF2B5EF4-FFF2-40B4-BE49-F238E27FC236}">
                <a16:creationId xmlns:a16="http://schemas.microsoft.com/office/drawing/2014/main" id="{BED776B9-82FF-4977-8C7D-7F4E1D49966E}"/>
              </a:ext>
            </a:extLst>
          </p:cNvPr>
          <p:cNvSpPr/>
          <p:nvPr/>
        </p:nvSpPr>
        <p:spPr>
          <a:xfrm>
            <a:off x="690552" y="6254036"/>
            <a:ext cx="96757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Romarriket</a:t>
            </a:r>
          </a:p>
        </p:txBody>
      </p:sp>
      <p:cxnSp>
        <p:nvCxnSpPr>
          <p:cNvPr id="9" name="Straight Connector 8">
            <a:extLst>
              <a:ext uri="{FF2B5EF4-FFF2-40B4-BE49-F238E27FC236}">
                <a16:creationId xmlns:a16="http://schemas.microsoft.com/office/drawing/2014/main" id="{F9CF734C-40AB-496B-B324-0004A7C619B7}"/>
              </a:ext>
            </a:extLst>
          </p:cNvPr>
          <p:cNvCxnSpPr>
            <a:cxnSpLocks/>
          </p:cNvCxnSpPr>
          <p:nvPr/>
        </p:nvCxnSpPr>
        <p:spPr>
          <a:xfrm>
            <a:off x="1474819" y="1057275"/>
            <a:ext cx="0" cy="522224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3CAAD55-F625-495E-9E7A-08B99C398F0A}"/>
              </a:ext>
            </a:extLst>
          </p:cNvPr>
          <p:cNvSpPr/>
          <p:nvPr/>
        </p:nvSpPr>
        <p:spPr>
          <a:xfrm>
            <a:off x="1204262" y="5913160"/>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476</a:t>
            </a:r>
          </a:p>
        </p:txBody>
      </p:sp>
      <p:pic>
        <p:nvPicPr>
          <p:cNvPr id="37" name="Picture 36">
            <a:extLst>
              <a:ext uri="{FF2B5EF4-FFF2-40B4-BE49-F238E27FC236}">
                <a16:creationId xmlns:a16="http://schemas.microsoft.com/office/drawing/2014/main" id="{8BF4FDE8-17F5-4315-A86F-BCAA5397BB0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65612" y="5419599"/>
            <a:ext cx="490257" cy="490257"/>
          </a:xfrm>
          <a:prstGeom prst="rect">
            <a:avLst/>
          </a:prstGeom>
        </p:spPr>
      </p:pic>
      <p:sp>
        <p:nvSpPr>
          <p:cNvPr id="90" name="Rectangle 89">
            <a:extLst>
              <a:ext uri="{FF2B5EF4-FFF2-40B4-BE49-F238E27FC236}">
                <a16:creationId xmlns:a16="http://schemas.microsoft.com/office/drawing/2014/main" id="{23762D8D-EBDE-4244-8644-A573B7A089F1}"/>
              </a:ext>
            </a:extLst>
          </p:cNvPr>
          <p:cNvSpPr/>
          <p:nvPr/>
        </p:nvSpPr>
        <p:spPr>
          <a:xfrm>
            <a:off x="1860" y="1296945"/>
            <a:ext cx="1458916" cy="416707"/>
          </a:xfrm>
          <a:prstGeom prst="rect">
            <a:avLst/>
          </a:prstGeom>
          <a:solidFill>
            <a:srgbClr val="00B0F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Culture of Ancient Greek and Roman</a:t>
            </a:r>
          </a:p>
        </p:txBody>
      </p:sp>
      <p:pic>
        <p:nvPicPr>
          <p:cNvPr id="111" name="Picture 110">
            <a:extLst>
              <a:ext uri="{FF2B5EF4-FFF2-40B4-BE49-F238E27FC236}">
                <a16:creationId xmlns:a16="http://schemas.microsoft.com/office/drawing/2014/main" id="{41B3AF7F-73AC-4984-963A-4A1B4241DB41}"/>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83776" y="778652"/>
            <a:ext cx="518293" cy="518293"/>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1842364" cy="369332"/>
          </a:xfrm>
          <a:prstGeom prst="rect">
            <a:avLst/>
          </a:prstGeom>
          <a:noFill/>
        </p:spPr>
        <p:txBody>
          <a:bodyPr wrap="none" rtlCol="0">
            <a:spAutoFit/>
          </a:bodyPr>
          <a:lstStyle/>
          <a:p>
            <a:r>
              <a:rPr lang="sv-SE" b="1" dirty="0"/>
              <a:t>Greek Mythology</a:t>
            </a:r>
          </a:p>
        </p:txBody>
      </p:sp>
      <p:pic>
        <p:nvPicPr>
          <p:cNvPr id="11" name="Picture 10">
            <a:extLst>
              <a:ext uri="{FF2B5EF4-FFF2-40B4-BE49-F238E27FC236}">
                <a16:creationId xmlns:a16="http://schemas.microsoft.com/office/drawing/2014/main" id="{C5D27B41-2F29-423A-AE41-D8C9B51F7250}"/>
              </a:ext>
            </a:extLst>
          </p:cNvPr>
          <p:cNvPicPr>
            <a:picLocks noChangeAspect="1"/>
          </p:cNvPicPr>
          <p:nvPr/>
        </p:nvPicPr>
        <p:blipFill>
          <a:blip r:embed="rId9"/>
          <a:stretch>
            <a:fillRect/>
          </a:stretch>
        </p:blipFill>
        <p:spPr>
          <a:xfrm>
            <a:off x="1928681" y="0"/>
            <a:ext cx="5275385" cy="6858000"/>
          </a:xfrm>
          <a:prstGeom prst="rect">
            <a:avLst/>
          </a:prstGeom>
        </p:spPr>
      </p:pic>
      <p:sp>
        <p:nvSpPr>
          <p:cNvPr id="16" name="Rectangle 15">
            <a:extLst>
              <a:ext uri="{FF2B5EF4-FFF2-40B4-BE49-F238E27FC236}">
                <a16:creationId xmlns:a16="http://schemas.microsoft.com/office/drawing/2014/main" id="{16DCBA50-8ADF-4986-8E26-E632EFFF3450}"/>
              </a:ext>
            </a:extLst>
          </p:cNvPr>
          <p:cNvSpPr/>
          <p:nvPr/>
        </p:nvSpPr>
        <p:spPr>
          <a:xfrm>
            <a:off x="6475001" y="1915509"/>
            <a:ext cx="477310" cy="276999"/>
          </a:xfrm>
          <a:prstGeom prst="rect">
            <a:avLst/>
          </a:prstGeom>
        </p:spPr>
        <p:txBody>
          <a:bodyPr wrap="none">
            <a:spAutoFit/>
          </a:bodyPr>
          <a:lstStyle/>
          <a:p>
            <a:r>
              <a:rPr lang="sv-SE" sz="1200" b="1" dirty="0"/>
              <a:t>Zeus</a:t>
            </a:r>
          </a:p>
        </p:txBody>
      </p:sp>
      <p:sp>
        <p:nvSpPr>
          <p:cNvPr id="17" name="Rectangle 16">
            <a:extLst>
              <a:ext uri="{FF2B5EF4-FFF2-40B4-BE49-F238E27FC236}">
                <a16:creationId xmlns:a16="http://schemas.microsoft.com/office/drawing/2014/main" id="{F501F526-11C8-4387-A346-EAEDE94429DB}"/>
              </a:ext>
            </a:extLst>
          </p:cNvPr>
          <p:cNvSpPr/>
          <p:nvPr/>
        </p:nvSpPr>
        <p:spPr>
          <a:xfrm>
            <a:off x="7455299" y="3443248"/>
            <a:ext cx="996107" cy="276999"/>
          </a:xfrm>
          <a:prstGeom prst="rect">
            <a:avLst/>
          </a:prstGeom>
        </p:spPr>
        <p:txBody>
          <a:bodyPr wrap="none">
            <a:spAutoFit/>
          </a:bodyPr>
          <a:lstStyle/>
          <a:p>
            <a:r>
              <a:rPr lang="sv-SE" altLang="zh-CN" sz="1200" b="1" dirty="0"/>
              <a:t>P</a:t>
            </a:r>
            <a:r>
              <a:rPr lang="sv-SE" sz="1200" b="1" dirty="0"/>
              <a:t>rometheus </a:t>
            </a:r>
          </a:p>
        </p:txBody>
      </p:sp>
      <p:pic>
        <p:nvPicPr>
          <p:cNvPr id="18" name="Picture 17" descr="Background pattern&#10;&#10;Description automatically generated">
            <a:extLst>
              <a:ext uri="{FF2B5EF4-FFF2-40B4-BE49-F238E27FC236}">
                <a16:creationId xmlns:a16="http://schemas.microsoft.com/office/drawing/2014/main" id="{14742AE7-4F6D-4F95-BD1D-8D8B0AE8E32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479493" y="3270157"/>
            <a:ext cx="194727" cy="346181"/>
          </a:xfrm>
          <a:prstGeom prst="rect">
            <a:avLst/>
          </a:prstGeom>
        </p:spPr>
      </p:pic>
      <p:pic>
        <p:nvPicPr>
          <p:cNvPr id="19" name="Picture 18">
            <a:extLst>
              <a:ext uri="{FF2B5EF4-FFF2-40B4-BE49-F238E27FC236}">
                <a16:creationId xmlns:a16="http://schemas.microsoft.com/office/drawing/2014/main" id="{7AF5FB64-5017-47C3-807C-E3A0162DABE5}"/>
              </a:ext>
            </a:extLst>
          </p:cNvPr>
          <p:cNvPicPr>
            <a:picLocks noChangeAspect="1"/>
          </p:cNvPicPr>
          <p:nvPr/>
        </p:nvPicPr>
        <p:blipFill>
          <a:blip r:embed="rId12"/>
          <a:stretch>
            <a:fillRect/>
          </a:stretch>
        </p:blipFill>
        <p:spPr>
          <a:xfrm>
            <a:off x="7615866" y="2591369"/>
            <a:ext cx="560671" cy="912293"/>
          </a:xfrm>
          <a:prstGeom prst="rect">
            <a:avLst/>
          </a:prstGeom>
        </p:spPr>
      </p:pic>
      <p:pic>
        <p:nvPicPr>
          <p:cNvPr id="20" name="Picture 19" descr="A picture containing chart&#10;&#10;Description automatically generated">
            <a:extLst>
              <a:ext uri="{FF2B5EF4-FFF2-40B4-BE49-F238E27FC236}">
                <a16:creationId xmlns:a16="http://schemas.microsoft.com/office/drawing/2014/main" id="{F96FB2A7-8F8C-4A0F-BFD2-BAAEDB65ED7E}"/>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7988796" y="3810484"/>
            <a:ext cx="548239" cy="548239"/>
          </a:xfrm>
          <a:prstGeom prst="rect">
            <a:avLst/>
          </a:prstGeom>
        </p:spPr>
      </p:pic>
      <p:pic>
        <p:nvPicPr>
          <p:cNvPr id="21" name="Picture 20" descr="Shape&#10;&#10;Description automatically generated">
            <a:extLst>
              <a:ext uri="{FF2B5EF4-FFF2-40B4-BE49-F238E27FC236}">
                <a16:creationId xmlns:a16="http://schemas.microsoft.com/office/drawing/2014/main" id="{70B367D6-3277-469C-A3DF-2EC82418033F}"/>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7930678" y="4733686"/>
            <a:ext cx="658398" cy="658398"/>
          </a:xfrm>
          <a:prstGeom prst="rect">
            <a:avLst/>
          </a:prstGeom>
        </p:spPr>
      </p:pic>
      <p:pic>
        <p:nvPicPr>
          <p:cNvPr id="22" name="Picture 21" descr="Icon&#10;&#10;Description automatically generated">
            <a:extLst>
              <a:ext uri="{FF2B5EF4-FFF2-40B4-BE49-F238E27FC236}">
                <a16:creationId xmlns:a16="http://schemas.microsoft.com/office/drawing/2014/main" id="{995279BB-AB49-47B3-91DF-166498569703}"/>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rot="16200000">
            <a:off x="7953352" y="5343492"/>
            <a:ext cx="674365" cy="674365"/>
          </a:xfrm>
          <a:prstGeom prst="rect">
            <a:avLst/>
          </a:prstGeom>
        </p:spPr>
      </p:pic>
      <p:pic>
        <p:nvPicPr>
          <p:cNvPr id="23" name="Picture 22" descr="Background pattern&#10;&#10;Description automatically generated">
            <a:extLst>
              <a:ext uri="{FF2B5EF4-FFF2-40B4-BE49-F238E27FC236}">
                <a16:creationId xmlns:a16="http://schemas.microsoft.com/office/drawing/2014/main" id="{FCB0C10A-1093-4645-9474-26E9B911729F}"/>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8077469" y="6048405"/>
            <a:ext cx="426129" cy="688259"/>
          </a:xfrm>
          <a:prstGeom prst="rect">
            <a:avLst/>
          </a:prstGeom>
        </p:spPr>
      </p:pic>
      <p:sp>
        <p:nvSpPr>
          <p:cNvPr id="12" name="Rectangle 11">
            <a:extLst>
              <a:ext uri="{FF2B5EF4-FFF2-40B4-BE49-F238E27FC236}">
                <a16:creationId xmlns:a16="http://schemas.microsoft.com/office/drawing/2014/main" id="{23D64185-C7E5-4572-B6AF-2805D271CFD8}"/>
              </a:ext>
            </a:extLst>
          </p:cNvPr>
          <p:cNvSpPr/>
          <p:nvPr/>
        </p:nvSpPr>
        <p:spPr>
          <a:xfrm>
            <a:off x="8479493" y="3902549"/>
            <a:ext cx="1341136" cy="369332"/>
          </a:xfrm>
          <a:prstGeom prst="rect">
            <a:avLst/>
          </a:prstGeom>
        </p:spPr>
        <p:txBody>
          <a:bodyPr wrap="none">
            <a:spAutoFit/>
          </a:bodyPr>
          <a:lstStyle/>
          <a:p>
            <a:r>
              <a:rPr lang="sv-SE" b="1" dirty="0"/>
              <a:t>Golden Age </a:t>
            </a:r>
          </a:p>
        </p:txBody>
      </p:sp>
      <p:sp>
        <p:nvSpPr>
          <p:cNvPr id="14" name="Rectangle 13">
            <a:extLst>
              <a:ext uri="{FF2B5EF4-FFF2-40B4-BE49-F238E27FC236}">
                <a16:creationId xmlns:a16="http://schemas.microsoft.com/office/drawing/2014/main" id="{F032D853-25B6-4D9E-8D24-B1CF2469F066}"/>
              </a:ext>
            </a:extLst>
          </p:cNvPr>
          <p:cNvSpPr/>
          <p:nvPr/>
        </p:nvSpPr>
        <p:spPr>
          <a:xfrm>
            <a:off x="8537035" y="4915988"/>
            <a:ext cx="1177117" cy="369332"/>
          </a:xfrm>
          <a:prstGeom prst="rect">
            <a:avLst/>
          </a:prstGeom>
        </p:spPr>
        <p:txBody>
          <a:bodyPr wrap="none">
            <a:spAutoFit/>
          </a:bodyPr>
          <a:lstStyle/>
          <a:p>
            <a:r>
              <a:rPr lang="sv-SE" b="1" dirty="0"/>
              <a:t>Silver Age </a:t>
            </a:r>
          </a:p>
        </p:txBody>
      </p:sp>
      <p:sp>
        <p:nvSpPr>
          <p:cNvPr id="29" name="Rectangle 28">
            <a:extLst>
              <a:ext uri="{FF2B5EF4-FFF2-40B4-BE49-F238E27FC236}">
                <a16:creationId xmlns:a16="http://schemas.microsoft.com/office/drawing/2014/main" id="{345C0B24-E952-400F-989C-A8C33B8BDA99}"/>
              </a:ext>
            </a:extLst>
          </p:cNvPr>
          <p:cNvSpPr/>
          <p:nvPr/>
        </p:nvSpPr>
        <p:spPr>
          <a:xfrm>
            <a:off x="8627717" y="6223761"/>
            <a:ext cx="1267783" cy="369332"/>
          </a:xfrm>
          <a:prstGeom prst="rect">
            <a:avLst/>
          </a:prstGeom>
        </p:spPr>
        <p:txBody>
          <a:bodyPr wrap="none">
            <a:spAutoFit/>
          </a:bodyPr>
          <a:lstStyle/>
          <a:p>
            <a:r>
              <a:rPr lang="en-US" b="1" dirty="0">
                <a:solidFill>
                  <a:srgbClr val="202122"/>
                </a:solidFill>
                <a:latin typeface="Calibri (Body)"/>
              </a:rPr>
              <a:t>Heroic Age</a:t>
            </a:r>
            <a:r>
              <a:rPr lang="en-US" dirty="0">
                <a:solidFill>
                  <a:srgbClr val="202122"/>
                </a:solidFill>
                <a:latin typeface="Calibri (Body)"/>
              </a:rPr>
              <a:t> </a:t>
            </a:r>
            <a:endParaRPr lang="sv-SE" dirty="0">
              <a:latin typeface="Calibri (Body)"/>
            </a:endParaRPr>
          </a:p>
        </p:txBody>
      </p:sp>
      <p:sp>
        <p:nvSpPr>
          <p:cNvPr id="30" name="Rectangle 29">
            <a:extLst>
              <a:ext uri="{FF2B5EF4-FFF2-40B4-BE49-F238E27FC236}">
                <a16:creationId xmlns:a16="http://schemas.microsoft.com/office/drawing/2014/main" id="{DF85F01A-4377-40B8-985B-9CC59F92C1A0}"/>
              </a:ext>
            </a:extLst>
          </p:cNvPr>
          <p:cNvSpPr/>
          <p:nvPr/>
        </p:nvSpPr>
        <p:spPr>
          <a:xfrm>
            <a:off x="8586731" y="5540524"/>
            <a:ext cx="1309974" cy="369332"/>
          </a:xfrm>
          <a:prstGeom prst="rect">
            <a:avLst/>
          </a:prstGeom>
        </p:spPr>
        <p:txBody>
          <a:bodyPr wrap="none">
            <a:spAutoFit/>
          </a:bodyPr>
          <a:lstStyle/>
          <a:p>
            <a:r>
              <a:rPr lang="en-US" b="1" dirty="0">
                <a:solidFill>
                  <a:srgbClr val="202122"/>
                </a:solidFill>
                <a:latin typeface="Calibri (Body)"/>
              </a:rPr>
              <a:t>Bronze Age</a:t>
            </a:r>
            <a:r>
              <a:rPr lang="en-US" dirty="0">
                <a:solidFill>
                  <a:srgbClr val="202122"/>
                </a:solidFill>
                <a:latin typeface="Calibri (Body)"/>
              </a:rPr>
              <a:t> </a:t>
            </a:r>
            <a:endParaRPr lang="sv-SE" dirty="0">
              <a:latin typeface="Calibri (Body)"/>
            </a:endParaRPr>
          </a:p>
        </p:txBody>
      </p:sp>
      <p:pic>
        <p:nvPicPr>
          <p:cNvPr id="31" name="Picture 30">
            <a:extLst>
              <a:ext uri="{FF2B5EF4-FFF2-40B4-BE49-F238E27FC236}">
                <a16:creationId xmlns:a16="http://schemas.microsoft.com/office/drawing/2014/main" id="{A63C30E2-E502-4394-BEC7-6F0B5F174720}"/>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0119886" y="5591527"/>
            <a:ext cx="904243" cy="662509"/>
          </a:xfrm>
          <a:prstGeom prst="rect">
            <a:avLst/>
          </a:prstGeom>
        </p:spPr>
      </p:pic>
      <p:sp>
        <p:nvSpPr>
          <p:cNvPr id="32" name="Rectangle 31">
            <a:extLst>
              <a:ext uri="{FF2B5EF4-FFF2-40B4-BE49-F238E27FC236}">
                <a16:creationId xmlns:a16="http://schemas.microsoft.com/office/drawing/2014/main" id="{A1D4D5B0-4526-493C-8F00-447CD4A5542A}"/>
              </a:ext>
            </a:extLst>
          </p:cNvPr>
          <p:cNvSpPr/>
          <p:nvPr/>
        </p:nvSpPr>
        <p:spPr>
          <a:xfrm>
            <a:off x="10947789" y="5648525"/>
            <a:ext cx="1266885" cy="369332"/>
          </a:xfrm>
          <a:prstGeom prst="rect">
            <a:avLst/>
          </a:prstGeom>
        </p:spPr>
        <p:txBody>
          <a:bodyPr wrap="none">
            <a:spAutoFit/>
          </a:bodyPr>
          <a:lstStyle/>
          <a:p>
            <a:r>
              <a:rPr lang="sv-SE" b="1" dirty="0"/>
              <a:t>Flood myth</a:t>
            </a:r>
          </a:p>
        </p:txBody>
      </p:sp>
      <p:sp>
        <p:nvSpPr>
          <p:cNvPr id="33" name="Oval 32">
            <a:extLst>
              <a:ext uri="{FF2B5EF4-FFF2-40B4-BE49-F238E27FC236}">
                <a16:creationId xmlns:a16="http://schemas.microsoft.com/office/drawing/2014/main" id="{DB1C0732-F90E-4A71-82B7-B1CD77850264}"/>
              </a:ext>
            </a:extLst>
          </p:cNvPr>
          <p:cNvSpPr/>
          <p:nvPr/>
        </p:nvSpPr>
        <p:spPr>
          <a:xfrm>
            <a:off x="260718" y="1628268"/>
            <a:ext cx="314325" cy="32505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4" name="Straight Connector 33">
            <a:extLst>
              <a:ext uri="{FF2B5EF4-FFF2-40B4-BE49-F238E27FC236}">
                <a16:creationId xmlns:a16="http://schemas.microsoft.com/office/drawing/2014/main" id="{A80A455D-D48B-4247-904E-7926E2F0429C}"/>
              </a:ext>
            </a:extLst>
          </p:cNvPr>
          <p:cNvCxnSpPr>
            <a:cxnSpLocks/>
            <a:stCxn id="33" idx="5"/>
            <a:endCxn id="11" idx="1"/>
          </p:cNvCxnSpPr>
          <p:nvPr/>
        </p:nvCxnSpPr>
        <p:spPr>
          <a:xfrm>
            <a:off x="529011" y="1905719"/>
            <a:ext cx="1399670" cy="1523281"/>
          </a:xfrm>
          <a:prstGeom prst="line">
            <a:avLst/>
          </a:prstGeom>
          <a:ln>
            <a:solidFill>
              <a:srgbClr val="FF0000"/>
            </a:solidFill>
            <a:prstDash val="lgDash"/>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2846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394FE3-6BE0-4BD2-BED1-B1DBF79FD8EA}"/>
              </a:ext>
            </a:extLst>
          </p:cNvPr>
          <p:cNvSpPr/>
          <p:nvPr/>
        </p:nvSpPr>
        <p:spPr>
          <a:xfrm>
            <a:off x="0" y="0"/>
            <a:ext cx="859915" cy="369332"/>
          </a:xfrm>
          <a:prstGeom prst="rect">
            <a:avLst/>
          </a:prstGeom>
        </p:spPr>
        <p:txBody>
          <a:bodyPr wrap="none">
            <a:spAutoFit/>
          </a:bodyPr>
          <a:lstStyle/>
          <a:p>
            <a:r>
              <a:rPr lang="sv-SE" b="1" dirty="0"/>
              <a:t>Europa</a:t>
            </a:r>
          </a:p>
        </p:txBody>
      </p:sp>
      <p:pic>
        <p:nvPicPr>
          <p:cNvPr id="4" name="Picture 3" descr="Map&#10;&#10;Description automatically generated">
            <a:extLst>
              <a:ext uri="{FF2B5EF4-FFF2-40B4-BE49-F238E27FC236}">
                <a16:creationId xmlns:a16="http://schemas.microsoft.com/office/drawing/2014/main" id="{CCFA712A-D919-4753-9366-8050DEAA258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038225"/>
            <a:ext cx="9834074" cy="5819775"/>
          </a:xfrm>
          <a:prstGeom prst="rect">
            <a:avLst/>
          </a:prstGeom>
        </p:spPr>
      </p:pic>
      <p:pic>
        <p:nvPicPr>
          <p:cNvPr id="4098" name="Picture 2" descr="upload.wikimedia.org/wikipedia/commons/thumb/0/...">
            <a:extLst>
              <a:ext uri="{FF2B5EF4-FFF2-40B4-BE49-F238E27FC236}">
                <a16:creationId xmlns:a16="http://schemas.microsoft.com/office/drawing/2014/main" id="{6485F0A2-17BB-4E1B-A732-4BF366519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0563" y="1807696"/>
            <a:ext cx="2611437" cy="1929765"/>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2D0ACD54-5EAA-4E21-8A2A-D4EFABDB86EF}"/>
              </a:ext>
            </a:extLst>
          </p:cNvPr>
          <p:cNvSpPr/>
          <p:nvPr/>
        </p:nvSpPr>
        <p:spPr>
          <a:xfrm>
            <a:off x="8666725" y="5295900"/>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a:extLst>
              <a:ext uri="{FF2B5EF4-FFF2-40B4-BE49-F238E27FC236}">
                <a16:creationId xmlns:a16="http://schemas.microsoft.com/office/drawing/2014/main" id="{40F25075-BCAC-45A1-9706-7B9181E9EF7F}"/>
              </a:ext>
            </a:extLst>
          </p:cNvPr>
          <p:cNvSpPr/>
          <p:nvPr/>
        </p:nvSpPr>
        <p:spPr>
          <a:xfrm>
            <a:off x="8568927" y="4926568"/>
            <a:ext cx="1098378" cy="369332"/>
          </a:xfrm>
          <a:prstGeom prst="rect">
            <a:avLst/>
          </a:prstGeom>
        </p:spPr>
        <p:txBody>
          <a:bodyPr wrap="none">
            <a:spAutoFit/>
          </a:bodyPr>
          <a:lstStyle/>
          <a:p>
            <a:r>
              <a:rPr lang="sv-SE" dirty="0"/>
              <a:t>Phoenicia</a:t>
            </a:r>
          </a:p>
        </p:txBody>
      </p:sp>
      <p:sp>
        <p:nvSpPr>
          <p:cNvPr id="8" name="Rectangle 7">
            <a:extLst>
              <a:ext uri="{FF2B5EF4-FFF2-40B4-BE49-F238E27FC236}">
                <a16:creationId xmlns:a16="http://schemas.microsoft.com/office/drawing/2014/main" id="{0677D5E9-D867-4FAE-B93F-B69D18091808}"/>
              </a:ext>
            </a:extLst>
          </p:cNvPr>
          <p:cNvSpPr/>
          <p:nvPr/>
        </p:nvSpPr>
        <p:spPr>
          <a:xfrm>
            <a:off x="10643350" y="1438364"/>
            <a:ext cx="859915" cy="369332"/>
          </a:xfrm>
          <a:prstGeom prst="rect">
            <a:avLst/>
          </a:prstGeom>
        </p:spPr>
        <p:txBody>
          <a:bodyPr wrap="none">
            <a:spAutoFit/>
          </a:bodyPr>
          <a:lstStyle/>
          <a:p>
            <a:r>
              <a:rPr lang="sv-SE" b="1" dirty="0"/>
              <a:t>Europa</a:t>
            </a:r>
          </a:p>
        </p:txBody>
      </p:sp>
      <p:sp>
        <p:nvSpPr>
          <p:cNvPr id="10" name="Oval 9">
            <a:extLst>
              <a:ext uri="{FF2B5EF4-FFF2-40B4-BE49-F238E27FC236}">
                <a16:creationId xmlns:a16="http://schemas.microsoft.com/office/drawing/2014/main" id="{BDC83239-236A-4BCD-A6F2-32D977A221A1}"/>
              </a:ext>
            </a:extLst>
          </p:cNvPr>
          <p:cNvSpPr/>
          <p:nvPr/>
        </p:nvSpPr>
        <p:spPr>
          <a:xfrm>
            <a:off x="6211001" y="5133976"/>
            <a:ext cx="689291" cy="380268"/>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ectangle 10">
            <a:extLst>
              <a:ext uri="{FF2B5EF4-FFF2-40B4-BE49-F238E27FC236}">
                <a16:creationId xmlns:a16="http://schemas.microsoft.com/office/drawing/2014/main" id="{F2D9D52A-79E5-48EE-9CDC-1DDD283F5B6D}"/>
              </a:ext>
            </a:extLst>
          </p:cNvPr>
          <p:cNvSpPr/>
          <p:nvPr/>
        </p:nvSpPr>
        <p:spPr>
          <a:xfrm>
            <a:off x="6301977" y="4764643"/>
            <a:ext cx="689291" cy="369332"/>
          </a:xfrm>
          <a:prstGeom prst="rect">
            <a:avLst/>
          </a:prstGeom>
        </p:spPr>
        <p:txBody>
          <a:bodyPr wrap="none">
            <a:spAutoFit/>
          </a:bodyPr>
          <a:lstStyle/>
          <a:p>
            <a:r>
              <a:rPr lang="sv-SE" dirty="0"/>
              <a:t>Crete</a:t>
            </a:r>
          </a:p>
        </p:txBody>
      </p:sp>
      <p:cxnSp>
        <p:nvCxnSpPr>
          <p:cNvPr id="12" name="Straight Connector 11">
            <a:extLst>
              <a:ext uri="{FF2B5EF4-FFF2-40B4-BE49-F238E27FC236}">
                <a16:creationId xmlns:a16="http://schemas.microsoft.com/office/drawing/2014/main" id="{574980A1-5E60-465B-83A5-29D20C7CF216}"/>
              </a:ext>
            </a:extLst>
          </p:cNvPr>
          <p:cNvCxnSpPr>
            <a:cxnSpLocks/>
            <a:stCxn id="6" idx="2"/>
            <a:endCxn id="10" idx="6"/>
          </p:cNvCxnSpPr>
          <p:nvPr/>
        </p:nvCxnSpPr>
        <p:spPr>
          <a:xfrm flipH="1" flipV="1">
            <a:off x="6900292" y="5324110"/>
            <a:ext cx="1766433" cy="50907"/>
          </a:xfrm>
          <a:prstGeom prst="line">
            <a:avLst/>
          </a:prstGeom>
          <a:ln>
            <a:solidFill>
              <a:srgbClr val="0070C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CDF9E31E-A987-4020-A0C2-8C097CC788B8}"/>
              </a:ext>
            </a:extLst>
          </p:cNvPr>
          <p:cNvPicPr>
            <a:picLocks noChangeAspect="1"/>
          </p:cNvPicPr>
          <p:nvPr/>
        </p:nvPicPr>
        <p:blipFill>
          <a:blip r:embed="rId5"/>
          <a:stretch>
            <a:fillRect/>
          </a:stretch>
        </p:blipFill>
        <p:spPr>
          <a:xfrm>
            <a:off x="8085457" y="369332"/>
            <a:ext cx="966939" cy="1351837"/>
          </a:xfrm>
          <a:prstGeom prst="rect">
            <a:avLst/>
          </a:prstGeom>
        </p:spPr>
      </p:pic>
      <p:sp>
        <p:nvSpPr>
          <p:cNvPr id="17" name="Rectangle 16">
            <a:extLst>
              <a:ext uri="{FF2B5EF4-FFF2-40B4-BE49-F238E27FC236}">
                <a16:creationId xmlns:a16="http://schemas.microsoft.com/office/drawing/2014/main" id="{7B8D5136-F96E-40ED-BE56-DAFC623B6104}"/>
              </a:ext>
            </a:extLst>
          </p:cNvPr>
          <p:cNvSpPr/>
          <p:nvPr/>
        </p:nvSpPr>
        <p:spPr>
          <a:xfrm>
            <a:off x="8251559" y="1700619"/>
            <a:ext cx="477310" cy="276999"/>
          </a:xfrm>
          <a:prstGeom prst="rect">
            <a:avLst/>
          </a:prstGeom>
        </p:spPr>
        <p:txBody>
          <a:bodyPr wrap="none">
            <a:spAutoFit/>
          </a:bodyPr>
          <a:lstStyle/>
          <a:p>
            <a:r>
              <a:rPr lang="sv-SE" sz="1200" b="1" dirty="0"/>
              <a:t>Zeus</a:t>
            </a:r>
          </a:p>
        </p:txBody>
      </p:sp>
      <p:pic>
        <p:nvPicPr>
          <p:cNvPr id="18" name="Picture 17" descr="Logo, icon&#10;&#10;Description automatically generated">
            <a:extLst>
              <a:ext uri="{FF2B5EF4-FFF2-40B4-BE49-F238E27FC236}">
                <a16:creationId xmlns:a16="http://schemas.microsoft.com/office/drawing/2014/main" id="{5A24892F-1246-4089-9B88-4C99ABFD077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57745" y="196226"/>
            <a:ext cx="211181" cy="211181"/>
          </a:xfrm>
          <a:prstGeom prst="rect">
            <a:avLst/>
          </a:prstGeom>
        </p:spPr>
      </p:pic>
      <p:pic>
        <p:nvPicPr>
          <p:cNvPr id="19" name="Picture 18" descr="A picture containing icon&#10;&#10;Description automatically generated">
            <a:extLst>
              <a:ext uri="{FF2B5EF4-FFF2-40B4-BE49-F238E27FC236}">
                <a16:creationId xmlns:a16="http://schemas.microsoft.com/office/drawing/2014/main" id="{DE74E203-DC19-4537-A9F7-5CA6F0C8A59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386108" y="184666"/>
            <a:ext cx="1197099" cy="1197099"/>
          </a:xfrm>
          <a:prstGeom prst="rect">
            <a:avLst/>
          </a:prstGeom>
        </p:spPr>
      </p:pic>
      <p:sp>
        <p:nvSpPr>
          <p:cNvPr id="22" name="Arrow: Right 21">
            <a:extLst>
              <a:ext uri="{FF2B5EF4-FFF2-40B4-BE49-F238E27FC236}">
                <a16:creationId xmlns:a16="http://schemas.microsoft.com/office/drawing/2014/main" id="{E3F5C4EC-6002-4295-9A04-958ACE089BEC}"/>
              </a:ext>
            </a:extLst>
          </p:cNvPr>
          <p:cNvSpPr/>
          <p:nvPr/>
        </p:nvSpPr>
        <p:spPr>
          <a:xfrm>
            <a:off x="9189434" y="619665"/>
            <a:ext cx="274507" cy="33944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31" name="Picture 6" descr="Minos | Knossos Guides">
            <a:extLst>
              <a:ext uri="{FF2B5EF4-FFF2-40B4-BE49-F238E27FC236}">
                <a16:creationId xmlns:a16="http://schemas.microsoft.com/office/drawing/2014/main" id="{65754B70-0CB8-47C8-932F-2B19BF17AD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52136" y="5578187"/>
            <a:ext cx="2113865" cy="1188462"/>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117488AA-574B-4FB5-851D-07DBFED88B0A}"/>
              </a:ext>
            </a:extLst>
          </p:cNvPr>
          <p:cNvCxnSpPr>
            <a:cxnSpLocks/>
            <a:stCxn id="4098" idx="2"/>
            <a:endCxn id="31" idx="0"/>
          </p:cNvCxnSpPr>
          <p:nvPr/>
        </p:nvCxnSpPr>
        <p:spPr>
          <a:xfrm flipH="1">
            <a:off x="9909069" y="3737461"/>
            <a:ext cx="977213" cy="184072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9E5F292-3D4E-4286-BCC3-F6430257FFFE}"/>
              </a:ext>
            </a:extLst>
          </p:cNvPr>
          <p:cNvCxnSpPr>
            <a:cxnSpLocks/>
            <a:stCxn id="31" idx="1"/>
            <a:endCxn id="10" idx="5"/>
          </p:cNvCxnSpPr>
          <p:nvPr/>
        </p:nvCxnSpPr>
        <p:spPr>
          <a:xfrm flipH="1" flipV="1">
            <a:off x="6799348" y="5458555"/>
            <a:ext cx="2052788" cy="713863"/>
          </a:xfrm>
          <a:prstGeom prst="line">
            <a:avLst/>
          </a:prstGeom>
          <a:ln>
            <a:solidFill>
              <a:srgbClr val="FF000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1C050EC1-037A-45AE-A650-4D4A10314509}"/>
              </a:ext>
            </a:extLst>
          </p:cNvPr>
          <p:cNvSpPr/>
          <p:nvPr/>
        </p:nvSpPr>
        <p:spPr>
          <a:xfrm>
            <a:off x="10960974" y="6491168"/>
            <a:ext cx="585417" cy="276999"/>
          </a:xfrm>
          <a:prstGeom prst="rect">
            <a:avLst/>
          </a:prstGeom>
        </p:spPr>
        <p:txBody>
          <a:bodyPr wrap="none">
            <a:spAutoFit/>
          </a:bodyPr>
          <a:lstStyle/>
          <a:p>
            <a:r>
              <a:rPr lang="sv-SE" sz="1200" b="1" dirty="0"/>
              <a:t>Minos</a:t>
            </a:r>
          </a:p>
        </p:txBody>
      </p:sp>
    </p:spTree>
    <p:extLst>
      <p:ext uri="{BB962C8B-B14F-4D97-AF65-F5344CB8AC3E}">
        <p14:creationId xmlns:p14="http://schemas.microsoft.com/office/powerpoint/2010/main" val="3778990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812B7A-19B8-4876-8999-DC3FB2C65266}"/>
              </a:ext>
            </a:extLst>
          </p:cNvPr>
          <p:cNvPicPr>
            <a:picLocks noChangeAspect="1"/>
          </p:cNvPicPr>
          <p:nvPr/>
        </p:nvPicPr>
        <p:blipFill>
          <a:blip r:embed="rId2"/>
          <a:stretch>
            <a:fillRect/>
          </a:stretch>
        </p:blipFill>
        <p:spPr>
          <a:xfrm>
            <a:off x="13981" y="628506"/>
            <a:ext cx="6445903" cy="6229495"/>
          </a:xfrm>
          <a:prstGeom prst="rect">
            <a:avLst/>
          </a:prstGeom>
        </p:spPr>
      </p:pic>
      <p:sp>
        <p:nvSpPr>
          <p:cNvPr id="47" name="Oval 46">
            <a:extLst>
              <a:ext uri="{FF2B5EF4-FFF2-40B4-BE49-F238E27FC236}">
                <a16:creationId xmlns:a16="http://schemas.microsoft.com/office/drawing/2014/main" id="{5B6F2E38-0843-4862-93AB-0627F7DF86D4}"/>
              </a:ext>
            </a:extLst>
          </p:cNvPr>
          <p:cNvSpPr/>
          <p:nvPr/>
        </p:nvSpPr>
        <p:spPr>
          <a:xfrm>
            <a:off x="5112694" y="5359481"/>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2" name="Rectangle 51">
            <a:extLst>
              <a:ext uri="{FF2B5EF4-FFF2-40B4-BE49-F238E27FC236}">
                <a16:creationId xmlns:a16="http://schemas.microsoft.com/office/drawing/2014/main" id="{CF158872-ED0E-4EAB-8E5A-517F570DE61A}"/>
              </a:ext>
            </a:extLst>
          </p:cNvPr>
          <p:cNvSpPr/>
          <p:nvPr/>
        </p:nvSpPr>
        <p:spPr>
          <a:xfrm>
            <a:off x="4806541" y="5600091"/>
            <a:ext cx="1098378" cy="369332"/>
          </a:xfrm>
          <a:prstGeom prst="rect">
            <a:avLst/>
          </a:prstGeom>
        </p:spPr>
        <p:txBody>
          <a:bodyPr wrap="none">
            <a:spAutoFit/>
          </a:bodyPr>
          <a:lstStyle/>
          <a:p>
            <a:r>
              <a:rPr lang="sv-SE" dirty="0"/>
              <a:t>Phoenicia</a:t>
            </a:r>
          </a:p>
        </p:txBody>
      </p:sp>
      <p:sp>
        <p:nvSpPr>
          <p:cNvPr id="53" name="Rectangle 52">
            <a:extLst>
              <a:ext uri="{FF2B5EF4-FFF2-40B4-BE49-F238E27FC236}">
                <a16:creationId xmlns:a16="http://schemas.microsoft.com/office/drawing/2014/main" id="{DE37BBDA-877B-4262-B6A1-ABFC10B8CC58}"/>
              </a:ext>
            </a:extLst>
          </p:cNvPr>
          <p:cNvSpPr/>
          <p:nvPr/>
        </p:nvSpPr>
        <p:spPr>
          <a:xfrm>
            <a:off x="2745783" y="4065548"/>
            <a:ext cx="861133" cy="369332"/>
          </a:xfrm>
          <a:prstGeom prst="rect">
            <a:avLst/>
          </a:prstGeom>
        </p:spPr>
        <p:txBody>
          <a:bodyPr wrap="none">
            <a:spAutoFit/>
          </a:bodyPr>
          <a:lstStyle/>
          <a:p>
            <a:r>
              <a:rPr lang="sv-SE" dirty="0"/>
              <a:t>Thebes</a:t>
            </a:r>
          </a:p>
        </p:txBody>
      </p:sp>
      <p:sp>
        <p:nvSpPr>
          <p:cNvPr id="54" name="Oval 53">
            <a:extLst>
              <a:ext uri="{FF2B5EF4-FFF2-40B4-BE49-F238E27FC236}">
                <a16:creationId xmlns:a16="http://schemas.microsoft.com/office/drawing/2014/main" id="{6AF60041-CAB1-4B7E-9D93-10C806B78F62}"/>
              </a:ext>
            </a:extLst>
          </p:cNvPr>
          <p:cNvSpPr/>
          <p:nvPr/>
        </p:nvSpPr>
        <p:spPr>
          <a:xfrm>
            <a:off x="2372242" y="4423293"/>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6" name="Straight Connector 55">
            <a:extLst>
              <a:ext uri="{FF2B5EF4-FFF2-40B4-BE49-F238E27FC236}">
                <a16:creationId xmlns:a16="http://schemas.microsoft.com/office/drawing/2014/main" id="{7EB53DF2-25C3-4436-A6F2-D35610A9C8F3}"/>
              </a:ext>
            </a:extLst>
          </p:cNvPr>
          <p:cNvCxnSpPr>
            <a:cxnSpLocks/>
            <a:stCxn id="47" idx="2"/>
            <a:endCxn id="54" idx="5"/>
          </p:cNvCxnSpPr>
          <p:nvPr/>
        </p:nvCxnSpPr>
        <p:spPr>
          <a:xfrm flipH="1" flipV="1">
            <a:off x="2530500" y="4558354"/>
            <a:ext cx="2582194" cy="880244"/>
          </a:xfrm>
          <a:prstGeom prst="line">
            <a:avLst/>
          </a:prstGeom>
          <a:ln>
            <a:solidFill>
              <a:srgbClr val="7030A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C826885-926A-469F-9743-FB27EBD787BA}"/>
              </a:ext>
            </a:extLst>
          </p:cNvPr>
          <p:cNvSpPr/>
          <p:nvPr/>
        </p:nvSpPr>
        <p:spPr>
          <a:xfrm>
            <a:off x="0" y="0"/>
            <a:ext cx="989373" cy="369332"/>
          </a:xfrm>
          <a:prstGeom prst="rect">
            <a:avLst/>
          </a:prstGeom>
        </p:spPr>
        <p:txBody>
          <a:bodyPr wrap="none">
            <a:spAutoFit/>
          </a:bodyPr>
          <a:lstStyle/>
          <a:p>
            <a:r>
              <a:rPr lang="sv-SE" b="1" dirty="0"/>
              <a:t>Cadmus </a:t>
            </a:r>
          </a:p>
        </p:txBody>
      </p:sp>
      <p:pic>
        <p:nvPicPr>
          <p:cNvPr id="5122" name="Picture 2" descr="22 Depictions of Cadmus ideas | thebes, greek heroes, mythology">
            <a:extLst>
              <a:ext uri="{FF2B5EF4-FFF2-40B4-BE49-F238E27FC236}">
                <a16:creationId xmlns:a16="http://schemas.microsoft.com/office/drawing/2014/main" id="{AD796D83-5A43-474A-9D9A-9058C5005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4958" y="0"/>
            <a:ext cx="2599367" cy="34915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admus, in Greek mythology, was a Phoenician prince who slew the Stock  Photo - Alamy">
            <a:extLst>
              <a:ext uri="{FF2B5EF4-FFF2-40B4-BE49-F238E27FC236}">
                <a16:creationId xmlns:a16="http://schemas.microsoft.com/office/drawing/2014/main" id="{747D1CEC-04E5-4375-B6EE-5BD35E768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9082" y="3491523"/>
            <a:ext cx="2210069" cy="32956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A picture containing trouser&#10;&#10;Description automatically generated">
            <a:extLst>
              <a:ext uri="{FF2B5EF4-FFF2-40B4-BE49-F238E27FC236}">
                <a16:creationId xmlns:a16="http://schemas.microsoft.com/office/drawing/2014/main" id="{954B904A-8A4A-41C3-8234-59603D32F87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792928" y="2177911"/>
            <a:ext cx="1038226" cy="1038226"/>
          </a:xfrm>
          <a:prstGeom prst="rect">
            <a:avLst/>
          </a:prstGeom>
        </p:spPr>
      </p:pic>
      <p:pic>
        <p:nvPicPr>
          <p:cNvPr id="17" name="Picture 16">
            <a:extLst>
              <a:ext uri="{FF2B5EF4-FFF2-40B4-BE49-F238E27FC236}">
                <a16:creationId xmlns:a16="http://schemas.microsoft.com/office/drawing/2014/main" id="{D2D9F4D6-9983-4B0D-8895-B6E7B682A522}"/>
              </a:ext>
            </a:extLst>
          </p:cNvPr>
          <p:cNvPicPr>
            <a:picLocks noChangeAspect="1"/>
          </p:cNvPicPr>
          <p:nvPr/>
        </p:nvPicPr>
        <p:blipFill>
          <a:blip r:embed="rId7"/>
          <a:stretch>
            <a:fillRect/>
          </a:stretch>
        </p:blipFill>
        <p:spPr>
          <a:xfrm>
            <a:off x="8833542" y="155445"/>
            <a:ext cx="524073" cy="1426391"/>
          </a:xfrm>
          <a:prstGeom prst="rect">
            <a:avLst/>
          </a:prstGeom>
        </p:spPr>
      </p:pic>
      <p:sp>
        <p:nvSpPr>
          <p:cNvPr id="18" name="Rectangle 17">
            <a:extLst>
              <a:ext uri="{FF2B5EF4-FFF2-40B4-BE49-F238E27FC236}">
                <a16:creationId xmlns:a16="http://schemas.microsoft.com/office/drawing/2014/main" id="{CD3C184B-032D-4791-9E41-39FE4E48C65D}"/>
              </a:ext>
            </a:extLst>
          </p:cNvPr>
          <p:cNvSpPr/>
          <p:nvPr/>
        </p:nvSpPr>
        <p:spPr>
          <a:xfrm>
            <a:off x="8880305" y="1580463"/>
            <a:ext cx="604653" cy="276999"/>
          </a:xfrm>
          <a:prstGeom prst="rect">
            <a:avLst/>
          </a:prstGeom>
        </p:spPr>
        <p:txBody>
          <a:bodyPr wrap="none">
            <a:spAutoFit/>
          </a:bodyPr>
          <a:lstStyle/>
          <a:p>
            <a:r>
              <a:rPr lang="sv-SE" sz="1200" b="1" dirty="0"/>
              <a:t>Apollo</a:t>
            </a:r>
          </a:p>
        </p:txBody>
      </p:sp>
      <p:pic>
        <p:nvPicPr>
          <p:cNvPr id="19" name="Picture 18" descr="Icon&#10;&#10;Description automatically generated">
            <a:extLst>
              <a:ext uri="{FF2B5EF4-FFF2-40B4-BE49-F238E27FC236}">
                <a16:creationId xmlns:a16="http://schemas.microsoft.com/office/drawing/2014/main" id="{5787B9E3-9BC8-4C20-8A30-66F91E5CE21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592772" y="32727"/>
            <a:ext cx="515443" cy="515443"/>
          </a:xfrm>
          <a:prstGeom prst="rect">
            <a:avLst/>
          </a:prstGeom>
        </p:spPr>
      </p:pic>
      <p:sp>
        <p:nvSpPr>
          <p:cNvPr id="20" name="Rectangle 19">
            <a:extLst>
              <a:ext uri="{FF2B5EF4-FFF2-40B4-BE49-F238E27FC236}">
                <a16:creationId xmlns:a16="http://schemas.microsoft.com/office/drawing/2014/main" id="{63576427-8011-49BB-A477-87B4AA2A62A0}"/>
              </a:ext>
            </a:extLst>
          </p:cNvPr>
          <p:cNvSpPr/>
          <p:nvPr/>
        </p:nvSpPr>
        <p:spPr>
          <a:xfrm>
            <a:off x="7947197" y="3167360"/>
            <a:ext cx="729687" cy="276999"/>
          </a:xfrm>
          <a:prstGeom prst="rect">
            <a:avLst/>
          </a:prstGeom>
        </p:spPr>
        <p:txBody>
          <a:bodyPr wrap="none">
            <a:spAutoFit/>
          </a:bodyPr>
          <a:lstStyle/>
          <a:p>
            <a:r>
              <a:rPr lang="sv-SE" sz="1200" b="1" dirty="0"/>
              <a:t>Cadmus </a:t>
            </a:r>
          </a:p>
        </p:txBody>
      </p:sp>
      <p:sp>
        <p:nvSpPr>
          <p:cNvPr id="16" name="Rectangle 15">
            <a:extLst>
              <a:ext uri="{FF2B5EF4-FFF2-40B4-BE49-F238E27FC236}">
                <a16:creationId xmlns:a16="http://schemas.microsoft.com/office/drawing/2014/main" id="{037A6C92-8B26-40E4-9F76-827AF9938DD2}"/>
              </a:ext>
            </a:extLst>
          </p:cNvPr>
          <p:cNvSpPr/>
          <p:nvPr/>
        </p:nvSpPr>
        <p:spPr>
          <a:xfrm>
            <a:off x="6773471" y="3167360"/>
            <a:ext cx="817853" cy="276999"/>
          </a:xfrm>
          <a:prstGeom prst="rect">
            <a:avLst/>
          </a:prstGeom>
        </p:spPr>
        <p:txBody>
          <a:bodyPr wrap="none">
            <a:spAutoFit/>
          </a:bodyPr>
          <a:lstStyle/>
          <a:p>
            <a:r>
              <a:rPr lang="sv-SE" sz="1200" b="1" dirty="0"/>
              <a:t>Harmonia</a:t>
            </a:r>
          </a:p>
        </p:txBody>
      </p:sp>
      <p:pic>
        <p:nvPicPr>
          <p:cNvPr id="22" name="Picture 21">
            <a:extLst>
              <a:ext uri="{FF2B5EF4-FFF2-40B4-BE49-F238E27FC236}">
                <a16:creationId xmlns:a16="http://schemas.microsoft.com/office/drawing/2014/main" id="{73898727-5539-441C-9304-E6E2AE507F2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6575234" y="2177910"/>
            <a:ext cx="1038225" cy="1038225"/>
          </a:xfrm>
          <a:prstGeom prst="rect">
            <a:avLst/>
          </a:prstGeom>
        </p:spPr>
      </p:pic>
      <p:cxnSp>
        <p:nvCxnSpPr>
          <p:cNvPr id="25" name="Straight Arrow Connector 24">
            <a:extLst>
              <a:ext uri="{FF2B5EF4-FFF2-40B4-BE49-F238E27FC236}">
                <a16:creationId xmlns:a16="http://schemas.microsoft.com/office/drawing/2014/main" id="{3E51BF40-1DDE-4D3B-B956-7E9980D9473A}"/>
              </a:ext>
            </a:extLst>
          </p:cNvPr>
          <p:cNvCxnSpPr>
            <a:cxnSpLocks/>
          </p:cNvCxnSpPr>
          <p:nvPr/>
        </p:nvCxnSpPr>
        <p:spPr>
          <a:xfrm>
            <a:off x="7322337" y="2697024"/>
            <a:ext cx="752475" cy="0"/>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599407D6-9435-491E-8749-F9532FB5DCA9}"/>
              </a:ext>
            </a:extLst>
          </p:cNvPr>
          <p:cNvPicPr>
            <a:picLocks noChangeAspect="1"/>
          </p:cNvPicPr>
          <p:nvPr/>
        </p:nvPicPr>
        <p:blipFill>
          <a:blip r:embed="rId12"/>
          <a:stretch>
            <a:fillRect/>
          </a:stretch>
        </p:blipFill>
        <p:spPr>
          <a:xfrm>
            <a:off x="6726411" y="155445"/>
            <a:ext cx="634917" cy="1431641"/>
          </a:xfrm>
          <a:prstGeom prst="rect">
            <a:avLst/>
          </a:prstGeom>
        </p:spPr>
      </p:pic>
      <p:sp>
        <p:nvSpPr>
          <p:cNvPr id="31" name="Rectangle 30">
            <a:extLst>
              <a:ext uri="{FF2B5EF4-FFF2-40B4-BE49-F238E27FC236}">
                <a16:creationId xmlns:a16="http://schemas.microsoft.com/office/drawing/2014/main" id="{EAF8718A-1747-4588-804B-B6D71FA4AA0E}"/>
              </a:ext>
            </a:extLst>
          </p:cNvPr>
          <p:cNvSpPr/>
          <p:nvPr/>
        </p:nvSpPr>
        <p:spPr>
          <a:xfrm>
            <a:off x="6653741" y="1438226"/>
            <a:ext cx="830164" cy="276999"/>
          </a:xfrm>
          <a:prstGeom prst="rect">
            <a:avLst/>
          </a:prstGeom>
        </p:spPr>
        <p:txBody>
          <a:bodyPr wrap="none">
            <a:spAutoFit/>
          </a:bodyPr>
          <a:lstStyle/>
          <a:p>
            <a:r>
              <a:rPr lang="sv-SE" sz="1200" b="1" dirty="0"/>
              <a:t>Aphrodite</a:t>
            </a:r>
          </a:p>
        </p:txBody>
      </p:sp>
      <p:cxnSp>
        <p:nvCxnSpPr>
          <p:cNvPr id="32" name="Straight Arrow Connector 31">
            <a:extLst>
              <a:ext uri="{FF2B5EF4-FFF2-40B4-BE49-F238E27FC236}">
                <a16:creationId xmlns:a16="http://schemas.microsoft.com/office/drawing/2014/main" id="{82159F2E-08A9-4518-B3BA-96413A6D3D8F}"/>
              </a:ext>
            </a:extLst>
          </p:cNvPr>
          <p:cNvCxnSpPr>
            <a:cxnSpLocks/>
            <a:stCxn id="31" idx="2"/>
            <a:endCxn id="22" idx="0"/>
          </p:cNvCxnSpPr>
          <p:nvPr/>
        </p:nvCxnSpPr>
        <p:spPr>
          <a:xfrm>
            <a:off x="7068823" y="1715225"/>
            <a:ext cx="25524" cy="46268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B87C8AB-1BAF-45FC-8B0E-E8A6534AEB2D}"/>
              </a:ext>
            </a:extLst>
          </p:cNvPr>
          <p:cNvSpPr/>
          <p:nvPr/>
        </p:nvSpPr>
        <p:spPr>
          <a:xfrm>
            <a:off x="6900617" y="5238788"/>
            <a:ext cx="651140" cy="276999"/>
          </a:xfrm>
          <a:prstGeom prst="rect">
            <a:avLst/>
          </a:prstGeom>
        </p:spPr>
        <p:txBody>
          <a:bodyPr wrap="none">
            <a:spAutoFit/>
          </a:bodyPr>
          <a:lstStyle/>
          <a:p>
            <a:r>
              <a:rPr lang="sv-SE" sz="1200" b="1" dirty="0"/>
              <a:t>Semele</a:t>
            </a:r>
          </a:p>
        </p:txBody>
      </p:sp>
      <p:pic>
        <p:nvPicPr>
          <p:cNvPr id="5126" name="Picture 6" descr="Semele: In Greek myth, the mortal mother of...">
            <a:extLst>
              <a:ext uri="{FF2B5EF4-FFF2-40B4-BE49-F238E27FC236}">
                <a16:creationId xmlns:a16="http://schemas.microsoft.com/office/drawing/2014/main" id="{93A7DD0A-C48C-4EFB-978B-1728F84584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1218" y="3861487"/>
            <a:ext cx="861132" cy="137730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a:extLst>
              <a:ext uri="{FF2B5EF4-FFF2-40B4-BE49-F238E27FC236}">
                <a16:creationId xmlns:a16="http://schemas.microsoft.com/office/drawing/2014/main" id="{0698790D-9966-4B51-835F-43762DFE2555}"/>
              </a:ext>
            </a:extLst>
          </p:cNvPr>
          <p:cNvCxnSpPr>
            <a:cxnSpLocks/>
            <a:stCxn id="16" idx="2"/>
            <a:endCxn id="5126" idx="0"/>
          </p:cNvCxnSpPr>
          <p:nvPr/>
        </p:nvCxnSpPr>
        <p:spPr>
          <a:xfrm>
            <a:off x="7182398" y="3444359"/>
            <a:ext cx="29386" cy="41712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D09152A-AE38-4FF2-8517-011416EE4D5C}"/>
              </a:ext>
            </a:extLst>
          </p:cNvPr>
          <p:cNvPicPr>
            <a:picLocks noChangeAspect="1"/>
          </p:cNvPicPr>
          <p:nvPr/>
        </p:nvPicPr>
        <p:blipFill>
          <a:blip r:embed="rId14"/>
          <a:stretch>
            <a:fillRect/>
          </a:stretch>
        </p:blipFill>
        <p:spPr>
          <a:xfrm>
            <a:off x="8854682" y="3861487"/>
            <a:ext cx="872370" cy="1219625"/>
          </a:xfrm>
          <a:prstGeom prst="rect">
            <a:avLst/>
          </a:prstGeom>
        </p:spPr>
      </p:pic>
      <p:pic>
        <p:nvPicPr>
          <p:cNvPr id="43" name="Picture 42" descr="Logo, icon&#10;&#10;Description automatically generated">
            <a:extLst>
              <a:ext uri="{FF2B5EF4-FFF2-40B4-BE49-F238E27FC236}">
                <a16:creationId xmlns:a16="http://schemas.microsoft.com/office/drawing/2014/main" id="{E4E13F54-A7D0-4C32-B90A-7F7C66F63D7E}"/>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091526" y="3681980"/>
            <a:ext cx="211181" cy="211181"/>
          </a:xfrm>
          <a:prstGeom prst="rect">
            <a:avLst/>
          </a:prstGeom>
        </p:spPr>
      </p:pic>
      <p:sp>
        <p:nvSpPr>
          <p:cNvPr id="44" name="Rectangle 43">
            <a:extLst>
              <a:ext uri="{FF2B5EF4-FFF2-40B4-BE49-F238E27FC236}">
                <a16:creationId xmlns:a16="http://schemas.microsoft.com/office/drawing/2014/main" id="{4DA5CF7E-F665-496D-9FB3-BA12E973B790}"/>
              </a:ext>
            </a:extLst>
          </p:cNvPr>
          <p:cNvSpPr/>
          <p:nvPr/>
        </p:nvSpPr>
        <p:spPr>
          <a:xfrm>
            <a:off x="8897185" y="5096147"/>
            <a:ext cx="477310" cy="276999"/>
          </a:xfrm>
          <a:prstGeom prst="rect">
            <a:avLst/>
          </a:prstGeom>
        </p:spPr>
        <p:txBody>
          <a:bodyPr wrap="none">
            <a:spAutoFit/>
          </a:bodyPr>
          <a:lstStyle/>
          <a:p>
            <a:r>
              <a:rPr lang="sv-SE" sz="1200" b="1" dirty="0"/>
              <a:t>Zeus</a:t>
            </a:r>
          </a:p>
        </p:txBody>
      </p:sp>
      <p:cxnSp>
        <p:nvCxnSpPr>
          <p:cNvPr id="45" name="Straight Arrow Connector 44">
            <a:extLst>
              <a:ext uri="{FF2B5EF4-FFF2-40B4-BE49-F238E27FC236}">
                <a16:creationId xmlns:a16="http://schemas.microsoft.com/office/drawing/2014/main" id="{9DCD0A31-BA6A-465C-9E0E-B38392A51462}"/>
              </a:ext>
            </a:extLst>
          </p:cNvPr>
          <p:cNvCxnSpPr>
            <a:cxnSpLocks/>
            <a:stCxn id="5126" idx="3"/>
            <a:endCxn id="42" idx="1"/>
          </p:cNvCxnSpPr>
          <p:nvPr/>
        </p:nvCxnSpPr>
        <p:spPr>
          <a:xfrm flipV="1">
            <a:off x="7642350" y="4471300"/>
            <a:ext cx="1212332" cy="78838"/>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3A9421BD-2DEF-41DC-B618-2B62A241446E}"/>
              </a:ext>
            </a:extLst>
          </p:cNvPr>
          <p:cNvPicPr>
            <a:picLocks noChangeAspect="1"/>
          </p:cNvPicPr>
          <p:nvPr/>
        </p:nvPicPr>
        <p:blipFill>
          <a:blip r:embed="rId17"/>
          <a:stretch>
            <a:fillRect/>
          </a:stretch>
        </p:blipFill>
        <p:spPr>
          <a:xfrm>
            <a:off x="7974554" y="5284981"/>
            <a:ext cx="760073" cy="1344744"/>
          </a:xfrm>
          <a:prstGeom prst="rect">
            <a:avLst/>
          </a:prstGeom>
        </p:spPr>
      </p:pic>
      <p:sp>
        <p:nvSpPr>
          <p:cNvPr id="49" name="Rectangle 48">
            <a:extLst>
              <a:ext uri="{FF2B5EF4-FFF2-40B4-BE49-F238E27FC236}">
                <a16:creationId xmlns:a16="http://schemas.microsoft.com/office/drawing/2014/main" id="{B4D90C83-37E2-4BDC-8430-6E5E32137061}"/>
              </a:ext>
            </a:extLst>
          </p:cNvPr>
          <p:cNvSpPr/>
          <p:nvPr/>
        </p:nvSpPr>
        <p:spPr>
          <a:xfrm>
            <a:off x="7995570" y="6590564"/>
            <a:ext cx="761234" cy="276999"/>
          </a:xfrm>
          <a:prstGeom prst="rect">
            <a:avLst/>
          </a:prstGeom>
        </p:spPr>
        <p:txBody>
          <a:bodyPr wrap="none">
            <a:spAutoFit/>
          </a:bodyPr>
          <a:lstStyle/>
          <a:p>
            <a:r>
              <a:rPr lang="sv-SE" sz="1200" b="1" dirty="0"/>
              <a:t>Dionysus</a:t>
            </a:r>
          </a:p>
        </p:txBody>
      </p:sp>
      <p:cxnSp>
        <p:nvCxnSpPr>
          <p:cNvPr id="50" name="Straight Arrow Connector 49">
            <a:extLst>
              <a:ext uri="{FF2B5EF4-FFF2-40B4-BE49-F238E27FC236}">
                <a16:creationId xmlns:a16="http://schemas.microsoft.com/office/drawing/2014/main" id="{2EFB16FF-1C21-4D7A-B6B9-6180DBB93937}"/>
              </a:ext>
            </a:extLst>
          </p:cNvPr>
          <p:cNvCxnSpPr>
            <a:cxnSpLocks/>
            <a:stCxn id="44" idx="2"/>
            <a:endCxn id="48" idx="3"/>
          </p:cNvCxnSpPr>
          <p:nvPr/>
        </p:nvCxnSpPr>
        <p:spPr>
          <a:xfrm flipH="1">
            <a:off x="8734627" y="5373146"/>
            <a:ext cx="401213" cy="58420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51" name="Picture 50" descr="Background pattern&#10;&#10;Description automatically generated">
            <a:extLst>
              <a:ext uri="{FF2B5EF4-FFF2-40B4-BE49-F238E27FC236}">
                <a16:creationId xmlns:a16="http://schemas.microsoft.com/office/drawing/2014/main" id="{2B7CF6AE-23CF-4F78-9971-2CA9724C6D1F}"/>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7431522" y="5510369"/>
            <a:ext cx="589863" cy="589863"/>
          </a:xfrm>
          <a:prstGeom prst="rect">
            <a:avLst/>
          </a:prstGeom>
        </p:spPr>
      </p:pic>
      <p:pic>
        <p:nvPicPr>
          <p:cNvPr id="55" name="Picture 54" descr="Logo&#10;&#10;Description automatically generated">
            <a:extLst>
              <a:ext uri="{FF2B5EF4-FFF2-40B4-BE49-F238E27FC236}">
                <a16:creationId xmlns:a16="http://schemas.microsoft.com/office/drawing/2014/main" id="{1941A414-F736-4623-96E3-71FD52929B28}"/>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7318527" y="6079495"/>
            <a:ext cx="589863" cy="589863"/>
          </a:xfrm>
          <a:prstGeom prst="rect">
            <a:avLst/>
          </a:prstGeom>
        </p:spPr>
      </p:pic>
      <p:sp>
        <p:nvSpPr>
          <p:cNvPr id="67" name="Rectangle 66">
            <a:extLst>
              <a:ext uri="{FF2B5EF4-FFF2-40B4-BE49-F238E27FC236}">
                <a16:creationId xmlns:a16="http://schemas.microsoft.com/office/drawing/2014/main" id="{FED79D79-BB0C-4C47-A077-D3CE2DFA2D03}"/>
              </a:ext>
            </a:extLst>
          </p:cNvPr>
          <p:cNvSpPr/>
          <p:nvPr/>
        </p:nvSpPr>
        <p:spPr>
          <a:xfrm>
            <a:off x="5272891" y="2126204"/>
            <a:ext cx="1540990" cy="646331"/>
          </a:xfrm>
          <a:prstGeom prst="rect">
            <a:avLst/>
          </a:prstGeom>
          <a:solidFill>
            <a:schemeClr val="bg1"/>
          </a:solidFill>
        </p:spPr>
        <p:txBody>
          <a:bodyPr wrap="square">
            <a:spAutoFit/>
          </a:bodyPr>
          <a:lstStyle/>
          <a:p>
            <a:r>
              <a:rPr lang="sv-SE" sz="1200" b="1" dirty="0"/>
              <a:t>Necklace of Harmonia (The cursed necklace)</a:t>
            </a:r>
          </a:p>
        </p:txBody>
      </p:sp>
      <p:pic>
        <p:nvPicPr>
          <p:cNvPr id="68" name="Picture 67">
            <a:extLst>
              <a:ext uri="{FF2B5EF4-FFF2-40B4-BE49-F238E27FC236}">
                <a16:creationId xmlns:a16="http://schemas.microsoft.com/office/drawing/2014/main" id="{2339768B-EB82-4730-B9BD-D85CC1A258DE}"/>
              </a:ext>
            </a:extLst>
          </p:cNvPr>
          <p:cNvPicPr>
            <a:picLocks noChangeAspect="1"/>
          </p:cNvPicPr>
          <p:nvPr/>
        </p:nvPicPr>
        <p:blipFill>
          <a:blip r:embed="rId22"/>
          <a:stretch>
            <a:fillRect/>
          </a:stretch>
        </p:blipFill>
        <p:spPr>
          <a:xfrm>
            <a:off x="7770343" y="141031"/>
            <a:ext cx="608938" cy="1443339"/>
          </a:xfrm>
          <a:prstGeom prst="rect">
            <a:avLst/>
          </a:prstGeom>
        </p:spPr>
      </p:pic>
      <p:sp>
        <p:nvSpPr>
          <p:cNvPr id="69" name="Rectangle 68">
            <a:extLst>
              <a:ext uri="{FF2B5EF4-FFF2-40B4-BE49-F238E27FC236}">
                <a16:creationId xmlns:a16="http://schemas.microsoft.com/office/drawing/2014/main" id="{18521223-9545-4A80-838E-17E2A018E45B}"/>
              </a:ext>
            </a:extLst>
          </p:cNvPr>
          <p:cNvSpPr/>
          <p:nvPr/>
        </p:nvSpPr>
        <p:spPr>
          <a:xfrm>
            <a:off x="7853966" y="1494430"/>
            <a:ext cx="468270" cy="276999"/>
          </a:xfrm>
          <a:prstGeom prst="rect">
            <a:avLst/>
          </a:prstGeom>
        </p:spPr>
        <p:txBody>
          <a:bodyPr wrap="none">
            <a:spAutoFit/>
          </a:bodyPr>
          <a:lstStyle/>
          <a:p>
            <a:r>
              <a:rPr lang="sv-SE" sz="1200" b="1" dirty="0"/>
              <a:t>Ares</a:t>
            </a:r>
          </a:p>
        </p:txBody>
      </p:sp>
      <p:pic>
        <p:nvPicPr>
          <p:cNvPr id="70" name="Picture 69">
            <a:extLst>
              <a:ext uri="{FF2B5EF4-FFF2-40B4-BE49-F238E27FC236}">
                <a16:creationId xmlns:a16="http://schemas.microsoft.com/office/drawing/2014/main" id="{11428014-977C-4578-BC3D-A8A0963084CA}"/>
              </a:ext>
            </a:extLst>
          </p:cNvPr>
          <p:cNvPicPr>
            <a:picLocks noChangeAspect="1"/>
          </p:cNvPicPr>
          <p:nvPr/>
        </p:nvPicPr>
        <p:blipFill>
          <a:blip r:embed="rId23"/>
          <a:stretch>
            <a:fillRect/>
          </a:stretch>
        </p:blipFill>
        <p:spPr>
          <a:xfrm>
            <a:off x="5584832" y="155445"/>
            <a:ext cx="914055" cy="1414513"/>
          </a:xfrm>
          <a:prstGeom prst="rect">
            <a:avLst/>
          </a:prstGeom>
        </p:spPr>
      </p:pic>
      <p:sp>
        <p:nvSpPr>
          <p:cNvPr id="71" name="Rectangle 70">
            <a:extLst>
              <a:ext uri="{FF2B5EF4-FFF2-40B4-BE49-F238E27FC236}">
                <a16:creationId xmlns:a16="http://schemas.microsoft.com/office/drawing/2014/main" id="{D3FA8E6F-F35F-4001-B496-583C6449A4C9}"/>
              </a:ext>
            </a:extLst>
          </p:cNvPr>
          <p:cNvSpPr/>
          <p:nvPr/>
        </p:nvSpPr>
        <p:spPr>
          <a:xfrm>
            <a:off x="5651915" y="1529175"/>
            <a:ext cx="934743" cy="276999"/>
          </a:xfrm>
          <a:prstGeom prst="rect">
            <a:avLst/>
          </a:prstGeom>
        </p:spPr>
        <p:txBody>
          <a:bodyPr wrap="none">
            <a:spAutoFit/>
          </a:bodyPr>
          <a:lstStyle/>
          <a:p>
            <a:r>
              <a:rPr lang="sv-SE" sz="1200" b="1" dirty="0"/>
              <a:t>Hephaestus</a:t>
            </a:r>
          </a:p>
        </p:txBody>
      </p:sp>
      <p:cxnSp>
        <p:nvCxnSpPr>
          <p:cNvPr id="72" name="Straight Arrow Connector 71">
            <a:extLst>
              <a:ext uri="{FF2B5EF4-FFF2-40B4-BE49-F238E27FC236}">
                <a16:creationId xmlns:a16="http://schemas.microsoft.com/office/drawing/2014/main" id="{77C87CE5-4BCD-4273-B602-EBC691919C01}"/>
              </a:ext>
            </a:extLst>
          </p:cNvPr>
          <p:cNvCxnSpPr>
            <a:cxnSpLocks/>
            <a:stCxn id="70" idx="3"/>
            <a:endCxn id="30" idx="1"/>
          </p:cNvCxnSpPr>
          <p:nvPr/>
        </p:nvCxnSpPr>
        <p:spPr>
          <a:xfrm>
            <a:off x="6498887" y="862702"/>
            <a:ext cx="227524" cy="8564"/>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8684E087-A05E-4141-8875-5D239D1DA8CC}"/>
              </a:ext>
            </a:extLst>
          </p:cNvPr>
          <p:cNvCxnSpPr>
            <a:cxnSpLocks/>
            <a:stCxn id="30" idx="3"/>
            <a:endCxn id="68" idx="1"/>
          </p:cNvCxnSpPr>
          <p:nvPr/>
        </p:nvCxnSpPr>
        <p:spPr>
          <a:xfrm flipV="1">
            <a:off x="7361328" y="862701"/>
            <a:ext cx="409015" cy="8565"/>
          </a:xfrm>
          <a:prstGeom prst="straightConnector1">
            <a:avLst/>
          </a:prstGeom>
          <a:ln w="38100">
            <a:solidFill>
              <a:schemeClr val="accent2"/>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87BCE375-A29A-44A2-A083-D136DCCE96F6}"/>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6111160" y="1806890"/>
            <a:ext cx="730440" cy="730440"/>
          </a:xfrm>
          <a:prstGeom prst="rect">
            <a:avLst/>
          </a:prstGeom>
        </p:spPr>
      </p:pic>
      <p:pic>
        <p:nvPicPr>
          <p:cNvPr id="1026" name="Picture 2">
            <a:extLst>
              <a:ext uri="{FF2B5EF4-FFF2-40B4-BE49-F238E27FC236}">
                <a16:creationId xmlns:a16="http://schemas.microsoft.com/office/drawing/2014/main" id="{63AEE76A-C0A7-4D16-873A-FB80D8E80E5D}"/>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6181" y="1126958"/>
            <a:ext cx="4010498" cy="23394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6843C5-5B41-4336-9C22-0E87124E9671}"/>
              </a:ext>
            </a:extLst>
          </p:cNvPr>
          <p:cNvSpPr/>
          <p:nvPr/>
        </p:nvSpPr>
        <p:spPr>
          <a:xfrm>
            <a:off x="9755388" y="2891675"/>
            <a:ext cx="2328937" cy="523220"/>
          </a:xfrm>
          <a:prstGeom prst="rect">
            <a:avLst/>
          </a:prstGeom>
        </p:spPr>
        <p:txBody>
          <a:bodyPr wrap="square">
            <a:spAutoFit/>
          </a:bodyPr>
          <a:lstStyle/>
          <a:p>
            <a:r>
              <a:rPr lang="sv-SE" sz="1400" b="1" dirty="0">
                <a:solidFill>
                  <a:srgbClr val="FFFF00"/>
                </a:solidFill>
              </a:rPr>
              <a:t>Ismenian spring's guardian water-dragon</a:t>
            </a:r>
          </a:p>
        </p:txBody>
      </p:sp>
    </p:spTree>
    <p:extLst>
      <p:ext uri="{BB962C8B-B14F-4D97-AF65-F5344CB8AC3E}">
        <p14:creationId xmlns:p14="http://schemas.microsoft.com/office/powerpoint/2010/main" val="576841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3D2D8A-2190-4858-BC73-611ED322E0E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94636" y="4265862"/>
            <a:ext cx="1317219" cy="1317219"/>
          </a:xfrm>
          <a:prstGeom prst="rect">
            <a:avLst/>
          </a:prstGeom>
        </p:spPr>
      </p:pic>
      <p:pic>
        <p:nvPicPr>
          <p:cNvPr id="19" name="Picture 18">
            <a:extLst>
              <a:ext uri="{FF2B5EF4-FFF2-40B4-BE49-F238E27FC236}">
                <a16:creationId xmlns:a16="http://schemas.microsoft.com/office/drawing/2014/main" id="{5680B602-CC99-45C6-9127-430286F749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199242" y="4860687"/>
            <a:ext cx="3848100" cy="1444787"/>
          </a:xfrm>
          <a:prstGeom prst="rect">
            <a:avLst/>
          </a:prstGeom>
        </p:spPr>
      </p:pic>
      <p:pic>
        <p:nvPicPr>
          <p:cNvPr id="4098" name="Picture 2">
            <a:extLst>
              <a:ext uri="{FF2B5EF4-FFF2-40B4-BE49-F238E27FC236}">
                <a16:creationId xmlns:a16="http://schemas.microsoft.com/office/drawing/2014/main" id="{B1F87F05-13B6-48B8-9483-45F943BA79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750" y="0"/>
            <a:ext cx="4540250" cy="41634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91D47DB-1CF3-4B2C-952A-EB445CE92E3B}"/>
              </a:ext>
            </a:extLst>
          </p:cNvPr>
          <p:cNvSpPr/>
          <p:nvPr/>
        </p:nvSpPr>
        <p:spPr>
          <a:xfrm>
            <a:off x="0" y="0"/>
            <a:ext cx="974306" cy="369332"/>
          </a:xfrm>
          <a:prstGeom prst="rect">
            <a:avLst/>
          </a:prstGeom>
        </p:spPr>
        <p:txBody>
          <a:bodyPr wrap="none">
            <a:spAutoFit/>
          </a:bodyPr>
          <a:lstStyle/>
          <a:p>
            <a:r>
              <a:rPr lang="sv-SE" b="1" dirty="0"/>
              <a:t>Actaeon</a:t>
            </a:r>
          </a:p>
        </p:txBody>
      </p:sp>
      <p:pic>
        <p:nvPicPr>
          <p:cNvPr id="5" name="Picture 4">
            <a:extLst>
              <a:ext uri="{FF2B5EF4-FFF2-40B4-BE49-F238E27FC236}">
                <a16:creationId xmlns:a16="http://schemas.microsoft.com/office/drawing/2014/main" id="{357B7E5D-9040-4B44-AF0D-9B69C421BB41}"/>
              </a:ext>
            </a:extLst>
          </p:cNvPr>
          <p:cNvPicPr>
            <a:picLocks noChangeAspect="1"/>
          </p:cNvPicPr>
          <p:nvPr/>
        </p:nvPicPr>
        <p:blipFill>
          <a:blip r:embed="rId7"/>
          <a:stretch>
            <a:fillRect/>
          </a:stretch>
        </p:blipFill>
        <p:spPr>
          <a:xfrm>
            <a:off x="11045935" y="4163422"/>
            <a:ext cx="1061493" cy="1867105"/>
          </a:xfrm>
          <a:prstGeom prst="rect">
            <a:avLst/>
          </a:prstGeom>
        </p:spPr>
      </p:pic>
      <p:pic>
        <p:nvPicPr>
          <p:cNvPr id="6" name="Picture 5" descr="Logo&#10;&#10;Description automatically generated">
            <a:extLst>
              <a:ext uri="{FF2B5EF4-FFF2-40B4-BE49-F238E27FC236}">
                <a16:creationId xmlns:a16="http://schemas.microsoft.com/office/drawing/2014/main" id="{0CD6D635-3E58-4CCF-AAF8-84E2551B936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940554" y="4219846"/>
            <a:ext cx="398087" cy="396847"/>
          </a:xfrm>
          <a:prstGeom prst="rect">
            <a:avLst/>
          </a:prstGeom>
        </p:spPr>
      </p:pic>
      <p:sp>
        <p:nvSpPr>
          <p:cNvPr id="7" name="Rectangle 6">
            <a:extLst>
              <a:ext uri="{FF2B5EF4-FFF2-40B4-BE49-F238E27FC236}">
                <a16:creationId xmlns:a16="http://schemas.microsoft.com/office/drawing/2014/main" id="{3A7D7B08-C48D-4B80-B607-AADF3D5C47E8}"/>
              </a:ext>
            </a:extLst>
          </p:cNvPr>
          <p:cNvSpPr/>
          <p:nvPr/>
        </p:nvSpPr>
        <p:spPr>
          <a:xfrm>
            <a:off x="11156901" y="5991575"/>
            <a:ext cx="684546" cy="276999"/>
          </a:xfrm>
          <a:prstGeom prst="rect">
            <a:avLst/>
          </a:prstGeom>
        </p:spPr>
        <p:txBody>
          <a:bodyPr wrap="none">
            <a:spAutoFit/>
          </a:bodyPr>
          <a:lstStyle/>
          <a:p>
            <a:r>
              <a:rPr lang="sv-SE" sz="1200" b="1" dirty="0"/>
              <a:t>Artemis</a:t>
            </a:r>
          </a:p>
        </p:txBody>
      </p:sp>
      <p:pic>
        <p:nvPicPr>
          <p:cNvPr id="9" name="Picture 2" descr="Argos is located in Greece">
            <a:extLst>
              <a:ext uri="{FF2B5EF4-FFF2-40B4-BE49-F238E27FC236}">
                <a16:creationId xmlns:a16="http://schemas.microsoft.com/office/drawing/2014/main" id="{019AC162-EF4B-4908-81BE-204CBBBF0B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581910"/>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E3FC4C6-7509-4C7F-8C2B-227C35725293}"/>
              </a:ext>
            </a:extLst>
          </p:cNvPr>
          <p:cNvSpPr/>
          <p:nvPr/>
        </p:nvSpPr>
        <p:spPr>
          <a:xfrm>
            <a:off x="1785389" y="4265862"/>
            <a:ext cx="861133" cy="369332"/>
          </a:xfrm>
          <a:prstGeom prst="rect">
            <a:avLst/>
          </a:prstGeom>
        </p:spPr>
        <p:txBody>
          <a:bodyPr wrap="none">
            <a:spAutoFit/>
          </a:bodyPr>
          <a:lstStyle/>
          <a:p>
            <a:r>
              <a:rPr lang="sv-SE" dirty="0"/>
              <a:t>Thebes</a:t>
            </a:r>
          </a:p>
        </p:txBody>
      </p:sp>
      <p:sp>
        <p:nvSpPr>
          <p:cNvPr id="11" name="Oval 10">
            <a:extLst>
              <a:ext uri="{FF2B5EF4-FFF2-40B4-BE49-F238E27FC236}">
                <a16:creationId xmlns:a16="http://schemas.microsoft.com/office/drawing/2014/main" id="{A7BA2332-75CD-4347-B2EC-DDEC996D4B5C}"/>
              </a:ext>
            </a:extLst>
          </p:cNvPr>
          <p:cNvSpPr/>
          <p:nvPr/>
        </p:nvSpPr>
        <p:spPr>
          <a:xfrm>
            <a:off x="1903742" y="4630361"/>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11">
            <a:extLst>
              <a:ext uri="{FF2B5EF4-FFF2-40B4-BE49-F238E27FC236}">
                <a16:creationId xmlns:a16="http://schemas.microsoft.com/office/drawing/2014/main" id="{7771DDDF-F979-4B19-9CCB-79AEA96765B6}"/>
              </a:ext>
            </a:extLst>
          </p:cNvPr>
          <p:cNvSpPr/>
          <p:nvPr/>
        </p:nvSpPr>
        <p:spPr>
          <a:xfrm>
            <a:off x="6186962" y="6382294"/>
            <a:ext cx="716735" cy="276999"/>
          </a:xfrm>
          <a:prstGeom prst="rect">
            <a:avLst/>
          </a:prstGeom>
          <a:solidFill>
            <a:schemeClr val="bg1"/>
          </a:solidFill>
        </p:spPr>
        <p:txBody>
          <a:bodyPr wrap="none">
            <a:spAutoFit/>
          </a:bodyPr>
          <a:lstStyle/>
          <a:p>
            <a:r>
              <a:rPr lang="en-US" sz="1200" b="1" dirty="0"/>
              <a:t>Tantalus</a:t>
            </a:r>
            <a:endParaRPr lang="sv-SE" sz="1200" dirty="0"/>
          </a:p>
        </p:txBody>
      </p:sp>
      <p:sp>
        <p:nvSpPr>
          <p:cNvPr id="13" name="Rectangle 12">
            <a:extLst>
              <a:ext uri="{FF2B5EF4-FFF2-40B4-BE49-F238E27FC236}">
                <a16:creationId xmlns:a16="http://schemas.microsoft.com/office/drawing/2014/main" id="{48EFAEF0-298E-43A8-9808-AB8F09F1FF38}"/>
              </a:ext>
            </a:extLst>
          </p:cNvPr>
          <p:cNvSpPr/>
          <p:nvPr/>
        </p:nvSpPr>
        <p:spPr>
          <a:xfrm>
            <a:off x="2325046" y="4630361"/>
            <a:ext cx="837665" cy="369332"/>
          </a:xfrm>
          <a:prstGeom prst="rect">
            <a:avLst/>
          </a:prstGeom>
        </p:spPr>
        <p:txBody>
          <a:bodyPr wrap="none">
            <a:spAutoFit/>
          </a:bodyPr>
          <a:lstStyle/>
          <a:p>
            <a:r>
              <a:rPr lang="sv-SE" dirty="0"/>
              <a:t>Athens</a:t>
            </a:r>
          </a:p>
        </p:txBody>
      </p:sp>
      <p:sp>
        <p:nvSpPr>
          <p:cNvPr id="14" name="Rectangle 13">
            <a:extLst>
              <a:ext uri="{FF2B5EF4-FFF2-40B4-BE49-F238E27FC236}">
                <a16:creationId xmlns:a16="http://schemas.microsoft.com/office/drawing/2014/main" id="{3B56FA35-5285-4F89-B735-6CBC2C9A6FCD}"/>
              </a:ext>
            </a:extLst>
          </p:cNvPr>
          <p:cNvSpPr/>
          <p:nvPr/>
        </p:nvSpPr>
        <p:spPr>
          <a:xfrm>
            <a:off x="287107" y="4933647"/>
            <a:ext cx="1058303" cy="369332"/>
          </a:xfrm>
          <a:prstGeom prst="rect">
            <a:avLst/>
          </a:prstGeom>
        </p:spPr>
        <p:txBody>
          <a:bodyPr wrap="none">
            <a:spAutoFit/>
          </a:bodyPr>
          <a:lstStyle/>
          <a:p>
            <a:r>
              <a:rPr lang="sv-SE" dirty="0"/>
              <a:t>Pisa (Elis)</a:t>
            </a:r>
          </a:p>
        </p:txBody>
      </p:sp>
      <p:sp>
        <p:nvSpPr>
          <p:cNvPr id="15" name="Rectangle 14">
            <a:extLst>
              <a:ext uri="{FF2B5EF4-FFF2-40B4-BE49-F238E27FC236}">
                <a16:creationId xmlns:a16="http://schemas.microsoft.com/office/drawing/2014/main" id="{A9D420F7-19BC-4DCE-892A-D27D9D39A7D9}"/>
              </a:ext>
            </a:extLst>
          </p:cNvPr>
          <p:cNvSpPr/>
          <p:nvPr/>
        </p:nvSpPr>
        <p:spPr>
          <a:xfrm>
            <a:off x="2727993" y="6012962"/>
            <a:ext cx="689291" cy="369332"/>
          </a:xfrm>
          <a:prstGeom prst="rect">
            <a:avLst/>
          </a:prstGeom>
        </p:spPr>
        <p:txBody>
          <a:bodyPr wrap="none">
            <a:spAutoFit/>
          </a:bodyPr>
          <a:lstStyle/>
          <a:p>
            <a:r>
              <a:rPr lang="sv-SE" dirty="0"/>
              <a:t>Crete</a:t>
            </a:r>
          </a:p>
        </p:txBody>
      </p:sp>
      <p:sp>
        <p:nvSpPr>
          <p:cNvPr id="16" name="Rectangle 15">
            <a:extLst>
              <a:ext uri="{FF2B5EF4-FFF2-40B4-BE49-F238E27FC236}">
                <a16:creationId xmlns:a16="http://schemas.microsoft.com/office/drawing/2014/main" id="{7D6D630C-2163-4008-9D85-80D8177FD75E}"/>
              </a:ext>
            </a:extLst>
          </p:cNvPr>
          <p:cNvSpPr/>
          <p:nvPr/>
        </p:nvSpPr>
        <p:spPr>
          <a:xfrm>
            <a:off x="1197289" y="5717687"/>
            <a:ext cx="1396729" cy="369332"/>
          </a:xfrm>
          <a:prstGeom prst="rect">
            <a:avLst/>
          </a:prstGeom>
        </p:spPr>
        <p:txBody>
          <a:bodyPr wrap="none">
            <a:spAutoFit/>
          </a:bodyPr>
          <a:lstStyle/>
          <a:p>
            <a:r>
              <a:rPr lang="sv-SE" dirty="0">
                <a:solidFill>
                  <a:srgbClr val="7030A0"/>
                </a:solidFill>
              </a:rPr>
              <a:t>Peloponnese</a:t>
            </a:r>
          </a:p>
        </p:txBody>
      </p:sp>
      <p:pic>
        <p:nvPicPr>
          <p:cNvPr id="2050" name="Picture 2" descr="Pin by Virginija D Ras on Tapestry 1 | Art, Metropolitan museum of art,  Ovid metamorphoses">
            <a:extLst>
              <a:ext uri="{FF2B5EF4-FFF2-40B4-BE49-F238E27FC236}">
                <a16:creationId xmlns:a16="http://schemas.microsoft.com/office/drawing/2014/main" id="{5A3B936D-D95E-4281-B6C4-21162C7AE5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2028" y="1574595"/>
            <a:ext cx="2004621" cy="255270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94D5C53-6669-40C9-8596-21A453D35D30}"/>
              </a:ext>
            </a:extLst>
          </p:cNvPr>
          <p:cNvSpPr/>
          <p:nvPr/>
        </p:nvSpPr>
        <p:spPr>
          <a:xfrm>
            <a:off x="5166441" y="4206847"/>
            <a:ext cx="712183" cy="276999"/>
          </a:xfrm>
          <a:prstGeom prst="rect">
            <a:avLst/>
          </a:prstGeom>
        </p:spPr>
        <p:txBody>
          <a:bodyPr wrap="none">
            <a:spAutoFit/>
          </a:bodyPr>
          <a:lstStyle/>
          <a:p>
            <a:r>
              <a:rPr lang="sv-SE" sz="1200" b="1" dirty="0"/>
              <a:t>Actaeon</a:t>
            </a:r>
          </a:p>
        </p:txBody>
      </p:sp>
      <p:sp>
        <p:nvSpPr>
          <p:cNvPr id="21" name="Rectangle 20">
            <a:extLst>
              <a:ext uri="{FF2B5EF4-FFF2-40B4-BE49-F238E27FC236}">
                <a16:creationId xmlns:a16="http://schemas.microsoft.com/office/drawing/2014/main" id="{C2DA5C68-B558-4EEA-B5EC-1F2707931810}"/>
              </a:ext>
            </a:extLst>
          </p:cNvPr>
          <p:cNvSpPr/>
          <p:nvPr/>
        </p:nvSpPr>
        <p:spPr>
          <a:xfrm>
            <a:off x="8906" y="357336"/>
            <a:ext cx="4540250" cy="2123658"/>
          </a:xfrm>
          <a:prstGeom prst="rect">
            <a:avLst/>
          </a:prstGeom>
        </p:spPr>
        <p:txBody>
          <a:bodyPr wrap="square">
            <a:spAutoFit/>
          </a:bodyPr>
          <a:lstStyle/>
          <a:p>
            <a:r>
              <a:rPr lang="en-US" sz="1200" dirty="0"/>
              <a:t>Actaeon in Greek mythology, son of the priestly herdsman Aristaeus and Autonoe in Boeotia, was a famous Theban hero. Like Achilles in a later generation, he was trained by the centaur Chiron.</a:t>
            </a:r>
          </a:p>
          <a:p>
            <a:endParaRPr lang="en-US" sz="1200" dirty="0"/>
          </a:p>
          <a:p>
            <a:r>
              <a:rPr lang="en-US" sz="1200" dirty="0"/>
              <a:t>He fell to the fatal wrath of Artemis, but the surviving details of his transgression vary: "the only certainty is in what </a:t>
            </a:r>
            <a:r>
              <a:rPr lang="en-US" sz="1200" dirty="0" err="1"/>
              <a:t>Aktaion</a:t>
            </a:r>
            <a:r>
              <a:rPr lang="en-US" sz="1200" dirty="0"/>
              <a:t> suffered, his pathos, and what Artemis did: the hunter became the hunted; he was transformed into a stag, and his raging hounds, struck with a 'wolf's frenzy' (Lyssa), tore him apart as they would a stag." This is the iconic motif by which Actaeon is recognized, both in ancient art and in Renaissance and post-Renaissance depictions.</a:t>
            </a:r>
            <a:endParaRPr lang="sv-SE" sz="1200" dirty="0"/>
          </a:p>
        </p:txBody>
      </p:sp>
      <p:pic>
        <p:nvPicPr>
          <p:cNvPr id="24" name="Picture 23" descr="A picture containing trouser&#10;&#10;Description automatically generated">
            <a:extLst>
              <a:ext uri="{FF2B5EF4-FFF2-40B4-BE49-F238E27FC236}">
                <a16:creationId xmlns:a16="http://schemas.microsoft.com/office/drawing/2014/main" id="{65AC9C49-76D7-49BE-8A04-37FFF35F42E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345128" y="55562"/>
            <a:ext cx="1038226" cy="1038226"/>
          </a:xfrm>
          <a:prstGeom prst="rect">
            <a:avLst/>
          </a:prstGeom>
        </p:spPr>
      </p:pic>
      <p:sp>
        <p:nvSpPr>
          <p:cNvPr id="25" name="Rectangle 24">
            <a:extLst>
              <a:ext uri="{FF2B5EF4-FFF2-40B4-BE49-F238E27FC236}">
                <a16:creationId xmlns:a16="http://schemas.microsoft.com/office/drawing/2014/main" id="{794C8F44-9CC9-4F3B-B481-E08A4019CF08}"/>
              </a:ext>
            </a:extLst>
          </p:cNvPr>
          <p:cNvSpPr/>
          <p:nvPr/>
        </p:nvSpPr>
        <p:spPr>
          <a:xfrm>
            <a:off x="6499397" y="1045011"/>
            <a:ext cx="729687" cy="276999"/>
          </a:xfrm>
          <a:prstGeom prst="rect">
            <a:avLst/>
          </a:prstGeom>
        </p:spPr>
        <p:txBody>
          <a:bodyPr wrap="none">
            <a:spAutoFit/>
          </a:bodyPr>
          <a:lstStyle/>
          <a:p>
            <a:r>
              <a:rPr lang="sv-SE" sz="1200" b="1" dirty="0"/>
              <a:t>Cadmus </a:t>
            </a:r>
          </a:p>
        </p:txBody>
      </p:sp>
      <p:cxnSp>
        <p:nvCxnSpPr>
          <p:cNvPr id="26" name="Straight Arrow Connector 25">
            <a:extLst>
              <a:ext uri="{FF2B5EF4-FFF2-40B4-BE49-F238E27FC236}">
                <a16:creationId xmlns:a16="http://schemas.microsoft.com/office/drawing/2014/main" id="{1007CD8B-472E-4E93-ADA8-9EC0F04AC740}"/>
              </a:ext>
            </a:extLst>
          </p:cNvPr>
          <p:cNvCxnSpPr>
            <a:cxnSpLocks/>
            <a:stCxn id="24" idx="1"/>
            <a:endCxn id="2050" idx="0"/>
          </p:cNvCxnSpPr>
          <p:nvPr/>
        </p:nvCxnSpPr>
        <p:spPr>
          <a:xfrm flipH="1">
            <a:off x="5934339" y="574675"/>
            <a:ext cx="410789" cy="999920"/>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017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rseus on White Vector Cartoon Illustration. hero warrior | Etsy">
            <a:extLst>
              <a:ext uri="{FF2B5EF4-FFF2-40B4-BE49-F238E27FC236}">
                <a16:creationId xmlns:a16="http://schemas.microsoft.com/office/drawing/2014/main" id="{6E6AA88A-0C94-4B66-943F-B2AA6357D7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957" y="2220932"/>
            <a:ext cx="1954455" cy="290745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5BA65FED-4DAB-402B-90F8-776BC524D84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546390" y="2501073"/>
            <a:ext cx="510293" cy="510293"/>
          </a:xfrm>
          <a:prstGeom prst="rect">
            <a:avLst/>
          </a:prstGeom>
        </p:spPr>
      </p:pic>
      <p:sp>
        <p:nvSpPr>
          <p:cNvPr id="3" name="Rectangle 2">
            <a:extLst>
              <a:ext uri="{FF2B5EF4-FFF2-40B4-BE49-F238E27FC236}">
                <a16:creationId xmlns:a16="http://schemas.microsoft.com/office/drawing/2014/main" id="{297CDF3C-E9BC-43AA-AE49-6B30D561AE16}"/>
              </a:ext>
            </a:extLst>
          </p:cNvPr>
          <p:cNvSpPr/>
          <p:nvPr/>
        </p:nvSpPr>
        <p:spPr>
          <a:xfrm>
            <a:off x="0" y="0"/>
            <a:ext cx="920317" cy="369332"/>
          </a:xfrm>
          <a:prstGeom prst="rect">
            <a:avLst/>
          </a:prstGeom>
        </p:spPr>
        <p:txBody>
          <a:bodyPr wrap="none">
            <a:spAutoFit/>
          </a:bodyPr>
          <a:lstStyle/>
          <a:p>
            <a:r>
              <a:rPr lang="sv-SE" b="1" dirty="0"/>
              <a:t>Perseus</a:t>
            </a:r>
          </a:p>
        </p:txBody>
      </p:sp>
      <p:pic>
        <p:nvPicPr>
          <p:cNvPr id="4" name="Picture 2" descr="Argos is located in Greece">
            <a:extLst>
              <a:ext uri="{FF2B5EF4-FFF2-40B4-BE49-F238E27FC236}">
                <a16:creationId xmlns:a16="http://schemas.microsoft.com/office/drawing/2014/main" id="{905B1DD1-BDF1-476E-B00F-98A7863ED1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50" y="2410628"/>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9052328-8E2F-4E8F-AEED-83757264B082}"/>
              </a:ext>
            </a:extLst>
          </p:cNvPr>
          <p:cNvSpPr/>
          <p:nvPr/>
        </p:nvSpPr>
        <p:spPr>
          <a:xfrm>
            <a:off x="2272039" y="4522827"/>
            <a:ext cx="713722" cy="369332"/>
          </a:xfrm>
          <a:prstGeom prst="rect">
            <a:avLst/>
          </a:prstGeom>
        </p:spPr>
        <p:txBody>
          <a:bodyPr wrap="none">
            <a:spAutoFit/>
          </a:bodyPr>
          <a:lstStyle/>
          <a:p>
            <a:r>
              <a:rPr lang="sv-SE" dirty="0"/>
              <a:t>Argos</a:t>
            </a:r>
          </a:p>
        </p:txBody>
      </p:sp>
      <p:sp>
        <p:nvSpPr>
          <p:cNvPr id="6" name="Oval 5">
            <a:extLst>
              <a:ext uri="{FF2B5EF4-FFF2-40B4-BE49-F238E27FC236}">
                <a16:creationId xmlns:a16="http://schemas.microsoft.com/office/drawing/2014/main" id="{FACB4D7F-0C52-4056-A286-2316C16DA0F1}"/>
              </a:ext>
            </a:extLst>
          </p:cNvPr>
          <p:cNvSpPr/>
          <p:nvPr/>
        </p:nvSpPr>
        <p:spPr>
          <a:xfrm>
            <a:off x="2443489" y="4914900"/>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Oval 6">
            <a:extLst>
              <a:ext uri="{FF2B5EF4-FFF2-40B4-BE49-F238E27FC236}">
                <a16:creationId xmlns:a16="http://schemas.microsoft.com/office/drawing/2014/main" id="{D5165BA8-DD59-40A3-87E0-FE1F07B8D21C}"/>
              </a:ext>
            </a:extLst>
          </p:cNvPr>
          <p:cNvSpPr/>
          <p:nvPr/>
        </p:nvSpPr>
        <p:spPr>
          <a:xfrm>
            <a:off x="3250569" y="5181600"/>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a:extLst>
              <a:ext uri="{FF2B5EF4-FFF2-40B4-BE49-F238E27FC236}">
                <a16:creationId xmlns:a16="http://schemas.microsoft.com/office/drawing/2014/main" id="{3AFDA0A2-6152-44A9-9151-AD3CB1C6E1E7}"/>
              </a:ext>
            </a:extLst>
          </p:cNvPr>
          <p:cNvSpPr/>
          <p:nvPr/>
        </p:nvSpPr>
        <p:spPr>
          <a:xfrm>
            <a:off x="3193421" y="5434394"/>
            <a:ext cx="832023" cy="369332"/>
          </a:xfrm>
          <a:prstGeom prst="rect">
            <a:avLst/>
          </a:prstGeom>
        </p:spPr>
        <p:txBody>
          <a:bodyPr wrap="none">
            <a:spAutoFit/>
          </a:bodyPr>
          <a:lstStyle/>
          <a:p>
            <a:r>
              <a:rPr lang="sv-SE" dirty="0"/>
              <a:t>Serifos</a:t>
            </a:r>
          </a:p>
        </p:txBody>
      </p:sp>
      <p:pic>
        <p:nvPicPr>
          <p:cNvPr id="8194" name="Picture 2" descr="Medusa | Medusa art, Art, Medusa">
            <a:extLst>
              <a:ext uri="{FF2B5EF4-FFF2-40B4-BE49-F238E27FC236}">
                <a16:creationId xmlns:a16="http://schemas.microsoft.com/office/drawing/2014/main" id="{EDA8970E-6544-4FD3-8210-50E2AC1AF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25429" y="1743628"/>
            <a:ext cx="1320800" cy="195942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943E706-C1FE-42A4-8E74-6CCB475B75D5}"/>
              </a:ext>
            </a:extLst>
          </p:cNvPr>
          <p:cNvSpPr/>
          <p:nvPr/>
        </p:nvSpPr>
        <p:spPr>
          <a:xfrm>
            <a:off x="10688737" y="3703056"/>
            <a:ext cx="734496" cy="276999"/>
          </a:xfrm>
          <a:prstGeom prst="rect">
            <a:avLst/>
          </a:prstGeom>
        </p:spPr>
        <p:txBody>
          <a:bodyPr wrap="none">
            <a:spAutoFit/>
          </a:bodyPr>
          <a:lstStyle/>
          <a:p>
            <a:r>
              <a:rPr lang="sv-SE" sz="1200" b="1" dirty="0"/>
              <a:t>Medusa </a:t>
            </a:r>
          </a:p>
        </p:txBody>
      </p:sp>
      <p:sp>
        <p:nvSpPr>
          <p:cNvPr id="14" name="Rectangle 13">
            <a:extLst>
              <a:ext uri="{FF2B5EF4-FFF2-40B4-BE49-F238E27FC236}">
                <a16:creationId xmlns:a16="http://schemas.microsoft.com/office/drawing/2014/main" id="{FD776260-88C5-4508-8EF1-22528F1107E2}"/>
              </a:ext>
            </a:extLst>
          </p:cNvPr>
          <p:cNvSpPr/>
          <p:nvPr/>
        </p:nvSpPr>
        <p:spPr>
          <a:xfrm>
            <a:off x="8512590" y="5480560"/>
            <a:ext cx="675634" cy="276999"/>
          </a:xfrm>
          <a:prstGeom prst="rect">
            <a:avLst/>
          </a:prstGeom>
        </p:spPr>
        <p:txBody>
          <a:bodyPr wrap="none">
            <a:spAutoFit/>
          </a:bodyPr>
          <a:lstStyle/>
          <a:p>
            <a:r>
              <a:rPr lang="sv-SE" sz="1200" b="1" dirty="0"/>
              <a:t>Perseus</a:t>
            </a:r>
          </a:p>
        </p:txBody>
      </p:sp>
      <p:pic>
        <p:nvPicPr>
          <p:cNvPr id="8" name="Picture 7">
            <a:extLst>
              <a:ext uri="{FF2B5EF4-FFF2-40B4-BE49-F238E27FC236}">
                <a16:creationId xmlns:a16="http://schemas.microsoft.com/office/drawing/2014/main" id="{1ADC1FF8-E8C2-4DA3-BCD2-A78876FCCA06}"/>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443489" y="129917"/>
            <a:ext cx="914400" cy="914400"/>
          </a:xfrm>
          <a:prstGeom prst="rect">
            <a:avLst/>
          </a:prstGeom>
        </p:spPr>
      </p:pic>
      <p:sp>
        <p:nvSpPr>
          <p:cNvPr id="12" name="Rectangle 11">
            <a:extLst>
              <a:ext uri="{FF2B5EF4-FFF2-40B4-BE49-F238E27FC236}">
                <a16:creationId xmlns:a16="http://schemas.microsoft.com/office/drawing/2014/main" id="{FDB5D1A4-E9CF-4677-9F83-41E2CEE0E9F1}"/>
              </a:ext>
            </a:extLst>
          </p:cNvPr>
          <p:cNvSpPr/>
          <p:nvPr/>
        </p:nvSpPr>
        <p:spPr>
          <a:xfrm>
            <a:off x="2452535" y="1050410"/>
            <a:ext cx="678391" cy="276999"/>
          </a:xfrm>
          <a:prstGeom prst="rect">
            <a:avLst/>
          </a:prstGeom>
        </p:spPr>
        <p:txBody>
          <a:bodyPr wrap="none">
            <a:spAutoFit/>
          </a:bodyPr>
          <a:lstStyle/>
          <a:p>
            <a:r>
              <a:rPr lang="sv-SE" sz="1200" b="1" dirty="0"/>
              <a:t>Acrisius</a:t>
            </a:r>
          </a:p>
        </p:txBody>
      </p:sp>
      <p:pic>
        <p:nvPicPr>
          <p:cNvPr id="15" name="Picture 14" descr="A picture containing text&#10;&#10;Description automatically generated">
            <a:extLst>
              <a:ext uri="{FF2B5EF4-FFF2-40B4-BE49-F238E27FC236}">
                <a16:creationId xmlns:a16="http://schemas.microsoft.com/office/drawing/2014/main" id="{65478B3F-D079-4E40-B6A0-184585A5AC8D}"/>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025444" y="1120517"/>
            <a:ext cx="615460" cy="615460"/>
          </a:xfrm>
          <a:prstGeom prst="rect">
            <a:avLst/>
          </a:prstGeom>
        </p:spPr>
      </p:pic>
      <p:sp>
        <p:nvSpPr>
          <p:cNvPr id="18" name="Rectangle 17">
            <a:extLst>
              <a:ext uri="{FF2B5EF4-FFF2-40B4-BE49-F238E27FC236}">
                <a16:creationId xmlns:a16="http://schemas.microsoft.com/office/drawing/2014/main" id="{B6E936C2-9A21-43C3-9CCF-1F1C78B12B0A}"/>
              </a:ext>
            </a:extLst>
          </p:cNvPr>
          <p:cNvSpPr/>
          <p:nvPr/>
        </p:nvSpPr>
        <p:spPr>
          <a:xfrm>
            <a:off x="3980575" y="1789339"/>
            <a:ext cx="593432" cy="276999"/>
          </a:xfrm>
          <a:prstGeom prst="rect">
            <a:avLst/>
          </a:prstGeom>
        </p:spPr>
        <p:txBody>
          <a:bodyPr wrap="none">
            <a:spAutoFit/>
          </a:bodyPr>
          <a:lstStyle/>
          <a:p>
            <a:r>
              <a:rPr lang="sv-SE" sz="1200" b="1" dirty="0"/>
              <a:t>Danaë</a:t>
            </a:r>
          </a:p>
        </p:txBody>
      </p:sp>
      <p:cxnSp>
        <p:nvCxnSpPr>
          <p:cNvPr id="21" name="Straight Arrow Connector 20">
            <a:extLst>
              <a:ext uri="{FF2B5EF4-FFF2-40B4-BE49-F238E27FC236}">
                <a16:creationId xmlns:a16="http://schemas.microsoft.com/office/drawing/2014/main" id="{C176B3F0-B76A-4899-BCF2-004CBD7FF513}"/>
              </a:ext>
            </a:extLst>
          </p:cNvPr>
          <p:cNvCxnSpPr>
            <a:cxnSpLocks/>
            <a:stCxn id="12" idx="3"/>
            <a:endCxn id="15" idx="1"/>
          </p:cNvCxnSpPr>
          <p:nvPr/>
        </p:nvCxnSpPr>
        <p:spPr>
          <a:xfrm>
            <a:off x="3130926" y="1188910"/>
            <a:ext cx="894518" cy="23933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CF487B1-DE7D-4D25-B7C6-5E2C2BFF51E7}"/>
              </a:ext>
            </a:extLst>
          </p:cNvPr>
          <p:cNvPicPr>
            <a:picLocks noChangeAspect="1"/>
          </p:cNvPicPr>
          <p:nvPr/>
        </p:nvPicPr>
        <p:blipFill>
          <a:blip r:embed="rId11"/>
          <a:stretch>
            <a:fillRect/>
          </a:stretch>
        </p:blipFill>
        <p:spPr>
          <a:xfrm>
            <a:off x="4902355" y="201480"/>
            <a:ext cx="872370" cy="1219625"/>
          </a:xfrm>
          <a:prstGeom prst="rect">
            <a:avLst/>
          </a:prstGeom>
        </p:spPr>
      </p:pic>
      <p:pic>
        <p:nvPicPr>
          <p:cNvPr id="25" name="Picture 24" descr="Logo, icon&#10;&#10;Description automatically generated">
            <a:extLst>
              <a:ext uri="{FF2B5EF4-FFF2-40B4-BE49-F238E27FC236}">
                <a16:creationId xmlns:a16="http://schemas.microsoft.com/office/drawing/2014/main" id="{D4E7BD40-6476-4449-AFEE-7E7F5F1982F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139199" y="21973"/>
            <a:ext cx="211181" cy="211181"/>
          </a:xfrm>
          <a:prstGeom prst="rect">
            <a:avLst/>
          </a:prstGeom>
        </p:spPr>
      </p:pic>
      <p:sp>
        <p:nvSpPr>
          <p:cNvPr id="26" name="Rectangle 25">
            <a:extLst>
              <a:ext uri="{FF2B5EF4-FFF2-40B4-BE49-F238E27FC236}">
                <a16:creationId xmlns:a16="http://schemas.microsoft.com/office/drawing/2014/main" id="{AAE4D45B-63DB-46FE-A9D6-1FF8841CFAE7}"/>
              </a:ext>
            </a:extLst>
          </p:cNvPr>
          <p:cNvSpPr/>
          <p:nvPr/>
        </p:nvSpPr>
        <p:spPr>
          <a:xfrm>
            <a:off x="4944858" y="1436140"/>
            <a:ext cx="477310" cy="276999"/>
          </a:xfrm>
          <a:prstGeom prst="rect">
            <a:avLst/>
          </a:prstGeom>
        </p:spPr>
        <p:txBody>
          <a:bodyPr wrap="none">
            <a:spAutoFit/>
          </a:bodyPr>
          <a:lstStyle/>
          <a:p>
            <a:r>
              <a:rPr lang="sv-SE" sz="1200" b="1" dirty="0"/>
              <a:t>Zeus</a:t>
            </a:r>
          </a:p>
        </p:txBody>
      </p:sp>
      <p:cxnSp>
        <p:nvCxnSpPr>
          <p:cNvPr id="27" name="Straight Arrow Connector 26">
            <a:extLst>
              <a:ext uri="{FF2B5EF4-FFF2-40B4-BE49-F238E27FC236}">
                <a16:creationId xmlns:a16="http://schemas.microsoft.com/office/drawing/2014/main" id="{666D7AD8-5B7A-4A0E-8CE7-7380032E9FCE}"/>
              </a:ext>
            </a:extLst>
          </p:cNvPr>
          <p:cNvCxnSpPr>
            <a:cxnSpLocks/>
            <a:stCxn id="18" idx="3"/>
            <a:endCxn id="14" idx="1"/>
          </p:cNvCxnSpPr>
          <p:nvPr/>
        </p:nvCxnSpPr>
        <p:spPr>
          <a:xfrm>
            <a:off x="4574007" y="1927839"/>
            <a:ext cx="3938583" cy="369122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81B0862-2491-4FA3-B490-75ED20FA6449}"/>
              </a:ext>
            </a:extLst>
          </p:cNvPr>
          <p:cNvCxnSpPr>
            <a:cxnSpLocks/>
            <a:stCxn id="15" idx="3"/>
          </p:cNvCxnSpPr>
          <p:nvPr/>
        </p:nvCxnSpPr>
        <p:spPr>
          <a:xfrm flipV="1">
            <a:off x="4640904" y="1327409"/>
            <a:ext cx="303954" cy="100838"/>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BBED6B46-243C-498D-8823-22B394A12D2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72950" y="94598"/>
            <a:ext cx="1373591" cy="2051837"/>
          </a:xfrm>
          <a:prstGeom prst="rect">
            <a:avLst/>
          </a:prstGeom>
          <a:noFill/>
          <a:extLst>
            <a:ext uri="{909E8E84-426E-40DD-AFC4-6F175D3DCCD1}">
              <a14:hiddenFill xmlns:a14="http://schemas.microsoft.com/office/drawing/2010/main">
                <a:solidFill>
                  <a:srgbClr val="FFFFFF"/>
                </a:solidFill>
              </a14:hiddenFill>
            </a:ext>
          </a:extLst>
        </p:spPr>
      </p:pic>
      <p:sp>
        <p:nvSpPr>
          <p:cNvPr id="8195" name="Rectangle 8194">
            <a:extLst>
              <a:ext uri="{FF2B5EF4-FFF2-40B4-BE49-F238E27FC236}">
                <a16:creationId xmlns:a16="http://schemas.microsoft.com/office/drawing/2014/main" id="{2212D777-4176-4DF7-8B0E-6466E9E6F59D}"/>
              </a:ext>
            </a:extLst>
          </p:cNvPr>
          <p:cNvSpPr/>
          <p:nvPr/>
        </p:nvSpPr>
        <p:spPr>
          <a:xfrm>
            <a:off x="137295" y="1258231"/>
            <a:ext cx="3272689" cy="1015663"/>
          </a:xfrm>
          <a:prstGeom prst="rect">
            <a:avLst/>
          </a:prstGeom>
        </p:spPr>
        <p:txBody>
          <a:bodyPr wrap="square">
            <a:spAutoFit/>
          </a:bodyPr>
          <a:lstStyle/>
          <a:p>
            <a:r>
              <a:rPr lang="en-US" sz="1200" dirty="0"/>
              <a:t>Disappointed by his lack of male heirs, King </a:t>
            </a:r>
            <a:r>
              <a:rPr lang="en-US" sz="1200" b="1" dirty="0"/>
              <a:t>Acrisius</a:t>
            </a:r>
            <a:r>
              <a:rPr lang="en-US" sz="1200" dirty="0"/>
              <a:t> asked the oracle of Delphi if this would change. The oracle announced to him that he would never have a son, but his daughter would, and that he would be </a:t>
            </a:r>
            <a:r>
              <a:rPr lang="en-US" sz="1200" b="1" dirty="0"/>
              <a:t>killed</a:t>
            </a:r>
            <a:r>
              <a:rPr lang="en-US" sz="1200" dirty="0"/>
              <a:t> by his daughter's son. </a:t>
            </a:r>
            <a:endParaRPr lang="sv-SE" sz="1200" dirty="0"/>
          </a:p>
        </p:txBody>
      </p:sp>
      <p:cxnSp>
        <p:nvCxnSpPr>
          <p:cNvPr id="38" name="Straight Connector 37">
            <a:extLst>
              <a:ext uri="{FF2B5EF4-FFF2-40B4-BE49-F238E27FC236}">
                <a16:creationId xmlns:a16="http://schemas.microsoft.com/office/drawing/2014/main" id="{5324DFA1-9A51-4010-901F-CE27C9FE0F25}"/>
              </a:ext>
            </a:extLst>
          </p:cNvPr>
          <p:cNvCxnSpPr>
            <a:cxnSpLocks/>
            <a:stCxn id="6" idx="5"/>
          </p:cNvCxnSpPr>
          <p:nvPr/>
        </p:nvCxnSpPr>
        <p:spPr>
          <a:xfrm>
            <a:off x="2601747" y="5049961"/>
            <a:ext cx="648822" cy="210756"/>
          </a:xfrm>
          <a:prstGeom prst="line">
            <a:avLst/>
          </a:prstGeom>
          <a:ln>
            <a:solidFill>
              <a:srgbClr val="0070C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8203" name="Rectangle 8202">
            <a:extLst>
              <a:ext uri="{FF2B5EF4-FFF2-40B4-BE49-F238E27FC236}">
                <a16:creationId xmlns:a16="http://schemas.microsoft.com/office/drawing/2014/main" id="{3A956CFA-07C4-4A90-835D-A3DFD62F5F92}"/>
              </a:ext>
            </a:extLst>
          </p:cNvPr>
          <p:cNvSpPr/>
          <p:nvPr/>
        </p:nvSpPr>
        <p:spPr>
          <a:xfrm>
            <a:off x="8298085" y="1535973"/>
            <a:ext cx="894797" cy="276999"/>
          </a:xfrm>
          <a:prstGeom prst="rect">
            <a:avLst/>
          </a:prstGeom>
        </p:spPr>
        <p:txBody>
          <a:bodyPr wrap="none">
            <a:spAutoFit/>
          </a:bodyPr>
          <a:lstStyle/>
          <a:p>
            <a:r>
              <a:rPr lang="sv-SE" sz="1200" b="1" dirty="0"/>
              <a:t>Hesperides</a:t>
            </a:r>
          </a:p>
        </p:txBody>
      </p:sp>
      <p:pic>
        <p:nvPicPr>
          <p:cNvPr id="1030" name="Picture 6">
            <a:extLst>
              <a:ext uri="{FF2B5EF4-FFF2-40B4-BE49-F238E27FC236}">
                <a16:creationId xmlns:a16="http://schemas.microsoft.com/office/drawing/2014/main" id="{DF91E3D8-EF3A-4DCA-8D37-595A9D003AB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39595" y="341949"/>
            <a:ext cx="914400" cy="112477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extLst>
              <a:ext uri="{FF2B5EF4-FFF2-40B4-BE49-F238E27FC236}">
                <a16:creationId xmlns:a16="http://schemas.microsoft.com/office/drawing/2014/main" id="{BFB37365-E842-40D1-BE8A-AFB26AB7978F}"/>
              </a:ext>
            </a:extLst>
          </p:cNvPr>
          <p:cNvPicPr>
            <a:picLocks noChangeAspect="1"/>
          </p:cNvPicPr>
          <p:nvPr/>
        </p:nvPicPr>
        <p:blipFill>
          <a:blip r:embed="rId16"/>
          <a:stretch>
            <a:fillRect/>
          </a:stretch>
        </p:blipFill>
        <p:spPr>
          <a:xfrm>
            <a:off x="9748511" y="308624"/>
            <a:ext cx="533400" cy="872300"/>
          </a:xfrm>
          <a:prstGeom prst="rect">
            <a:avLst/>
          </a:prstGeom>
        </p:spPr>
      </p:pic>
      <p:sp>
        <p:nvSpPr>
          <p:cNvPr id="49" name="Rectangle 48">
            <a:extLst>
              <a:ext uri="{FF2B5EF4-FFF2-40B4-BE49-F238E27FC236}">
                <a16:creationId xmlns:a16="http://schemas.microsoft.com/office/drawing/2014/main" id="{4FE6FAD9-667A-45ED-A102-34BABBEA613B}"/>
              </a:ext>
            </a:extLst>
          </p:cNvPr>
          <p:cNvSpPr/>
          <p:nvPr/>
        </p:nvSpPr>
        <p:spPr>
          <a:xfrm>
            <a:off x="9637119" y="1180924"/>
            <a:ext cx="644792" cy="276999"/>
          </a:xfrm>
          <a:prstGeom prst="rect">
            <a:avLst/>
          </a:prstGeom>
        </p:spPr>
        <p:txBody>
          <a:bodyPr wrap="none">
            <a:spAutoFit/>
          </a:bodyPr>
          <a:lstStyle/>
          <a:p>
            <a:r>
              <a:rPr lang="sv-SE" sz="1200" b="1" dirty="0"/>
              <a:t>Athena</a:t>
            </a:r>
          </a:p>
        </p:txBody>
      </p:sp>
      <p:sp>
        <p:nvSpPr>
          <p:cNvPr id="33" name="Oval 32">
            <a:extLst>
              <a:ext uri="{FF2B5EF4-FFF2-40B4-BE49-F238E27FC236}">
                <a16:creationId xmlns:a16="http://schemas.microsoft.com/office/drawing/2014/main" id="{20CEBBFA-A6FB-4B3D-A234-209062AE29AB}"/>
              </a:ext>
            </a:extLst>
          </p:cNvPr>
          <p:cNvSpPr/>
          <p:nvPr/>
        </p:nvSpPr>
        <p:spPr>
          <a:xfrm>
            <a:off x="8363176" y="2196568"/>
            <a:ext cx="630725" cy="641247"/>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4" name="Oval 33">
            <a:extLst>
              <a:ext uri="{FF2B5EF4-FFF2-40B4-BE49-F238E27FC236}">
                <a16:creationId xmlns:a16="http://schemas.microsoft.com/office/drawing/2014/main" id="{F4FCC745-CE94-4BE5-817C-484B58F4EFA4}"/>
              </a:ext>
            </a:extLst>
          </p:cNvPr>
          <p:cNvSpPr/>
          <p:nvPr/>
        </p:nvSpPr>
        <p:spPr>
          <a:xfrm>
            <a:off x="9206113" y="4352770"/>
            <a:ext cx="630725" cy="641247"/>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5" name="Oval 34">
            <a:extLst>
              <a:ext uri="{FF2B5EF4-FFF2-40B4-BE49-F238E27FC236}">
                <a16:creationId xmlns:a16="http://schemas.microsoft.com/office/drawing/2014/main" id="{DF48087A-3AF1-4836-82AF-E75E9DC8240E}"/>
              </a:ext>
            </a:extLst>
          </p:cNvPr>
          <p:cNvSpPr/>
          <p:nvPr/>
        </p:nvSpPr>
        <p:spPr>
          <a:xfrm>
            <a:off x="8985383" y="3104371"/>
            <a:ext cx="630725" cy="641247"/>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a:extLst>
              <a:ext uri="{FF2B5EF4-FFF2-40B4-BE49-F238E27FC236}">
                <a16:creationId xmlns:a16="http://schemas.microsoft.com/office/drawing/2014/main" id="{64C31ADC-1680-4B9F-B93C-B57D900B3A9E}"/>
              </a:ext>
            </a:extLst>
          </p:cNvPr>
          <p:cNvSpPr/>
          <p:nvPr/>
        </p:nvSpPr>
        <p:spPr>
          <a:xfrm>
            <a:off x="6589078" y="2227633"/>
            <a:ext cx="1301190" cy="276999"/>
          </a:xfrm>
          <a:prstGeom prst="rect">
            <a:avLst/>
          </a:prstGeom>
        </p:spPr>
        <p:txBody>
          <a:bodyPr wrap="none">
            <a:spAutoFit/>
          </a:bodyPr>
          <a:lstStyle/>
          <a:p>
            <a:r>
              <a:rPr lang="sv-SE" sz="1200" dirty="0"/>
              <a:t>knapsack (kibisis) </a:t>
            </a:r>
          </a:p>
        </p:txBody>
      </p:sp>
      <p:sp>
        <p:nvSpPr>
          <p:cNvPr id="39" name="Oval 38">
            <a:extLst>
              <a:ext uri="{FF2B5EF4-FFF2-40B4-BE49-F238E27FC236}">
                <a16:creationId xmlns:a16="http://schemas.microsoft.com/office/drawing/2014/main" id="{BF0FA696-A54E-4520-BBDF-2CA547724D76}"/>
              </a:ext>
            </a:extLst>
          </p:cNvPr>
          <p:cNvSpPr/>
          <p:nvPr/>
        </p:nvSpPr>
        <p:spPr>
          <a:xfrm>
            <a:off x="7473998" y="2429129"/>
            <a:ext cx="630725" cy="641247"/>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8" name="Rectangle 27">
            <a:extLst>
              <a:ext uri="{FF2B5EF4-FFF2-40B4-BE49-F238E27FC236}">
                <a16:creationId xmlns:a16="http://schemas.microsoft.com/office/drawing/2014/main" id="{519F0EA5-A74F-43A9-A41F-3FBC058CBF50}"/>
              </a:ext>
            </a:extLst>
          </p:cNvPr>
          <p:cNvSpPr/>
          <p:nvPr/>
        </p:nvSpPr>
        <p:spPr>
          <a:xfrm>
            <a:off x="6714618" y="3241391"/>
            <a:ext cx="1393792" cy="646331"/>
          </a:xfrm>
          <a:prstGeom prst="rect">
            <a:avLst/>
          </a:prstGeom>
        </p:spPr>
        <p:txBody>
          <a:bodyPr wrap="square">
            <a:spAutoFit/>
          </a:bodyPr>
          <a:lstStyle/>
          <a:p>
            <a:r>
              <a:rPr lang="sv-SE" sz="1200" dirty="0"/>
              <a:t>Zeus gave him adamantine sword (a Harpe) </a:t>
            </a:r>
          </a:p>
        </p:txBody>
      </p:sp>
      <p:sp>
        <p:nvSpPr>
          <p:cNvPr id="44" name="Oval 43">
            <a:extLst>
              <a:ext uri="{FF2B5EF4-FFF2-40B4-BE49-F238E27FC236}">
                <a16:creationId xmlns:a16="http://schemas.microsoft.com/office/drawing/2014/main" id="{0900C62B-5D40-44D9-B759-FE8DAB8EDA7E}"/>
              </a:ext>
            </a:extLst>
          </p:cNvPr>
          <p:cNvSpPr/>
          <p:nvPr/>
        </p:nvSpPr>
        <p:spPr>
          <a:xfrm>
            <a:off x="7766741" y="3531492"/>
            <a:ext cx="630725" cy="641247"/>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6" name="Rectangle 35">
            <a:extLst>
              <a:ext uri="{FF2B5EF4-FFF2-40B4-BE49-F238E27FC236}">
                <a16:creationId xmlns:a16="http://schemas.microsoft.com/office/drawing/2014/main" id="{619E69CC-7DCD-46D5-913A-CB64A160E37E}"/>
              </a:ext>
            </a:extLst>
          </p:cNvPr>
          <p:cNvSpPr/>
          <p:nvPr/>
        </p:nvSpPr>
        <p:spPr>
          <a:xfrm>
            <a:off x="8696795" y="1767755"/>
            <a:ext cx="1443227" cy="461665"/>
          </a:xfrm>
          <a:prstGeom prst="rect">
            <a:avLst/>
          </a:prstGeom>
        </p:spPr>
        <p:txBody>
          <a:bodyPr wrap="square">
            <a:spAutoFit/>
          </a:bodyPr>
          <a:lstStyle/>
          <a:p>
            <a:r>
              <a:rPr lang="en-US" sz="1200" dirty="0"/>
              <a:t>Hades' helm of darkness to hide</a:t>
            </a:r>
            <a:endParaRPr lang="sv-SE" sz="1200" dirty="0"/>
          </a:p>
        </p:txBody>
      </p:sp>
      <p:sp>
        <p:nvSpPr>
          <p:cNvPr id="40" name="Rectangle 39">
            <a:extLst>
              <a:ext uri="{FF2B5EF4-FFF2-40B4-BE49-F238E27FC236}">
                <a16:creationId xmlns:a16="http://schemas.microsoft.com/office/drawing/2014/main" id="{77E6A7C8-E836-4969-9853-91FE17B0425A}"/>
              </a:ext>
            </a:extLst>
          </p:cNvPr>
          <p:cNvSpPr/>
          <p:nvPr/>
        </p:nvSpPr>
        <p:spPr>
          <a:xfrm>
            <a:off x="9145933" y="4950767"/>
            <a:ext cx="2623527" cy="461665"/>
          </a:xfrm>
          <a:prstGeom prst="rect">
            <a:avLst/>
          </a:prstGeom>
        </p:spPr>
        <p:txBody>
          <a:bodyPr wrap="square">
            <a:spAutoFit/>
          </a:bodyPr>
          <a:lstStyle/>
          <a:p>
            <a:r>
              <a:rPr lang="en-US" sz="1200" dirty="0"/>
              <a:t>Hermes lent Perseus winged sandals to fly (The Talaria of Mercury)</a:t>
            </a:r>
            <a:endParaRPr lang="sv-SE" sz="1200" dirty="0"/>
          </a:p>
        </p:txBody>
      </p:sp>
      <p:pic>
        <p:nvPicPr>
          <p:cNvPr id="41" name="Picture 4">
            <a:extLst>
              <a:ext uri="{FF2B5EF4-FFF2-40B4-BE49-F238E27FC236}">
                <a16:creationId xmlns:a16="http://schemas.microsoft.com/office/drawing/2014/main" id="{8CE7222F-9F49-4089-B3AC-95FB95CCC1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61690" y="5260717"/>
            <a:ext cx="716863" cy="884309"/>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0E02ECA7-9992-4C04-8062-3E4E4D5D5C3A}"/>
              </a:ext>
            </a:extLst>
          </p:cNvPr>
          <p:cNvSpPr/>
          <p:nvPr/>
        </p:nvSpPr>
        <p:spPr>
          <a:xfrm>
            <a:off x="9104681" y="2509428"/>
            <a:ext cx="1381888" cy="461665"/>
          </a:xfrm>
          <a:prstGeom prst="rect">
            <a:avLst/>
          </a:prstGeom>
        </p:spPr>
        <p:txBody>
          <a:bodyPr wrap="square">
            <a:spAutoFit/>
          </a:bodyPr>
          <a:lstStyle/>
          <a:p>
            <a:r>
              <a:rPr lang="en-US" sz="1200" dirty="0"/>
              <a:t> Athena gave him a polished shield.</a:t>
            </a:r>
            <a:endParaRPr lang="sv-SE" sz="1200" dirty="0"/>
          </a:p>
        </p:txBody>
      </p:sp>
      <p:sp>
        <p:nvSpPr>
          <p:cNvPr id="46" name="Rectangle 45">
            <a:extLst>
              <a:ext uri="{FF2B5EF4-FFF2-40B4-BE49-F238E27FC236}">
                <a16:creationId xmlns:a16="http://schemas.microsoft.com/office/drawing/2014/main" id="{D4DD7945-9984-4BD9-95B3-6F9569A2313B}"/>
              </a:ext>
            </a:extLst>
          </p:cNvPr>
          <p:cNvSpPr/>
          <p:nvPr/>
        </p:nvSpPr>
        <p:spPr>
          <a:xfrm>
            <a:off x="10632763" y="1319423"/>
            <a:ext cx="1057854" cy="276999"/>
          </a:xfrm>
          <a:prstGeom prst="rect">
            <a:avLst/>
          </a:prstGeom>
        </p:spPr>
        <p:txBody>
          <a:bodyPr wrap="none">
            <a:spAutoFit/>
          </a:bodyPr>
          <a:lstStyle/>
          <a:p>
            <a:r>
              <a:rPr lang="sv-SE" sz="1200" dirty="0"/>
              <a:t>Gorgons' cave</a:t>
            </a:r>
          </a:p>
        </p:txBody>
      </p:sp>
      <p:pic>
        <p:nvPicPr>
          <p:cNvPr id="45" name="Picture 4" descr="Encyclopedia of Greek Mythology: Perseus">
            <a:extLst>
              <a:ext uri="{FF2B5EF4-FFF2-40B4-BE49-F238E27FC236}">
                <a16:creationId xmlns:a16="http://schemas.microsoft.com/office/drawing/2014/main" id="{792FD400-3BE3-478D-97E4-C275E33D5B07}"/>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11321" y="5132846"/>
            <a:ext cx="1598210" cy="1598210"/>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82CF67DF-EFD1-44A5-8166-B79CAF6FAD21}"/>
              </a:ext>
            </a:extLst>
          </p:cNvPr>
          <p:cNvSpPr/>
          <p:nvPr/>
        </p:nvSpPr>
        <p:spPr>
          <a:xfrm>
            <a:off x="6179536" y="6333387"/>
            <a:ext cx="675634" cy="276999"/>
          </a:xfrm>
          <a:prstGeom prst="rect">
            <a:avLst/>
          </a:prstGeom>
        </p:spPr>
        <p:txBody>
          <a:bodyPr wrap="none">
            <a:spAutoFit/>
          </a:bodyPr>
          <a:lstStyle/>
          <a:p>
            <a:r>
              <a:rPr lang="sv-SE" sz="1200" b="1" dirty="0"/>
              <a:t>Perseus</a:t>
            </a:r>
          </a:p>
        </p:txBody>
      </p:sp>
      <p:sp>
        <p:nvSpPr>
          <p:cNvPr id="50" name="Rectangle 49">
            <a:extLst>
              <a:ext uri="{FF2B5EF4-FFF2-40B4-BE49-F238E27FC236}">
                <a16:creationId xmlns:a16="http://schemas.microsoft.com/office/drawing/2014/main" id="{AB3CD94D-0B5D-4635-9374-0AA8B5F0051C}"/>
              </a:ext>
            </a:extLst>
          </p:cNvPr>
          <p:cNvSpPr/>
          <p:nvPr/>
        </p:nvSpPr>
        <p:spPr>
          <a:xfrm>
            <a:off x="3680798" y="6425720"/>
            <a:ext cx="689291" cy="369332"/>
          </a:xfrm>
          <a:prstGeom prst="rect">
            <a:avLst/>
          </a:prstGeom>
        </p:spPr>
        <p:txBody>
          <a:bodyPr wrap="none">
            <a:spAutoFit/>
          </a:bodyPr>
          <a:lstStyle/>
          <a:p>
            <a:r>
              <a:rPr lang="sv-SE" dirty="0"/>
              <a:t>Crete</a:t>
            </a:r>
          </a:p>
        </p:txBody>
      </p:sp>
    </p:spTree>
    <p:extLst>
      <p:ext uri="{BB962C8B-B14F-4D97-AF65-F5344CB8AC3E}">
        <p14:creationId xmlns:p14="http://schemas.microsoft.com/office/powerpoint/2010/main" val="324093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F07BAE-2AD7-414F-92A1-845F1E8D88C6}"/>
              </a:ext>
            </a:extLst>
          </p:cNvPr>
          <p:cNvPicPr>
            <a:picLocks noChangeAspect="1"/>
          </p:cNvPicPr>
          <p:nvPr/>
        </p:nvPicPr>
        <p:blipFill>
          <a:blip r:embed="rId2"/>
          <a:stretch>
            <a:fillRect/>
          </a:stretch>
        </p:blipFill>
        <p:spPr>
          <a:xfrm>
            <a:off x="6376737" y="0"/>
            <a:ext cx="5815263" cy="6858000"/>
          </a:xfrm>
          <a:prstGeom prst="rect">
            <a:avLst/>
          </a:prstGeom>
        </p:spPr>
      </p:pic>
      <p:sp>
        <p:nvSpPr>
          <p:cNvPr id="3" name="Rectangle 2">
            <a:extLst>
              <a:ext uri="{FF2B5EF4-FFF2-40B4-BE49-F238E27FC236}">
                <a16:creationId xmlns:a16="http://schemas.microsoft.com/office/drawing/2014/main" id="{C44E4FD8-015F-4CB9-96FC-C3EC9C185D59}"/>
              </a:ext>
            </a:extLst>
          </p:cNvPr>
          <p:cNvSpPr/>
          <p:nvPr/>
        </p:nvSpPr>
        <p:spPr>
          <a:xfrm>
            <a:off x="0" y="0"/>
            <a:ext cx="920317" cy="369332"/>
          </a:xfrm>
          <a:prstGeom prst="rect">
            <a:avLst/>
          </a:prstGeom>
        </p:spPr>
        <p:txBody>
          <a:bodyPr wrap="none">
            <a:spAutoFit/>
          </a:bodyPr>
          <a:lstStyle/>
          <a:p>
            <a:r>
              <a:rPr lang="sv-SE" b="1" dirty="0"/>
              <a:t>Perseus</a:t>
            </a:r>
          </a:p>
        </p:txBody>
      </p:sp>
      <p:pic>
        <p:nvPicPr>
          <p:cNvPr id="2050" name="Picture 2">
            <a:extLst>
              <a:ext uri="{FF2B5EF4-FFF2-40B4-BE49-F238E27FC236}">
                <a16:creationId xmlns:a16="http://schemas.microsoft.com/office/drawing/2014/main" id="{EB803547-E380-4C4A-88C0-7719F6CF1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239" y="3328630"/>
            <a:ext cx="5956049" cy="35986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B1EA6DB-7FDD-4858-A2A0-B471C86B745B}"/>
              </a:ext>
            </a:extLst>
          </p:cNvPr>
          <p:cNvSpPr/>
          <p:nvPr/>
        </p:nvSpPr>
        <p:spPr>
          <a:xfrm>
            <a:off x="4743450" y="5743575"/>
            <a:ext cx="1200151" cy="58102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a:extLst>
              <a:ext uri="{FF2B5EF4-FFF2-40B4-BE49-F238E27FC236}">
                <a16:creationId xmlns:a16="http://schemas.microsoft.com/office/drawing/2014/main" id="{A211B07E-B961-414F-A0CE-BFBDA7374689}"/>
              </a:ext>
            </a:extLst>
          </p:cNvPr>
          <p:cNvSpPr/>
          <p:nvPr/>
        </p:nvSpPr>
        <p:spPr>
          <a:xfrm>
            <a:off x="9892568" y="3429000"/>
            <a:ext cx="1200151" cy="58102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ctangle 8">
            <a:extLst>
              <a:ext uri="{FF2B5EF4-FFF2-40B4-BE49-F238E27FC236}">
                <a16:creationId xmlns:a16="http://schemas.microsoft.com/office/drawing/2014/main" id="{E290D0AD-008B-46C1-BED5-95F9DF29E920}"/>
              </a:ext>
            </a:extLst>
          </p:cNvPr>
          <p:cNvSpPr/>
          <p:nvPr/>
        </p:nvSpPr>
        <p:spPr>
          <a:xfrm>
            <a:off x="5006452" y="6034087"/>
            <a:ext cx="808811" cy="276999"/>
          </a:xfrm>
          <a:prstGeom prst="rect">
            <a:avLst/>
          </a:prstGeom>
        </p:spPr>
        <p:txBody>
          <a:bodyPr wrap="none">
            <a:spAutoFit/>
          </a:bodyPr>
          <a:lstStyle/>
          <a:p>
            <a:r>
              <a:rPr lang="sv-SE" sz="1200" b="1" dirty="0"/>
              <a:t>Aethiopia</a:t>
            </a:r>
          </a:p>
        </p:txBody>
      </p:sp>
      <p:sp>
        <p:nvSpPr>
          <p:cNvPr id="10" name="Rectangle 9">
            <a:extLst>
              <a:ext uri="{FF2B5EF4-FFF2-40B4-BE49-F238E27FC236}">
                <a16:creationId xmlns:a16="http://schemas.microsoft.com/office/drawing/2014/main" id="{60661E29-E44A-47C9-9E6D-CAF296AE66D1}"/>
              </a:ext>
            </a:extLst>
          </p:cNvPr>
          <p:cNvSpPr/>
          <p:nvPr/>
        </p:nvSpPr>
        <p:spPr>
          <a:xfrm>
            <a:off x="0" y="3328630"/>
            <a:ext cx="2837239" cy="3416320"/>
          </a:xfrm>
          <a:prstGeom prst="rect">
            <a:avLst/>
          </a:prstGeom>
        </p:spPr>
        <p:txBody>
          <a:bodyPr wrap="square">
            <a:spAutoFit/>
          </a:bodyPr>
          <a:lstStyle/>
          <a:p>
            <a:r>
              <a:rPr lang="en-US" sz="1200" dirty="0">
                <a:solidFill>
                  <a:srgbClr val="202122"/>
                </a:solidFill>
                <a:latin typeface="Arial" panose="020B0604020202020204" pitchFamily="34" charset="0"/>
              </a:rPr>
              <a:t>On the way back to </a:t>
            </a:r>
            <a:r>
              <a:rPr lang="en-US" sz="1200" dirty="0" err="1">
                <a:solidFill>
                  <a:srgbClr val="202122"/>
                </a:solidFill>
                <a:latin typeface="Arial" panose="020B0604020202020204" pitchFamily="34" charset="0"/>
              </a:rPr>
              <a:t>Seriphos</a:t>
            </a:r>
            <a:r>
              <a:rPr lang="en-US" sz="1200" dirty="0">
                <a:solidFill>
                  <a:srgbClr val="202122"/>
                </a:solidFill>
                <a:latin typeface="Arial" panose="020B0604020202020204" pitchFamily="34" charset="0"/>
              </a:rPr>
              <a:t>, Perseus stopped in the kingdom of </a:t>
            </a:r>
            <a:r>
              <a:rPr lang="en-US" sz="1200" dirty="0" err="1">
                <a:solidFill>
                  <a:srgbClr val="0645AD"/>
                </a:solidFill>
                <a:latin typeface="Arial" panose="020B0604020202020204" pitchFamily="34" charset="0"/>
                <a:hlinkClick r:id="rId4" tooltip="Aethiopia"/>
              </a:rPr>
              <a:t>Aethiopia</a:t>
            </a:r>
            <a:r>
              <a:rPr lang="en-US" sz="1200" dirty="0">
                <a:solidFill>
                  <a:srgbClr val="202122"/>
                </a:solidFill>
                <a:latin typeface="Arial" panose="020B0604020202020204" pitchFamily="34" charset="0"/>
              </a:rPr>
              <a:t>. This mythical Ethiopia was ruled by King </a:t>
            </a:r>
            <a:r>
              <a:rPr lang="en-US" sz="1200" dirty="0">
                <a:solidFill>
                  <a:srgbClr val="0645AD"/>
                </a:solidFill>
                <a:latin typeface="Arial" panose="020B0604020202020204" pitchFamily="34" charset="0"/>
                <a:hlinkClick r:id="rId5" tooltip="Cepheus, King of Aethiopia"/>
              </a:rPr>
              <a:t>Cepheus</a:t>
            </a:r>
            <a:r>
              <a:rPr lang="en-US" sz="1200" dirty="0">
                <a:solidFill>
                  <a:srgbClr val="202122"/>
                </a:solidFill>
                <a:latin typeface="Arial" panose="020B0604020202020204" pitchFamily="34" charset="0"/>
              </a:rPr>
              <a:t> and Queen </a:t>
            </a:r>
            <a:r>
              <a:rPr lang="en-US" sz="1200" dirty="0">
                <a:solidFill>
                  <a:srgbClr val="0645AD"/>
                </a:solidFill>
                <a:latin typeface="Arial" panose="020B0604020202020204" pitchFamily="34" charset="0"/>
                <a:hlinkClick r:id="rId6" tooltip="Cassiopeia (Queen of Ethiopia)"/>
              </a:rPr>
              <a:t>Cassiopeia</a:t>
            </a:r>
            <a:r>
              <a:rPr lang="en-US" sz="1200" dirty="0">
                <a:solidFill>
                  <a:srgbClr val="202122"/>
                </a:solidFill>
                <a:latin typeface="Arial" panose="020B0604020202020204" pitchFamily="34" charset="0"/>
              </a:rPr>
              <a:t>. Cassiopeia, having boasted that her daughter </a:t>
            </a:r>
            <a:r>
              <a:rPr lang="en-US" sz="1200" dirty="0">
                <a:solidFill>
                  <a:srgbClr val="0645AD"/>
                </a:solidFill>
                <a:latin typeface="Arial" panose="020B0604020202020204" pitchFamily="34" charset="0"/>
                <a:hlinkClick r:id="rId7" tooltip="Andromeda (mythology)"/>
              </a:rPr>
              <a:t>Andromeda</a:t>
            </a:r>
            <a:r>
              <a:rPr lang="en-US" sz="1200" dirty="0">
                <a:solidFill>
                  <a:srgbClr val="202122"/>
                </a:solidFill>
                <a:latin typeface="Arial" panose="020B0604020202020204" pitchFamily="34" charset="0"/>
              </a:rPr>
              <a:t> was equal in beauty to the </a:t>
            </a:r>
            <a:r>
              <a:rPr lang="en-US" sz="1200" dirty="0">
                <a:solidFill>
                  <a:srgbClr val="0645AD"/>
                </a:solidFill>
                <a:latin typeface="Arial" panose="020B0604020202020204" pitchFamily="34" charset="0"/>
                <a:hlinkClick r:id="rId8" tooltip="Nereid"/>
              </a:rPr>
              <a:t>Nereids</a:t>
            </a:r>
            <a:r>
              <a:rPr lang="en-US" sz="1200" dirty="0">
                <a:solidFill>
                  <a:srgbClr val="202122"/>
                </a:solidFill>
                <a:latin typeface="Arial" panose="020B0604020202020204" pitchFamily="34" charset="0"/>
              </a:rPr>
              <a:t>, drew the vengeance of </a:t>
            </a:r>
            <a:r>
              <a:rPr lang="en-US" sz="1200" dirty="0">
                <a:solidFill>
                  <a:srgbClr val="0645AD"/>
                </a:solidFill>
                <a:latin typeface="Arial" panose="020B0604020202020204" pitchFamily="34" charset="0"/>
                <a:hlinkClick r:id="rId9" tooltip="Poseidon"/>
              </a:rPr>
              <a:t>Poseidon</a:t>
            </a:r>
            <a:r>
              <a:rPr lang="en-US" sz="1200" dirty="0">
                <a:solidFill>
                  <a:srgbClr val="202122"/>
                </a:solidFill>
                <a:latin typeface="Arial" panose="020B0604020202020204" pitchFamily="34" charset="0"/>
              </a:rPr>
              <a:t>, who sent an inundation on the land and a sea serpent, </a:t>
            </a:r>
            <a:r>
              <a:rPr lang="en-US" sz="1200" dirty="0">
                <a:solidFill>
                  <a:srgbClr val="0645AD"/>
                </a:solidFill>
                <a:latin typeface="Arial" panose="020B0604020202020204" pitchFamily="34" charset="0"/>
                <a:hlinkClick r:id="rId10" tooltip="Cetus (mythology)"/>
              </a:rPr>
              <a:t>Cetus</a:t>
            </a:r>
            <a:r>
              <a:rPr lang="en-US" sz="1200" dirty="0">
                <a:solidFill>
                  <a:srgbClr val="202122"/>
                </a:solidFill>
                <a:latin typeface="Arial" panose="020B0604020202020204" pitchFamily="34" charset="0"/>
              </a:rPr>
              <a:t>, which destroyed man and beast. The </a:t>
            </a:r>
            <a:r>
              <a:rPr lang="en-US" sz="1200" dirty="0">
                <a:solidFill>
                  <a:srgbClr val="0645AD"/>
                </a:solidFill>
                <a:latin typeface="Arial" panose="020B0604020202020204" pitchFamily="34" charset="0"/>
                <a:hlinkClick r:id="rId11" tooltip="Siwa Oasis"/>
              </a:rPr>
              <a:t>oracle of Ammon</a:t>
            </a:r>
            <a:r>
              <a:rPr lang="en-US" sz="1200" dirty="0">
                <a:solidFill>
                  <a:srgbClr val="202122"/>
                </a:solidFill>
                <a:latin typeface="Arial" panose="020B0604020202020204" pitchFamily="34" charset="0"/>
              </a:rPr>
              <a:t> announced that no relief would be found until the king exposed his daughter </a:t>
            </a:r>
            <a:r>
              <a:rPr lang="en-US" sz="1200" dirty="0">
                <a:solidFill>
                  <a:srgbClr val="0645AD"/>
                </a:solidFill>
                <a:latin typeface="Arial" panose="020B0604020202020204" pitchFamily="34" charset="0"/>
                <a:hlinkClick r:id="rId7" tooltip="Andromeda (mythology)"/>
              </a:rPr>
              <a:t>Andromeda</a:t>
            </a:r>
            <a:r>
              <a:rPr lang="en-US" sz="1200" dirty="0">
                <a:solidFill>
                  <a:srgbClr val="202122"/>
                </a:solidFill>
                <a:latin typeface="Arial" panose="020B0604020202020204" pitchFamily="34" charset="0"/>
              </a:rPr>
              <a:t> to the monster, and so she was fastened naked to a rock on the shore. Perseus slew the monster and, setting her free, claimed her in marriage.</a:t>
            </a:r>
            <a:endParaRPr lang="sv-SE" sz="1200" dirty="0"/>
          </a:p>
        </p:txBody>
      </p:sp>
      <p:pic>
        <p:nvPicPr>
          <p:cNvPr id="2052" name="Picture 4" descr="Mythology with a twist Perseus and Andromeda by Ninidu on DeviantArt">
            <a:extLst>
              <a:ext uri="{FF2B5EF4-FFF2-40B4-BE49-F238E27FC236}">
                <a16:creationId xmlns:a16="http://schemas.microsoft.com/office/drawing/2014/main" id="{74A9216D-6DC1-4CE0-968D-288DF83E45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987" y="472945"/>
            <a:ext cx="3303870" cy="21907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502A312-FF60-4D23-B0D2-5FE2FB05D6B5}"/>
              </a:ext>
            </a:extLst>
          </p:cNvPr>
          <p:cNvSpPr/>
          <p:nvPr/>
        </p:nvSpPr>
        <p:spPr>
          <a:xfrm>
            <a:off x="1942598" y="2684709"/>
            <a:ext cx="941027" cy="276999"/>
          </a:xfrm>
          <a:prstGeom prst="rect">
            <a:avLst/>
          </a:prstGeom>
        </p:spPr>
        <p:txBody>
          <a:bodyPr wrap="none">
            <a:spAutoFit/>
          </a:bodyPr>
          <a:lstStyle/>
          <a:p>
            <a:r>
              <a:rPr lang="sv-SE" sz="1200" b="1" dirty="0"/>
              <a:t>Andromeda</a:t>
            </a:r>
          </a:p>
        </p:txBody>
      </p:sp>
      <p:pic>
        <p:nvPicPr>
          <p:cNvPr id="2054" name="Picture 6">
            <a:extLst>
              <a:ext uri="{FF2B5EF4-FFF2-40B4-BE49-F238E27FC236}">
                <a16:creationId xmlns:a16="http://schemas.microsoft.com/office/drawing/2014/main" id="{3B2A25C7-DA76-4F51-BDFF-9E41F60990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8619" y="112289"/>
            <a:ext cx="3045974" cy="238601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109C43E1-283E-4A48-A861-E11CD62288A8}"/>
              </a:ext>
            </a:extLst>
          </p:cNvPr>
          <p:cNvSpPr/>
          <p:nvPr/>
        </p:nvSpPr>
        <p:spPr>
          <a:xfrm>
            <a:off x="3496232" y="2507557"/>
            <a:ext cx="3375123" cy="461665"/>
          </a:xfrm>
          <a:prstGeom prst="rect">
            <a:avLst/>
          </a:prstGeom>
        </p:spPr>
        <p:txBody>
          <a:bodyPr wrap="square">
            <a:spAutoFit/>
          </a:bodyPr>
          <a:lstStyle/>
          <a:p>
            <a:r>
              <a:rPr lang="en-US" sz="1200" dirty="0">
                <a:solidFill>
                  <a:srgbClr val="202122"/>
                </a:solidFill>
                <a:latin typeface="Arial" panose="020B0604020202020204" pitchFamily="34" charset="0"/>
              </a:rPr>
              <a:t>Perseus turns </a:t>
            </a:r>
            <a:r>
              <a:rPr lang="en-US" sz="1200" b="1" dirty="0" err="1">
                <a:solidFill>
                  <a:srgbClr val="202122"/>
                </a:solidFill>
                <a:latin typeface="Arial" panose="020B0604020202020204" pitchFamily="34" charset="0"/>
              </a:rPr>
              <a:t>Phineus</a:t>
            </a:r>
            <a:r>
              <a:rPr lang="en-US" sz="1200" dirty="0">
                <a:solidFill>
                  <a:srgbClr val="202122"/>
                </a:solidFill>
                <a:latin typeface="Arial" panose="020B0604020202020204" pitchFamily="34" charset="0"/>
              </a:rPr>
              <a:t> and his followers to stone (</a:t>
            </a:r>
            <a:r>
              <a:rPr lang="en-US" sz="1200" dirty="0">
                <a:solidFill>
                  <a:srgbClr val="0645AD"/>
                </a:solidFill>
                <a:latin typeface="Arial" panose="020B0604020202020204" pitchFamily="34" charset="0"/>
                <a:hlinkClick r:id="rId14" tooltip="Luca Giordano"/>
              </a:rPr>
              <a:t>Luca Giordano</a:t>
            </a:r>
            <a:r>
              <a:rPr lang="en-US" sz="1200" dirty="0">
                <a:solidFill>
                  <a:srgbClr val="202122"/>
                </a:solidFill>
                <a:latin typeface="Arial" panose="020B0604020202020204" pitchFamily="34" charset="0"/>
              </a:rPr>
              <a:t>, 17th century)</a:t>
            </a:r>
            <a:endParaRPr lang="sv-SE" sz="1200" dirty="0"/>
          </a:p>
        </p:txBody>
      </p:sp>
      <p:sp>
        <p:nvSpPr>
          <p:cNvPr id="13" name="Rectangle 12">
            <a:extLst>
              <a:ext uri="{FF2B5EF4-FFF2-40B4-BE49-F238E27FC236}">
                <a16:creationId xmlns:a16="http://schemas.microsoft.com/office/drawing/2014/main" id="{4B499C94-5A29-40BA-83EF-DF01A82C6D6E}"/>
              </a:ext>
            </a:extLst>
          </p:cNvPr>
          <p:cNvSpPr/>
          <p:nvPr/>
        </p:nvSpPr>
        <p:spPr>
          <a:xfrm>
            <a:off x="8963941" y="1114426"/>
            <a:ext cx="541158" cy="3619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5" name="Straight Connector 14">
            <a:extLst>
              <a:ext uri="{FF2B5EF4-FFF2-40B4-BE49-F238E27FC236}">
                <a16:creationId xmlns:a16="http://schemas.microsoft.com/office/drawing/2014/main" id="{294C3F71-94FE-4726-882E-B23DAD5EF831}"/>
              </a:ext>
            </a:extLst>
          </p:cNvPr>
          <p:cNvCxnSpPr>
            <a:cxnSpLocks/>
            <a:stCxn id="8" idx="0"/>
            <a:endCxn id="13" idx="2"/>
          </p:cNvCxnSpPr>
          <p:nvPr/>
        </p:nvCxnSpPr>
        <p:spPr>
          <a:xfrm flipH="1" flipV="1">
            <a:off x="9234520" y="1476376"/>
            <a:ext cx="1258124" cy="1952624"/>
          </a:xfrm>
          <a:prstGeom prst="line">
            <a:avLst/>
          </a:prstGeom>
          <a:ln>
            <a:solidFill>
              <a:srgbClr val="0070C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46A6878-6F01-4FAD-B0F4-4FCEADFFA8F3}"/>
              </a:ext>
            </a:extLst>
          </p:cNvPr>
          <p:cNvSpPr/>
          <p:nvPr/>
        </p:nvSpPr>
        <p:spPr>
          <a:xfrm>
            <a:off x="1004706" y="2692223"/>
            <a:ext cx="675634" cy="276999"/>
          </a:xfrm>
          <a:prstGeom prst="rect">
            <a:avLst/>
          </a:prstGeom>
        </p:spPr>
        <p:txBody>
          <a:bodyPr wrap="none">
            <a:spAutoFit/>
          </a:bodyPr>
          <a:lstStyle/>
          <a:p>
            <a:r>
              <a:rPr lang="sv-SE" sz="1200" b="1" dirty="0"/>
              <a:t>Perseus</a:t>
            </a:r>
          </a:p>
        </p:txBody>
      </p:sp>
    </p:spTree>
    <p:extLst>
      <p:ext uri="{BB962C8B-B14F-4D97-AF65-F5344CB8AC3E}">
        <p14:creationId xmlns:p14="http://schemas.microsoft.com/office/powerpoint/2010/main" val="3069161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hape, arrow&#10;&#10;Description automatically generated">
            <a:extLst>
              <a:ext uri="{FF2B5EF4-FFF2-40B4-BE49-F238E27FC236}">
                <a16:creationId xmlns:a16="http://schemas.microsoft.com/office/drawing/2014/main" id="{01009A21-521C-4CE9-82C1-07453603EC8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25670" y="1280241"/>
            <a:ext cx="447675" cy="447675"/>
          </a:xfrm>
          <a:prstGeom prst="rect">
            <a:avLst/>
          </a:prstGeom>
        </p:spPr>
      </p:pic>
      <p:cxnSp>
        <p:nvCxnSpPr>
          <p:cNvPr id="136" name="Straight Arrow Connector 135">
            <a:extLst>
              <a:ext uri="{FF2B5EF4-FFF2-40B4-BE49-F238E27FC236}">
                <a16:creationId xmlns:a16="http://schemas.microsoft.com/office/drawing/2014/main" id="{F874B581-FA0E-4296-A6C3-B4196352CF31}"/>
              </a:ext>
            </a:extLst>
          </p:cNvPr>
          <p:cNvCxnSpPr>
            <a:cxnSpLocks/>
            <a:stCxn id="24" idx="1"/>
            <a:endCxn id="131" idx="3"/>
          </p:cNvCxnSpPr>
          <p:nvPr/>
        </p:nvCxnSpPr>
        <p:spPr>
          <a:xfrm flipH="1" flipV="1">
            <a:off x="5208888" y="1179755"/>
            <a:ext cx="4225586" cy="370931"/>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27" name="Picture 126">
            <a:extLst>
              <a:ext uri="{FF2B5EF4-FFF2-40B4-BE49-F238E27FC236}">
                <a16:creationId xmlns:a16="http://schemas.microsoft.com/office/drawing/2014/main" id="{6EC4D6FF-74AF-4539-8A6F-DB7CD08FD3ED}"/>
              </a:ext>
            </a:extLst>
          </p:cNvPr>
          <p:cNvPicPr>
            <a:picLocks noChangeAspect="1"/>
          </p:cNvPicPr>
          <p:nvPr/>
        </p:nvPicPr>
        <p:blipFill>
          <a:blip r:embed="rId4"/>
          <a:stretch>
            <a:fillRect/>
          </a:stretch>
        </p:blipFill>
        <p:spPr>
          <a:xfrm>
            <a:off x="6932945" y="4978235"/>
            <a:ext cx="793664" cy="1061142"/>
          </a:xfrm>
          <a:prstGeom prst="rect">
            <a:avLst/>
          </a:prstGeom>
        </p:spPr>
      </p:pic>
      <p:cxnSp>
        <p:nvCxnSpPr>
          <p:cNvPr id="98" name="Straight Arrow Connector 97">
            <a:extLst>
              <a:ext uri="{FF2B5EF4-FFF2-40B4-BE49-F238E27FC236}">
                <a16:creationId xmlns:a16="http://schemas.microsoft.com/office/drawing/2014/main" id="{9A4EBDBF-158C-45DD-A317-749571507CF7}"/>
              </a:ext>
            </a:extLst>
          </p:cNvPr>
          <p:cNvCxnSpPr>
            <a:cxnSpLocks/>
            <a:stCxn id="45" idx="2"/>
            <a:endCxn id="103" idx="0"/>
          </p:cNvCxnSpPr>
          <p:nvPr/>
        </p:nvCxnSpPr>
        <p:spPr>
          <a:xfrm flipH="1">
            <a:off x="6641134" y="3129274"/>
            <a:ext cx="2690220" cy="33992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83C9BA4E-B79D-41D6-9FBD-0E6FEE6161BB}"/>
              </a:ext>
            </a:extLst>
          </p:cNvPr>
          <p:cNvPicPr>
            <a:picLocks noChangeAspect="1"/>
          </p:cNvPicPr>
          <p:nvPr/>
        </p:nvPicPr>
        <p:blipFill>
          <a:blip r:embed="rId5"/>
          <a:stretch>
            <a:fillRect/>
          </a:stretch>
        </p:blipFill>
        <p:spPr>
          <a:xfrm>
            <a:off x="10723613" y="3103637"/>
            <a:ext cx="439050" cy="1194982"/>
          </a:xfrm>
          <a:prstGeom prst="rect">
            <a:avLst/>
          </a:prstGeom>
        </p:spPr>
      </p:pic>
      <p:pic>
        <p:nvPicPr>
          <p:cNvPr id="69" name="Picture 68">
            <a:extLst>
              <a:ext uri="{FF2B5EF4-FFF2-40B4-BE49-F238E27FC236}">
                <a16:creationId xmlns:a16="http://schemas.microsoft.com/office/drawing/2014/main" id="{EDA20D70-AA25-4F96-8D50-F4507436FB52}"/>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507084" y="3308416"/>
            <a:ext cx="439050" cy="439050"/>
          </a:xfrm>
          <a:prstGeom prst="rect">
            <a:avLst/>
          </a:prstGeom>
        </p:spPr>
      </p:pic>
      <p:pic>
        <p:nvPicPr>
          <p:cNvPr id="67" name="Picture 66" descr="A picture containing text&#10;&#10;Description automatically generated">
            <a:extLst>
              <a:ext uri="{FF2B5EF4-FFF2-40B4-BE49-F238E27FC236}">
                <a16:creationId xmlns:a16="http://schemas.microsoft.com/office/drawing/2014/main" id="{C6E275F4-9657-42C2-BC77-5022883152D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485610" y="3283010"/>
            <a:ext cx="439050" cy="439050"/>
          </a:xfrm>
          <a:prstGeom prst="rect">
            <a:avLst/>
          </a:prstGeom>
        </p:spPr>
      </p:pic>
      <p:grpSp>
        <p:nvGrpSpPr>
          <p:cNvPr id="2" name="Group 1">
            <a:extLst>
              <a:ext uri="{FF2B5EF4-FFF2-40B4-BE49-F238E27FC236}">
                <a16:creationId xmlns:a16="http://schemas.microsoft.com/office/drawing/2014/main" id="{8ABBA6B2-6BED-4865-A98E-AA747516D374}"/>
              </a:ext>
            </a:extLst>
          </p:cNvPr>
          <p:cNvGrpSpPr/>
          <p:nvPr/>
        </p:nvGrpSpPr>
        <p:grpSpPr>
          <a:xfrm>
            <a:off x="40266" y="2581910"/>
            <a:ext cx="5200650" cy="4276090"/>
            <a:chOff x="6991350" y="8549"/>
            <a:chExt cx="5200650" cy="4276090"/>
          </a:xfrm>
        </p:grpSpPr>
        <p:pic>
          <p:nvPicPr>
            <p:cNvPr id="3" name="Picture 2" descr="Argos is located in Greece">
              <a:extLst>
                <a:ext uri="{FF2B5EF4-FFF2-40B4-BE49-F238E27FC236}">
                  <a16:creationId xmlns:a16="http://schemas.microsoft.com/office/drawing/2014/main" id="{850F807B-EE78-4AD3-860B-3554939811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622C851-2A66-4A70-97E1-78E3BEE99E39}"/>
                </a:ext>
              </a:extLst>
            </p:cNvPr>
            <p:cNvSpPr/>
            <p:nvPr/>
          </p:nvSpPr>
          <p:spPr>
            <a:xfrm>
              <a:off x="8615713" y="1930413"/>
              <a:ext cx="643125" cy="276999"/>
            </a:xfrm>
            <a:prstGeom prst="rect">
              <a:avLst/>
            </a:prstGeom>
          </p:spPr>
          <p:txBody>
            <a:bodyPr wrap="none">
              <a:spAutoFit/>
            </a:bodyPr>
            <a:lstStyle/>
            <a:p>
              <a:r>
                <a:rPr lang="sv-SE" sz="1200" dirty="0"/>
                <a:t>Thebes</a:t>
              </a:r>
            </a:p>
          </p:txBody>
        </p:sp>
        <p:sp>
          <p:nvSpPr>
            <p:cNvPr id="5" name="Rectangle 4">
              <a:extLst>
                <a:ext uri="{FF2B5EF4-FFF2-40B4-BE49-F238E27FC236}">
                  <a16:creationId xmlns:a16="http://schemas.microsoft.com/office/drawing/2014/main" id="{E54802DB-B7E2-455E-A393-D568C64BF5C8}"/>
                </a:ext>
              </a:extLst>
            </p:cNvPr>
            <p:cNvSpPr/>
            <p:nvPr/>
          </p:nvSpPr>
          <p:spPr>
            <a:xfrm>
              <a:off x="9049244" y="2138998"/>
              <a:ext cx="850810" cy="369332"/>
            </a:xfrm>
            <a:prstGeom prst="rect">
              <a:avLst/>
            </a:prstGeom>
          </p:spPr>
          <p:txBody>
            <a:bodyPr wrap="none">
              <a:spAutoFit/>
            </a:bodyPr>
            <a:lstStyle/>
            <a:p>
              <a:r>
                <a:rPr lang="sv-SE" b="1" dirty="0"/>
                <a:t>Athens</a:t>
              </a:r>
            </a:p>
          </p:txBody>
        </p:sp>
        <p:sp>
          <p:nvSpPr>
            <p:cNvPr id="6" name="Rectangle 5">
              <a:extLst>
                <a:ext uri="{FF2B5EF4-FFF2-40B4-BE49-F238E27FC236}">
                  <a16:creationId xmlns:a16="http://schemas.microsoft.com/office/drawing/2014/main" id="{6C90C2D6-C6AD-4190-B034-1A966A801F0A}"/>
                </a:ext>
              </a:extLst>
            </p:cNvPr>
            <p:cNvSpPr/>
            <p:nvPr/>
          </p:nvSpPr>
          <p:spPr>
            <a:xfrm>
              <a:off x="9395350" y="3852277"/>
              <a:ext cx="523092" cy="276999"/>
            </a:xfrm>
            <a:prstGeom prst="rect">
              <a:avLst/>
            </a:prstGeom>
          </p:spPr>
          <p:txBody>
            <a:bodyPr wrap="none">
              <a:spAutoFit/>
            </a:bodyPr>
            <a:lstStyle/>
            <a:p>
              <a:r>
                <a:rPr lang="sv-SE" sz="1200" dirty="0"/>
                <a:t>Crete</a:t>
              </a:r>
            </a:p>
          </p:txBody>
        </p:sp>
        <p:sp>
          <p:nvSpPr>
            <p:cNvPr id="7" name="Rectangle 6">
              <a:extLst>
                <a:ext uri="{FF2B5EF4-FFF2-40B4-BE49-F238E27FC236}">
                  <a16:creationId xmlns:a16="http://schemas.microsoft.com/office/drawing/2014/main" id="{3F18BD3F-89F4-43CE-93DE-005CAF6C8F43}"/>
                </a:ext>
              </a:extLst>
            </p:cNvPr>
            <p:cNvSpPr/>
            <p:nvPr/>
          </p:nvSpPr>
          <p:spPr>
            <a:xfrm>
              <a:off x="8520566" y="2415997"/>
              <a:ext cx="623825" cy="276999"/>
            </a:xfrm>
            <a:prstGeom prst="rect">
              <a:avLst/>
            </a:prstGeom>
          </p:spPr>
          <p:txBody>
            <a:bodyPr wrap="none">
              <a:spAutoFit/>
            </a:bodyPr>
            <a:lstStyle/>
            <a:p>
              <a:r>
                <a:rPr lang="sv-SE" sz="1200" dirty="0"/>
                <a:t>Argolis</a:t>
              </a:r>
            </a:p>
          </p:txBody>
        </p:sp>
      </p:grpSp>
      <p:sp>
        <p:nvSpPr>
          <p:cNvPr id="11" name="Rectangle 10">
            <a:extLst>
              <a:ext uri="{FF2B5EF4-FFF2-40B4-BE49-F238E27FC236}">
                <a16:creationId xmlns:a16="http://schemas.microsoft.com/office/drawing/2014/main" id="{C7574021-40C7-485F-A8D4-2FD1C6C6C51C}"/>
              </a:ext>
            </a:extLst>
          </p:cNvPr>
          <p:cNvSpPr/>
          <p:nvPr/>
        </p:nvSpPr>
        <p:spPr>
          <a:xfrm>
            <a:off x="9605388" y="1968760"/>
            <a:ext cx="795089" cy="307777"/>
          </a:xfrm>
          <a:prstGeom prst="rect">
            <a:avLst/>
          </a:prstGeom>
          <a:solidFill>
            <a:srgbClr val="0070C0">
              <a:alpha val="50000"/>
            </a:srgbClr>
          </a:solidFill>
          <a:ln w="25400">
            <a:solidFill>
              <a:schemeClr val="tx1"/>
            </a:solidFill>
          </a:ln>
        </p:spPr>
        <p:txBody>
          <a:bodyPr wrap="none">
            <a:spAutoFit/>
          </a:bodyPr>
          <a:lstStyle/>
          <a:p>
            <a:r>
              <a:rPr lang="sv-SE" sz="1400" b="1" dirty="0"/>
              <a:t>Pandion</a:t>
            </a:r>
          </a:p>
        </p:txBody>
      </p:sp>
      <p:cxnSp>
        <p:nvCxnSpPr>
          <p:cNvPr id="12" name="Straight Arrow Connector 11">
            <a:extLst>
              <a:ext uri="{FF2B5EF4-FFF2-40B4-BE49-F238E27FC236}">
                <a16:creationId xmlns:a16="http://schemas.microsoft.com/office/drawing/2014/main" id="{7203A641-8D75-416B-A5FA-500F15033A0A}"/>
              </a:ext>
            </a:extLst>
          </p:cNvPr>
          <p:cNvCxnSpPr>
            <a:cxnSpLocks/>
            <a:stCxn id="19" idx="2"/>
            <a:endCxn id="24" idx="0"/>
          </p:cNvCxnSpPr>
          <p:nvPr/>
        </p:nvCxnSpPr>
        <p:spPr>
          <a:xfrm flipH="1">
            <a:off x="9992448" y="1017321"/>
            <a:ext cx="1" cy="37947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CE16865-AD48-4411-BDE8-9287CFB5F391}"/>
              </a:ext>
            </a:extLst>
          </p:cNvPr>
          <p:cNvCxnSpPr>
            <a:cxnSpLocks/>
            <a:stCxn id="94" idx="1"/>
            <a:endCxn id="5" idx="3"/>
          </p:cNvCxnSpPr>
          <p:nvPr/>
        </p:nvCxnSpPr>
        <p:spPr>
          <a:xfrm flipH="1">
            <a:off x="2948970" y="3815655"/>
            <a:ext cx="2960386" cy="1081370"/>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63339A2-F0A5-48C9-8C66-E8C6D01E5A80}"/>
              </a:ext>
            </a:extLst>
          </p:cNvPr>
          <p:cNvPicPr>
            <a:picLocks noChangeAspect="1"/>
          </p:cNvPicPr>
          <p:nvPr/>
        </p:nvPicPr>
        <p:blipFill>
          <a:blip r:embed="rId11"/>
          <a:stretch>
            <a:fillRect/>
          </a:stretch>
        </p:blipFill>
        <p:spPr>
          <a:xfrm>
            <a:off x="11264064" y="198011"/>
            <a:ext cx="496251" cy="811549"/>
          </a:xfrm>
          <a:prstGeom prst="rect">
            <a:avLst/>
          </a:prstGeom>
        </p:spPr>
      </p:pic>
      <p:pic>
        <p:nvPicPr>
          <p:cNvPr id="17" name="Picture 16">
            <a:extLst>
              <a:ext uri="{FF2B5EF4-FFF2-40B4-BE49-F238E27FC236}">
                <a16:creationId xmlns:a16="http://schemas.microsoft.com/office/drawing/2014/main" id="{65F0BBC5-5AC9-4C0C-AC66-09537F4AB044}"/>
              </a:ext>
            </a:extLst>
          </p:cNvPr>
          <p:cNvPicPr>
            <a:picLocks noChangeAspect="1"/>
          </p:cNvPicPr>
          <p:nvPr/>
        </p:nvPicPr>
        <p:blipFill>
          <a:blip r:embed="rId12"/>
          <a:stretch>
            <a:fillRect/>
          </a:stretch>
        </p:blipFill>
        <p:spPr>
          <a:xfrm>
            <a:off x="9134617" y="198011"/>
            <a:ext cx="520054" cy="804791"/>
          </a:xfrm>
          <a:prstGeom prst="rect">
            <a:avLst/>
          </a:prstGeom>
        </p:spPr>
      </p:pic>
      <p:sp>
        <p:nvSpPr>
          <p:cNvPr id="19" name="Rectangle 18">
            <a:extLst>
              <a:ext uri="{FF2B5EF4-FFF2-40B4-BE49-F238E27FC236}">
                <a16:creationId xmlns:a16="http://schemas.microsoft.com/office/drawing/2014/main" id="{00E9A6AB-62A2-47D4-9398-8F75C99074B8}"/>
              </a:ext>
            </a:extLst>
          </p:cNvPr>
          <p:cNvSpPr/>
          <p:nvPr/>
        </p:nvSpPr>
        <p:spPr>
          <a:xfrm>
            <a:off x="9462688" y="709544"/>
            <a:ext cx="1059521"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Hephaestus</a:t>
            </a:r>
          </a:p>
        </p:txBody>
      </p:sp>
      <p:sp>
        <p:nvSpPr>
          <p:cNvPr id="20" name="Rectangle 19">
            <a:extLst>
              <a:ext uri="{FF2B5EF4-FFF2-40B4-BE49-F238E27FC236}">
                <a16:creationId xmlns:a16="http://schemas.microsoft.com/office/drawing/2014/main" id="{2670016A-FBE3-42FB-A7D7-150B75C6CF3F}"/>
              </a:ext>
            </a:extLst>
          </p:cNvPr>
          <p:cNvSpPr/>
          <p:nvPr/>
        </p:nvSpPr>
        <p:spPr>
          <a:xfrm>
            <a:off x="10711277" y="709544"/>
            <a:ext cx="720967" cy="307777"/>
          </a:xfrm>
          <a:prstGeom prst="rect">
            <a:avLst/>
          </a:prstGeom>
          <a:pattFill prst="pct25">
            <a:fgClr>
              <a:srgbClr val="FF0000"/>
            </a:fgClr>
            <a:bgClr>
              <a:schemeClr val="bg1"/>
            </a:bgClr>
          </a:pattFill>
          <a:ln w="25400">
            <a:solidFill>
              <a:schemeClr val="tx1"/>
            </a:solidFill>
          </a:ln>
        </p:spPr>
        <p:txBody>
          <a:bodyPr wrap="none">
            <a:spAutoFit/>
          </a:bodyPr>
          <a:lstStyle/>
          <a:p>
            <a:r>
              <a:rPr lang="sv-SE" sz="1400" b="1" dirty="0"/>
              <a:t>Athena</a:t>
            </a:r>
          </a:p>
        </p:txBody>
      </p:sp>
      <p:pic>
        <p:nvPicPr>
          <p:cNvPr id="22" name="Picture 21" descr="Icon&#10;&#10;Description automatically generated">
            <a:extLst>
              <a:ext uri="{FF2B5EF4-FFF2-40B4-BE49-F238E27FC236}">
                <a16:creationId xmlns:a16="http://schemas.microsoft.com/office/drawing/2014/main" id="{4FA940A9-E521-41ED-B205-E95613C5362D}"/>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137118" y="1082415"/>
            <a:ext cx="468270" cy="468270"/>
          </a:xfrm>
          <a:prstGeom prst="rect">
            <a:avLst/>
          </a:prstGeom>
        </p:spPr>
      </p:pic>
      <p:sp>
        <p:nvSpPr>
          <p:cNvPr id="24" name="Rectangle 23">
            <a:extLst>
              <a:ext uri="{FF2B5EF4-FFF2-40B4-BE49-F238E27FC236}">
                <a16:creationId xmlns:a16="http://schemas.microsoft.com/office/drawing/2014/main" id="{2F5E8B78-2624-43B2-8F8F-B8A9AB26F941}"/>
              </a:ext>
            </a:extLst>
          </p:cNvPr>
          <p:cNvSpPr/>
          <p:nvPr/>
        </p:nvSpPr>
        <p:spPr>
          <a:xfrm>
            <a:off x="9434474" y="1396797"/>
            <a:ext cx="1115947" cy="307777"/>
          </a:xfrm>
          <a:prstGeom prst="rect">
            <a:avLst/>
          </a:prstGeom>
          <a:solidFill>
            <a:srgbClr val="0070C0">
              <a:alpha val="50000"/>
            </a:srgbClr>
          </a:solidFill>
          <a:ln w="25400">
            <a:solidFill>
              <a:schemeClr val="tx1"/>
            </a:solidFill>
          </a:ln>
        </p:spPr>
        <p:txBody>
          <a:bodyPr wrap="none">
            <a:spAutoFit/>
          </a:bodyPr>
          <a:lstStyle/>
          <a:p>
            <a:r>
              <a:rPr lang="sv-SE" sz="1400" b="1" dirty="0"/>
              <a:t>Erichthonius</a:t>
            </a:r>
          </a:p>
        </p:txBody>
      </p:sp>
      <p:pic>
        <p:nvPicPr>
          <p:cNvPr id="28" name="Picture 27" descr="A picture containing night sky&#10;&#10;Description automatically generated">
            <a:extLst>
              <a:ext uri="{FF2B5EF4-FFF2-40B4-BE49-F238E27FC236}">
                <a16:creationId xmlns:a16="http://schemas.microsoft.com/office/drawing/2014/main" id="{1FC8ABCB-9568-4A2C-ADD6-98607294BE6F}"/>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9208285" y="1662753"/>
            <a:ext cx="496850" cy="757104"/>
          </a:xfrm>
          <a:prstGeom prst="rect">
            <a:avLst/>
          </a:prstGeom>
        </p:spPr>
      </p:pic>
      <p:cxnSp>
        <p:nvCxnSpPr>
          <p:cNvPr id="30" name="Straight Arrow Connector 29">
            <a:extLst>
              <a:ext uri="{FF2B5EF4-FFF2-40B4-BE49-F238E27FC236}">
                <a16:creationId xmlns:a16="http://schemas.microsoft.com/office/drawing/2014/main" id="{57B3E518-E5AA-4D39-8D55-52C12870971B}"/>
              </a:ext>
            </a:extLst>
          </p:cNvPr>
          <p:cNvCxnSpPr>
            <a:cxnSpLocks/>
            <a:stCxn id="24" idx="2"/>
            <a:endCxn id="11" idx="0"/>
          </p:cNvCxnSpPr>
          <p:nvPr/>
        </p:nvCxnSpPr>
        <p:spPr>
          <a:xfrm>
            <a:off x="9992448" y="1704574"/>
            <a:ext cx="10485" cy="26418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37" name="Picture 36" descr="Icon&#10;&#10;Description automatically generated">
            <a:extLst>
              <a:ext uri="{FF2B5EF4-FFF2-40B4-BE49-F238E27FC236}">
                <a16:creationId xmlns:a16="http://schemas.microsoft.com/office/drawing/2014/main" id="{F66112B6-658C-401A-8DB5-8EA76F2DD079}"/>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8306778" y="2703420"/>
            <a:ext cx="439050" cy="425854"/>
          </a:xfrm>
          <a:prstGeom prst="rect">
            <a:avLst/>
          </a:prstGeom>
        </p:spPr>
      </p:pic>
      <p:pic>
        <p:nvPicPr>
          <p:cNvPr id="39" name="Picture 38" descr="A picture containing text&#10;&#10;Description automatically generated">
            <a:extLst>
              <a:ext uri="{FF2B5EF4-FFF2-40B4-BE49-F238E27FC236}">
                <a16:creationId xmlns:a16="http://schemas.microsoft.com/office/drawing/2014/main" id="{6BD9B751-9567-4F44-832B-E4F9EA45011C}"/>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1520079" y="2479133"/>
            <a:ext cx="496252" cy="496252"/>
          </a:xfrm>
          <a:prstGeom prst="rect">
            <a:avLst/>
          </a:prstGeom>
        </p:spPr>
      </p:pic>
      <p:pic>
        <p:nvPicPr>
          <p:cNvPr id="40" name="Picture 39" descr="A picture containing text&#10;&#10;Description automatically generated">
            <a:extLst>
              <a:ext uri="{FF2B5EF4-FFF2-40B4-BE49-F238E27FC236}">
                <a16:creationId xmlns:a16="http://schemas.microsoft.com/office/drawing/2014/main" id="{48209DFC-9098-4D0B-A3C4-4B158ADDA721}"/>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0284273" y="2429837"/>
            <a:ext cx="496253" cy="496253"/>
          </a:xfrm>
          <a:prstGeom prst="rect">
            <a:avLst/>
          </a:prstGeom>
        </p:spPr>
      </p:pic>
      <p:sp>
        <p:nvSpPr>
          <p:cNvPr id="45" name="Rectangle 44">
            <a:extLst>
              <a:ext uri="{FF2B5EF4-FFF2-40B4-BE49-F238E27FC236}">
                <a16:creationId xmlns:a16="http://schemas.microsoft.com/office/drawing/2014/main" id="{C14F8F20-B86D-472A-9CFC-075FD5C6A5FC}"/>
              </a:ext>
            </a:extLst>
          </p:cNvPr>
          <p:cNvSpPr/>
          <p:nvPr/>
        </p:nvSpPr>
        <p:spPr>
          <a:xfrm>
            <a:off x="8825670" y="2821497"/>
            <a:ext cx="1011367" cy="307777"/>
          </a:xfrm>
          <a:prstGeom prst="rect">
            <a:avLst/>
          </a:prstGeom>
          <a:solidFill>
            <a:srgbClr val="0070C0">
              <a:alpha val="50000"/>
            </a:srgbClr>
          </a:solidFill>
          <a:ln w="25400">
            <a:solidFill>
              <a:schemeClr val="tx1"/>
            </a:solidFill>
          </a:ln>
        </p:spPr>
        <p:txBody>
          <a:bodyPr wrap="none">
            <a:spAutoFit/>
          </a:bodyPr>
          <a:lstStyle/>
          <a:p>
            <a:r>
              <a:rPr lang="sv-SE" sz="1400" b="1" dirty="0"/>
              <a:t>Erechtheus</a:t>
            </a:r>
          </a:p>
        </p:txBody>
      </p:sp>
      <p:sp>
        <p:nvSpPr>
          <p:cNvPr id="46" name="Rectangle 45">
            <a:extLst>
              <a:ext uri="{FF2B5EF4-FFF2-40B4-BE49-F238E27FC236}">
                <a16:creationId xmlns:a16="http://schemas.microsoft.com/office/drawing/2014/main" id="{43049246-306D-4E2C-82E8-D5A75220F296}"/>
              </a:ext>
            </a:extLst>
          </p:cNvPr>
          <p:cNvSpPr/>
          <p:nvPr/>
        </p:nvSpPr>
        <p:spPr>
          <a:xfrm>
            <a:off x="9838944" y="2821497"/>
            <a:ext cx="700256" cy="307777"/>
          </a:xfrm>
          <a:prstGeom prst="rect">
            <a:avLst/>
          </a:prstGeom>
          <a:solidFill>
            <a:srgbClr val="FF0000">
              <a:alpha val="50000"/>
            </a:srgbClr>
          </a:solidFill>
          <a:ln w="25400">
            <a:solidFill>
              <a:schemeClr val="tx1"/>
            </a:solidFill>
          </a:ln>
        </p:spPr>
        <p:txBody>
          <a:bodyPr wrap="none">
            <a:spAutoFit/>
          </a:bodyPr>
          <a:lstStyle/>
          <a:p>
            <a:r>
              <a:rPr lang="sv-SE" sz="1400" b="1" dirty="0"/>
              <a:t>Procne</a:t>
            </a:r>
          </a:p>
        </p:txBody>
      </p:sp>
      <p:sp>
        <p:nvSpPr>
          <p:cNvPr id="47" name="Rectangle 46">
            <a:extLst>
              <a:ext uri="{FF2B5EF4-FFF2-40B4-BE49-F238E27FC236}">
                <a16:creationId xmlns:a16="http://schemas.microsoft.com/office/drawing/2014/main" id="{4A7369BC-04DE-4DF1-8D67-90376B1E8A95}"/>
              </a:ext>
            </a:extLst>
          </p:cNvPr>
          <p:cNvSpPr/>
          <p:nvPr/>
        </p:nvSpPr>
        <p:spPr>
          <a:xfrm>
            <a:off x="10811933" y="2821497"/>
            <a:ext cx="931665" cy="307777"/>
          </a:xfrm>
          <a:prstGeom prst="rect">
            <a:avLst/>
          </a:prstGeom>
          <a:solidFill>
            <a:srgbClr val="FF0000">
              <a:alpha val="50000"/>
            </a:srgbClr>
          </a:solidFill>
          <a:ln w="25400">
            <a:solidFill>
              <a:schemeClr val="tx1"/>
            </a:solidFill>
          </a:ln>
        </p:spPr>
        <p:txBody>
          <a:bodyPr wrap="none">
            <a:spAutoFit/>
          </a:bodyPr>
          <a:lstStyle/>
          <a:p>
            <a:r>
              <a:rPr lang="sv-SE" sz="1400" b="1" dirty="0"/>
              <a:t>Philomela</a:t>
            </a:r>
          </a:p>
        </p:txBody>
      </p:sp>
      <p:cxnSp>
        <p:nvCxnSpPr>
          <p:cNvPr id="48" name="Straight Arrow Connector 47">
            <a:extLst>
              <a:ext uri="{FF2B5EF4-FFF2-40B4-BE49-F238E27FC236}">
                <a16:creationId xmlns:a16="http://schemas.microsoft.com/office/drawing/2014/main" id="{4BA99E63-264E-478E-9104-CB034AB9D9AE}"/>
              </a:ext>
            </a:extLst>
          </p:cNvPr>
          <p:cNvCxnSpPr>
            <a:cxnSpLocks/>
            <a:stCxn id="11" idx="2"/>
            <a:endCxn id="45" idx="0"/>
          </p:cNvCxnSpPr>
          <p:nvPr/>
        </p:nvCxnSpPr>
        <p:spPr>
          <a:xfrm flipH="1">
            <a:off x="9331354" y="2276537"/>
            <a:ext cx="671579" cy="54496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4A054C8-BCD4-4ED5-8A4D-39AACB3E9B3D}"/>
              </a:ext>
            </a:extLst>
          </p:cNvPr>
          <p:cNvCxnSpPr>
            <a:cxnSpLocks/>
            <a:stCxn id="11" idx="2"/>
            <a:endCxn id="46" idx="0"/>
          </p:cNvCxnSpPr>
          <p:nvPr/>
        </p:nvCxnSpPr>
        <p:spPr>
          <a:xfrm>
            <a:off x="10002933" y="2276537"/>
            <a:ext cx="186139" cy="54496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058A9F4-E822-42FD-8236-143F27922C42}"/>
              </a:ext>
            </a:extLst>
          </p:cNvPr>
          <p:cNvCxnSpPr>
            <a:cxnSpLocks/>
            <a:stCxn id="11" idx="2"/>
            <a:endCxn id="47" idx="0"/>
          </p:cNvCxnSpPr>
          <p:nvPr/>
        </p:nvCxnSpPr>
        <p:spPr>
          <a:xfrm>
            <a:off x="10002933" y="2276537"/>
            <a:ext cx="1274833" cy="54496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9A6C546-A459-4911-BB50-E071DDF31B44}"/>
              </a:ext>
            </a:extLst>
          </p:cNvPr>
          <p:cNvCxnSpPr>
            <a:cxnSpLocks/>
            <a:stCxn id="64" idx="3"/>
            <a:endCxn id="65" idx="1"/>
          </p:cNvCxnSpPr>
          <p:nvPr/>
        </p:nvCxnSpPr>
        <p:spPr>
          <a:xfrm>
            <a:off x="8585329" y="3593578"/>
            <a:ext cx="309107" cy="0"/>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D8CD84BD-1319-43D5-8F8D-951B899F6944}"/>
              </a:ext>
            </a:extLst>
          </p:cNvPr>
          <p:cNvSpPr/>
          <p:nvPr/>
        </p:nvSpPr>
        <p:spPr>
          <a:xfrm>
            <a:off x="7881162" y="3439689"/>
            <a:ext cx="704167" cy="307777"/>
          </a:xfrm>
          <a:prstGeom prst="rect">
            <a:avLst/>
          </a:prstGeom>
          <a:solidFill>
            <a:srgbClr val="0070C0">
              <a:alpha val="50000"/>
            </a:srgbClr>
          </a:solidFill>
          <a:ln w="25400">
            <a:solidFill>
              <a:schemeClr val="tx1"/>
            </a:solidFill>
          </a:ln>
        </p:spPr>
        <p:txBody>
          <a:bodyPr wrap="none">
            <a:spAutoFit/>
          </a:bodyPr>
          <a:lstStyle/>
          <a:p>
            <a:r>
              <a:rPr lang="sv-SE" sz="1400" b="1" dirty="0"/>
              <a:t>Xuthus</a:t>
            </a:r>
          </a:p>
        </p:txBody>
      </p:sp>
      <p:sp>
        <p:nvSpPr>
          <p:cNvPr id="65" name="Rectangle 64">
            <a:extLst>
              <a:ext uri="{FF2B5EF4-FFF2-40B4-BE49-F238E27FC236}">
                <a16:creationId xmlns:a16="http://schemas.microsoft.com/office/drawing/2014/main" id="{5889CDF4-EF73-4C7D-933B-B7DBB659FF45}"/>
              </a:ext>
            </a:extLst>
          </p:cNvPr>
          <p:cNvSpPr/>
          <p:nvPr/>
        </p:nvSpPr>
        <p:spPr>
          <a:xfrm>
            <a:off x="8894436" y="3439689"/>
            <a:ext cx="700256" cy="307777"/>
          </a:xfrm>
          <a:prstGeom prst="rect">
            <a:avLst/>
          </a:prstGeom>
          <a:solidFill>
            <a:srgbClr val="FF0000">
              <a:alpha val="50000"/>
            </a:srgbClr>
          </a:solidFill>
          <a:ln w="25400">
            <a:solidFill>
              <a:schemeClr val="tx1"/>
            </a:solidFill>
          </a:ln>
        </p:spPr>
        <p:txBody>
          <a:bodyPr wrap="none">
            <a:spAutoFit/>
          </a:bodyPr>
          <a:lstStyle/>
          <a:p>
            <a:r>
              <a:rPr lang="sv-SE" sz="1400" b="1" dirty="0"/>
              <a:t>Creusa</a:t>
            </a:r>
          </a:p>
        </p:txBody>
      </p:sp>
      <p:cxnSp>
        <p:nvCxnSpPr>
          <p:cNvPr id="72" name="Straight Arrow Connector 71">
            <a:extLst>
              <a:ext uri="{FF2B5EF4-FFF2-40B4-BE49-F238E27FC236}">
                <a16:creationId xmlns:a16="http://schemas.microsoft.com/office/drawing/2014/main" id="{834482AA-8B9C-40F5-BD0F-65E6F8956017}"/>
              </a:ext>
            </a:extLst>
          </p:cNvPr>
          <p:cNvCxnSpPr>
            <a:cxnSpLocks/>
            <a:stCxn id="45" idx="2"/>
            <a:endCxn id="65" idx="0"/>
          </p:cNvCxnSpPr>
          <p:nvPr/>
        </p:nvCxnSpPr>
        <p:spPr>
          <a:xfrm flipH="1">
            <a:off x="9244564" y="3129274"/>
            <a:ext cx="86790" cy="31041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321ECC82-5934-4F8F-A5E2-E411D4863C75}"/>
              </a:ext>
            </a:extLst>
          </p:cNvPr>
          <p:cNvPicPr>
            <a:picLocks noChangeAspect="1"/>
          </p:cNvPicPr>
          <p:nvPr/>
        </p:nvPicPr>
        <p:blipFill>
          <a:blip r:embed="rId23"/>
          <a:stretch>
            <a:fillRect/>
          </a:stretch>
        </p:blipFill>
        <p:spPr>
          <a:xfrm>
            <a:off x="6298268" y="0"/>
            <a:ext cx="716722" cy="1166211"/>
          </a:xfrm>
          <a:prstGeom prst="rect">
            <a:avLst/>
          </a:prstGeom>
        </p:spPr>
      </p:pic>
      <p:pic>
        <p:nvPicPr>
          <p:cNvPr id="76" name="Picture 75" descr="Icon&#10;&#10;Description automatically generated">
            <a:extLst>
              <a:ext uri="{FF2B5EF4-FFF2-40B4-BE49-F238E27FC236}">
                <a16:creationId xmlns:a16="http://schemas.microsoft.com/office/drawing/2014/main" id="{B33E2137-CBD2-487C-AB3C-647BF65D2402}"/>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9267447" y="3806201"/>
            <a:ext cx="642129" cy="452548"/>
          </a:xfrm>
          <a:prstGeom prst="rect">
            <a:avLst/>
          </a:prstGeom>
        </p:spPr>
      </p:pic>
      <p:sp>
        <p:nvSpPr>
          <p:cNvPr id="78" name="Rectangle 77">
            <a:extLst>
              <a:ext uri="{FF2B5EF4-FFF2-40B4-BE49-F238E27FC236}">
                <a16:creationId xmlns:a16="http://schemas.microsoft.com/office/drawing/2014/main" id="{9EA1D4B3-5F8A-4CD7-AB76-7E8326533AA4}"/>
              </a:ext>
            </a:extLst>
          </p:cNvPr>
          <p:cNvSpPr/>
          <p:nvPr/>
        </p:nvSpPr>
        <p:spPr>
          <a:xfrm>
            <a:off x="6901204" y="446517"/>
            <a:ext cx="1090170"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Prometheus</a:t>
            </a:r>
          </a:p>
        </p:txBody>
      </p:sp>
      <p:cxnSp>
        <p:nvCxnSpPr>
          <p:cNvPr id="79" name="Straight Arrow Connector 78">
            <a:extLst>
              <a:ext uri="{FF2B5EF4-FFF2-40B4-BE49-F238E27FC236}">
                <a16:creationId xmlns:a16="http://schemas.microsoft.com/office/drawing/2014/main" id="{3C7998F7-AE7A-40F2-8B4D-59D2B0CA25C9}"/>
              </a:ext>
            </a:extLst>
          </p:cNvPr>
          <p:cNvCxnSpPr>
            <a:cxnSpLocks/>
            <a:stCxn id="78" idx="2"/>
            <a:endCxn id="64" idx="0"/>
          </p:cNvCxnSpPr>
          <p:nvPr/>
        </p:nvCxnSpPr>
        <p:spPr>
          <a:xfrm>
            <a:off x="7446289" y="754294"/>
            <a:ext cx="786957" cy="2685395"/>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A0BED141-2977-4ABA-B822-A9CBF8E00F39}"/>
              </a:ext>
            </a:extLst>
          </p:cNvPr>
          <p:cNvSpPr/>
          <p:nvPr/>
        </p:nvSpPr>
        <p:spPr>
          <a:xfrm>
            <a:off x="10132286" y="3429000"/>
            <a:ext cx="67197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Apollo</a:t>
            </a:r>
          </a:p>
        </p:txBody>
      </p:sp>
      <p:cxnSp>
        <p:nvCxnSpPr>
          <p:cNvPr id="85" name="Straight Arrow Connector 84">
            <a:extLst>
              <a:ext uri="{FF2B5EF4-FFF2-40B4-BE49-F238E27FC236}">
                <a16:creationId xmlns:a16="http://schemas.microsoft.com/office/drawing/2014/main" id="{06710377-8CC1-46D9-A713-9DCD6ED6CF6F}"/>
              </a:ext>
            </a:extLst>
          </p:cNvPr>
          <p:cNvCxnSpPr>
            <a:cxnSpLocks/>
            <a:stCxn id="67" idx="3"/>
            <a:endCxn id="84" idx="1"/>
          </p:cNvCxnSpPr>
          <p:nvPr/>
        </p:nvCxnSpPr>
        <p:spPr>
          <a:xfrm>
            <a:off x="9924660" y="3502535"/>
            <a:ext cx="207626" cy="80354"/>
          </a:xfrm>
          <a:prstGeom prst="straightConnector1">
            <a:avLst/>
          </a:prstGeom>
          <a:ln w="3810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59FE64DD-D6BC-40A8-8B1F-F1D596DE6774}"/>
              </a:ext>
            </a:extLst>
          </p:cNvPr>
          <p:cNvSpPr/>
          <p:nvPr/>
        </p:nvSpPr>
        <p:spPr>
          <a:xfrm>
            <a:off x="9789225" y="3956149"/>
            <a:ext cx="425116" cy="307777"/>
          </a:xfrm>
          <a:prstGeom prst="rect">
            <a:avLst/>
          </a:prstGeom>
          <a:solidFill>
            <a:srgbClr val="0070C0">
              <a:alpha val="50000"/>
            </a:srgbClr>
          </a:solidFill>
          <a:ln w="25400">
            <a:solidFill>
              <a:schemeClr val="tx1"/>
            </a:solidFill>
          </a:ln>
        </p:spPr>
        <p:txBody>
          <a:bodyPr wrap="none">
            <a:spAutoFit/>
          </a:bodyPr>
          <a:lstStyle/>
          <a:p>
            <a:r>
              <a:rPr lang="sv-SE" sz="1400" b="1" dirty="0"/>
              <a:t>Ion</a:t>
            </a:r>
          </a:p>
        </p:txBody>
      </p:sp>
      <p:cxnSp>
        <p:nvCxnSpPr>
          <p:cNvPr id="91" name="Straight Arrow Connector 90">
            <a:extLst>
              <a:ext uri="{FF2B5EF4-FFF2-40B4-BE49-F238E27FC236}">
                <a16:creationId xmlns:a16="http://schemas.microsoft.com/office/drawing/2014/main" id="{5ECA1EFD-1D9F-445F-8585-989FBDA87DE9}"/>
              </a:ext>
            </a:extLst>
          </p:cNvPr>
          <p:cNvCxnSpPr>
            <a:cxnSpLocks/>
            <a:endCxn id="90" idx="0"/>
          </p:cNvCxnSpPr>
          <p:nvPr/>
        </p:nvCxnSpPr>
        <p:spPr>
          <a:xfrm flipH="1">
            <a:off x="10001783" y="3554509"/>
            <a:ext cx="13825" cy="40164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1886596D-4BF4-4804-A5E5-54F4AFF1E933}"/>
              </a:ext>
            </a:extLst>
          </p:cNvPr>
          <p:cNvSpPr/>
          <p:nvPr/>
        </p:nvSpPr>
        <p:spPr>
          <a:xfrm>
            <a:off x="5909356" y="1049535"/>
            <a:ext cx="6242377" cy="553223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Rectangle 102">
            <a:extLst>
              <a:ext uri="{FF2B5EF4-FFF2-40B4-BE49-F238E27FC236}">
                <a16:creationId xmlns:a16="http://schemas.microsoft.com/office/drawing/2014/main" id="{3BDB3D7A-B6EA-4675-AF65-8B141866D81B}"/>
              </a:ext>
            </a:extLst>
          </p:cNvPr>
          <p:cNvSpPr/>
          <p:nvPr/>
        </p:nvSpPr>
        <p:spPr>
          <a:xfrm>
            <a:off x="6188061" y="3469196"/>
            <a:ext cx="906145" cy="307777"/>
          </a:xfrm>
          <a:prstGeom prst="rect">
            <a:avLst/>
          </a:prstGeom>
          <a:solidFill>
            <a:srgbClr val="0070C0">
              <a:alpha val="50000"/>
            </a:srgbClr>
          </a:solidFill>
          <a:ln w="25400">
            <a:solidFill>
              <a:schemeClr val="tx1"/>
            </a:solidFill>
          </a:ln>
        </p:spPr>
        <p:txBody>
          <a:bodyPr wrap="none">
            <a:spAutoFit/>
          </a:bodyPr>
          <a:lstStyle/>
          <a:p>
            <a:r>
              <a:rPr lang="sv-SE" sz="1400" b="1" dirty="0"/>
              <a:t>Cecrops II</a:t>
            </a:r>
          </a:p>
        </p:txBody>
      </p:sp>
      <p:sp>
        <p:nvSpPr>
          <p:cNvPr id="108" name="Rectangle 107">
            <a:extLst>
              <a:ext uri="{FF2B5EF4-FFF2-40B4-BE49-F238E27FC236}">
                <a16:creationId xmlns:a16="http://schemas.microsoft.com/office/drawing/2014/main" id="{CA805B51-30E9-43EE-BBB9-D694D821BA81}"/>
              </a:ext>
            </a:extLst>
          </p:cNvPr>
          <p:cNvSpPr/>
          <p:nvPr/>
        </p:nvSpPr>
        <p:spPr>
          <a:xfrm>
            <a:off x="6175460" y="4041051"/>
            <a:ext cx="931345" cy="307777"/>
          </a:xfrm>
          <a:prstGeom prst="rect">
            <a:avLst/>
          </a:prstGeom>
          <a:solidFill>
            <a:srgbClr val="0070C0">
              <a:alpha val="50000"/>
            </a:srgbClr>
          </a:solidFill>
          <a:ln w="25400">
            <a:solidFill>
              <a:schemeClr val="tx1"/>
            </a:solidFill>
          </a:ln>
        </p:spPr>
        <p:txBody>
          <a:bodyPr wrap="none">
            <a:spAutoFit/>
          </a:bodyPr>
          <a:lstStyle/>
          <a:p>
            <a:r>
              <a:rPr lang="sv-SE" sz="1400" b="1" dirty="0"/>
              <a:t>Pandion II</a:t>
            </a:r>
          </a:p>
        </p:txBody>
      </p:sp>
      <p:cxnSp>
        <p:nvCxnSpPr>
          <p:cNvPr id="109" name="Straight Arrow Connector 108">
            <a:extLst>
              <a:ext uri="{FF2B5EF4-FFF2-40B4-BE49-F238E27FC236}">
                <a16:creationId xmlns:a16="http://schemas.microsoft.com/office/drawing/2014/main" id="{0C7164AF-06B3-4482-9652-39FB1564EF2A}"/>
              </a:ext>
            </a:extLst>
          </p:cNvPr>
          <p:cNvCxnSpPr>
            <a:cxnSpLocks/>
            <a:stCxn id="103" idx="2"/>
            <a:endCxn id="108" idx="0"/>
          </p:cNvCxnSpPr>
          <p:nvPr/>
        </p:nvCxnSpPr>
        <p:spPr>
          <a:xfrm flipH="1">
            <a:off x="6641133" y="3776973"/>
            <a:ext cx="1" cy="26407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9A088DA-7A43-4E94-BEBF-9800022A0ACA}"/>
              </a:ext>
            </a:extLst>
          </p:cNvPr>
          <p:cNvSpPr/>
          <p:nvPr/>
        </p:nvSpPr>
        <p:spPr>
          <a:xfrm>
            <a:off x="6278853" y="4603849"/>
            <a:ext cx="724557" cy="307777"/>
          </a:xfrm>
          <a:prstGeom prst="rect">
            <a:avLst/>
          </a:prstGeom>
          <a:solidFill>
            <a:srgbClr val="0070C0">
              <a:alpha val="50000"/>
            </a:srgbClr>
          </a:solidFill>
          <a:ln w="25400">
            <a:solidFill>
              <a:schemeClr val="tx1"/>
            </a:solidFill>
          </a:ln>
        </p:spPr>
        <p:txBody>
          <a:bodyPr wrap="none">
            <a:spAutoFit/>
          </a:bodyPr>
          <a:lstStyle/>
          <a:p>
            <a:r>
              <a:rPr lang="sv-SE" sz="1400" b="1" dirty="0"/>
              <a:t>Aegeus</a:t>
            </a:r>
          </a:p>
        </p:txBody>
      </p:sp>
      <p:cxnSp>
        <p:nvCxnSpPr>
          <p:cNvPr id="116" name="Straight Arrow Connector 115">
            <a:extLst>
              <a:ext uri="{FF2B5EF4-FFF2-40B4-BE49-F238E27FC236}">
                <a16:creationId xmlns:a16="http://schemas.microsoft.com/office/drawing/2014/main" id="{F13BA8D0-B45A-497C-806C-7103B04CB2C6}"/>
              </a:ext>
            </a:extLst>
          </p:cNvPr>
          <p:cNvCxnSpPr>
            <a:cxnSpLocks/>
            <a:stCxn id="108" idx="2"/>
            <a:endCxn id="114" idx="0"/>
          </p:cNvCxnSpPr>
          <p:nvPr/>
        </p:nvCxnSpPr>
        <p:spPr>
          <a:xfrm flipH="1">
            <a:off x="6641132" y="4348828"/>
            <a:ext cx="1" cy="25502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7C1AF878-106C-4587-8C34-C1E66BB657AB}"/>
              </a:ext>
            </a:extLst>
          </p:cNvPr>
          <p:cNvSpPr/>
          <p:nvPr/>
        </p:nvSpPr>
        <p:spPr>
          <a:xfrm>
            <a:off x="6246631" y="5213766"/>
            <a:ext cx="788999" cy="307777"/>
          </a:xfrm>
          <a:prstGeom prst="rect">
            <a:avLst/>
          </a:prstGeom>
          <a:solidFill>
            <a:srgbClr val="0070C0">
              <a:alpha val="50000"/>
            </a:srgbClr>
          </a:solidFill>
          <a:ln w="25400">
            <a:solidFill>
              <a:schemeClr val="tx1"/>
            </a:solidFill>
          </a:ln>
        </p:spPr>
        <p:txBody>
          <a:bodyPr wrap="none">
            <a:spAutoFit/>
          </a:bodyPr>
          <a:lstStyle/>
          <a:p>
            <a:r>
              <a:rPr lang="sv-SE" sz="1400" b="1" dirty="0"/>
              <a:t>Theseus</a:t>
            </a:r>
          </a:p>
        </p:txBody>
      </p:sp>
      <p:cxnSp>
        <p:nvCxnSpPr>
          <p:cNvPr id="123" name="Straight Arrow Connector 122">
            <a:extLst>
              <a:ext uri="{FF2B5EF4-FFF2-40B4-BE49-F238E27FC236}">
                <a16:creationId xmlns:a16="http://schemas.microsoft.com/office/drawing/2014/main" id="{DCC6BC94-2016-43DB-9A44-0E5143FDE25C}"/>
              </a:ext>
            </a:extLst>
          </p:cNvPr>
          <p:cNvCxnSpPr>
            <a:cxnSpLocks/>
            <a:stCxn id="114" idx="2"/>
            <a:endCxn id="122" idx="0"/>
          </p:cNvCxnSpPr>
          <p:nvPr/>
        </p:nvCxnSpPr>
        <p:spPr>
          <a:xfrm flipH="1">
            <a:off x="6641131" y="4911626"/>
            <a:ext cx="1" cy="30214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3AC7618F-1935-45A8-A8F2-96ED7C1B571A}"/>
              </a:ext>
            </a:extLst>
          </p:cNvPr>
          <p:cNvSpPr/>
          <p:nvPr/>
        </p:nvSpPr>
        <p:spPr>
          <a:xfrm>
            <a:off x="4092941" y="1025866"/>
            <a:ext cx="1115947" cy="307777"/>
          </a:xfrm>
          <a:prstGeom prst="rect">
            <a:avLst/>
          </a:prstGeom>
          <a:solidFill>
            <a:srgbClr val="0070C0">
              <a:alpha val="50000"/>
            </a:srgbClr>
          </a:solidFill>
          <a:ln w="25400">
            <a:solidFill>
              <a:schemeClr val="tx1"/>
            </a:solidFill>
          </a:ln>
        </p:spPr>
        <p:txBody>
          <a:bodyPr wrap="none">
            <a:spAutoFit/>
          </a:bodyPr>
          <a:lstStyle/>
          <a:p>
            <a:r>
              <a:rPr lang="sv-SE" sz="1400" b="1" dirty="0"/>
              <a:t>Amphictyon</a:t>
            </a:r>
          </a:p>
        </p:txBody>
      </p:sp>
      <p:sp>
        <p:nvSpPr>
          <p:cNvPr id="144" name="Rectangle 143">
            <a:extLst>
              <a:ext uri="{FF2B5EF4-FFF2-40B4-BE49-F238E27FC236}">
                <a16:creationId xmlns:a16="http://schemas.microsoft.com/office/drawing/2014/main" id="{9526D711-74E3-4ACF-B399-270024151335}"/>
              </a:ext>
            </a:extLst>
          </p:cNvPr>
          <p:cNvSpPr/>
          <p:nvPr/>
        </p:nvSpPr>
        <p:spPr>
          <a:xfrm>
            <a:off x="3377431" y="617558"/>
            <a:ext cx="780214" cy="307777"/>
          </a:xfrm>
          <a:prstGeom prst="rect">
            <a:avLst/>
          </a:prstGeom>
          <a:solidFill>
            <a:srgbClr val="0070C0">
              <a:alpha val="50000"/>
            </a:srgbClr>
          </a:solidFill>
          <a:ln w="25400">
            <a:solidFill>
              <a:schemeClr val="tx1"/>
            </a:solidFill>
          </a:ln>
        </p:spPr>
        <p:txBody>
          <a:bodyPr wrap="none">
            <a:spAutoFit/>
          </a:bodyPr>
          <a:lstStyle/>
          <a:p>
            <a:r>
              <a:rPr lang="sv-SE" sz="1400" b="1" dirty="0"/>
              <a:t>Cranaus</a:t>
            </a:r>
          </a:p>
        </p:txBody>
      </p:sp>
      <p:pic>
        <p:nvPicPr>
          <p:cNvPr id="7181" name="Picture 6">
            <a:extLst>
              <a:ext uri="{FF2B5EF4-FFF2-40B4-BE49-F238E27FC236}">
                <a16:creationId xmlns:a16="http://schemas.microsoft.com/office/drawing/2014/main" id="{A4DBBE89-E28A-4C6B-BEDA-16F7763AD4B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40224" y="88290"/>
            <a:ext cx="1336301" cy="1490067"/>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4C294B45-8D20-4C1A-8D78-0CB41250D154}"/>
              </a:ext>
            </a:extLst>
          </p:cNvPr>
          <p:cNvSpPr/>
          <p:nvPr/>
        </p:nvSpPr>
        <p:spPr>
          <a:xfrm>
            <a:off x="2131026" y="292511"/>
            <a:ext cx="858055" cy="307777"/>
          </a:xfrm>
          <a:prstGeom prst="rect">
            <a:avLst/>
          </a:prstGeom>
          <a:solidFill>
            <a:srgbClr val="0070C0">
              <a:alpha val="50000"/>
            </a:srgbClr>
          </a:solidFill>
          <a:ln w="25400">
            <a:solidFill>
              <a:schemeClr val="tx1"/>
            </a:solidFill>
          </a:ln>
        </p:spPr>
        <p:txBody>
          <a:bodyPr wrap="none">
            <a:spAutoFit/>
          </a:bodyPr>
          <a:lstStyle/>
          <a:p>
            <a:r>
              <a:rPr lang="sv-SE" sz="1400" b="1" dirty="0"/>
              <a:t>Cecrops I</a:t>
            </a:r>
          </a:p>
        </p:txBody>
      </p:sp>
      <p:cxnSp>
        <p:nvCxnSpPr>
          <p:cNvPr id="146" name="Straight Arrow Connector 145">
            <a:extLst>
              <a:ext uri="{FF2B5EF4-FFF2-40B4-BE49-F238E27FC236}">
                <a16:creationId xmlns:a16="http://schemas.microsoft.com/office/drawing/2014/main" id="{952F01CC-F4A2-4DEF-B632-3027A69BC807}"/>
              </a:ext>
            </a:extLst>
          </p:cNvPr>
          <p:cNvCxnSpPr>
            <a:cxnSpLocks/>
            <a:stCxn id="144" idx="1"/>
            <a:endCxn id="141" idx="3"/>
          </p:cNvCxnSpPr>
          <p:nvPr/>
        </p:nvCxnSpPr>
        <p:spPr>
          <a:xfrm flipH="1" flipV="1">
            <a:off x="2989081" y="446400"/>
            <a:ext cx="388350" cy="325047"/>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E2F3A8F-6FA8-4EA9-9E50-164FCB326BA7}"/>
              </a:ext>
            </a:extLst>
          </p:cNvPr>
          <p:cNvCxnSpPr>
            <a:cxnSpLocks/>
            <a:stCxn id="131" idx="1"/>
            <a:endCxn id="144" idx="2"/>
          </p:cNvCxnSpPr>
          <p:nvPr/>
        </p:nvCxnSpPr>
        <p:spPr>
          <a:xfrm flipH="1" flipV="1">
            <a:off x="3767538" y="925335"/>
            <a:ext cx="325403" cy="254420"/>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7190" name="Picture 7189">
            <a:extLst>
              <a:ext uri="{FF2B5EF4-FFF2-40B4-BE49-F238E27FC236}">
                <a16:creationId xmlns:a16="http://schemas.microsoft.com/office/drawing/2014/main" id="{E602C0ED-C429-40EA-8CE5-FFD9F35E1217}"/>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2826520" y="-3878"/>
            <a:ext cx="325121" cy="325121"/>
          </a:xfrm>
          <a:prstGeom prst="rect">
            <a:avLst/>
          </a:prstGeom>
        </p:spPr>
      </p:pic>
      <p:pic>
        <p:nvPicPr>
          <p:cNvPr id="157" name="Picture 156">
            <a:extLst>
              <a:ext uri="{FF2B5EF4-FFF2-40B4-BE49-F238E27FC236}">
                <a16:creationId xmlns:a16="http://schemas.microsoft.com/office/drawing/2014/main" id="{7DE40E4A-EF5D-43A8-8CEA-18C987F2FE24}"/>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3896832" y="299302"/>
            <a:ext cx="325121" cy="325121"/>
          </a:xfrm>
          <a:prstGeom prst="rect">
            <a:avLst/>
          </a:prstGeom>
        </p:spPr>
      </p:pic>
      <p:pic>
        <p:nvPicPr>
          <p:cNvPr id="158" name="Picture 157">
            <a:extLst>
              <a:ext uri="{FF2B5EF4-FFF2-40B4-BE49-F238E27FC236}">
                <a16:creationId xmlns:a16="http://schemas.microsoft.com/office/drawing/2014/main" id="{1A27251F-B76D-422C-B540-FC01BAB405A0}"/>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5007229" y="700871"/>
            <a:ext cx="325121" cy="325121"/>
          </a:xfrm>
          <a:prstGeom prst="rect">
            <a:avLst/>
          </a:prstGeom>
        </p:spPr>
      </p:pic>
      <p:pic>
        <p:nvPicPr>
          <p:cNvPr id="159" name="Picture 158">
            <a:extLst>
              <a:ext uri="{FF2B5EF4-FFF2-40B4-BE49-F238E27FC236}">
                <a16:creationId xmlns:a16="http://schemas.microsoft.com/office/drawing/2014/main" id="{F5C26433-C47E-40A6-833C-2351A426965F}"/>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0028693" y="1084375"/>
            <a:ext cx="325121" cy="325121"/>
          </a:xfrm>
          <a:prstGeom prst="rect">
            <a:avLst/>
          </a:prstGeom>
        </p:spPr>
      </p:pic>
      <p:pic>
        <p:nvPicPr>
          <p:cNvPr id="160" name="Picture 159">
            <a:extLst>
              <a:ext uri="{FF2B5EF4-FFF2-40B4-BE49-F238E27FC236}">
                <a16:creationId xmlns:a16="http://schemas.microsoft.com/office/drawing/2014/main" id="{0B619631-1F44-4762-BB75-632289A2A448}"/>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0173469" y="1693924"/>
            <a:ext cx="325121" cy="325121"/>
          </a:xfrm>
          <a:prstGeom prst="rect">
            <a:avLst/>
          </a:prstGeom>
        </p:spPr>
      </p:pic>
      <p:pic>
        <p:nvPicPr>
          <p:cNvPr id="161" name="Picture 160">
            <a:extLst>
              <a:ext uri="{FF2B5EF4-FFF2-40B4-BE49-F238E27FC236}">
                <a16:creationId xmlns:a16="http://schemas.microsoft.com/office/drawing/2014/main" id="{2B5A4A95-BAF8-4924-80CD-FD505D53AE16}"/>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9632579" y="2529756"/>
            <a:ext cx="325121" cy="325121"/>
          </a:xfrm>
          <a:prstGeom prst="rect">
            <a:avLst/>
          </a:prstGeom>
        </p:spPr>
      </p:pic>
      <p:pic>
        <p:nvPicPr>
          <p:cNvPr id="162" name="Picture 161">
            <a:extLst>
              <a:ext uri="{FF2B5EF4-FFF2-40B4-BE49-F238E27FC236}">
                <a16:creationId xmlns:a16="http://schemas.microsoft.com/office/drawing/2014/main" id="{5F442D5B-FEFB-42E7-95AA-270039CC75E7}"/>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6213423" y="3120708"/>
            <a:ext cx="325121" cy="325121"/>
          </a:xfrm>
          <a:prstGeom prst="rect">
            <a:avLst/>
          </a:prstGeom>
        </p:spPr>
      </p:pic>
      <p:pic>
        <p:nvPicPr>
          <p:cNvPr id="163" name="Picture 162">
            <a:extLst>
              <a:ext uri="{FF2B5EF4-FFF2-40B4-BE49-F238E27FC236}">
                <a16:creationId xmlns:a16="http://schemas.microsoft.com/office/drawing/2014/main" id="{F226B0F8-D393-492C-A874-890AA8AA149B}"/>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6085320" y="3751579"/>
            <a:ext cx="325121" cy="325121"/>
          </a:xfrm>
          <a:prstGeom prst="rect">
            <a:avLst/>
          </a:prstGeom>
        </p:spPr>
      </p:pic>
      <p:pic>
        <p:nvPicPr>
          <p:cNvPr id="164" name="Picture 163">
            <a:extLst>
              <a:ext uri="{FF2B5EF4-FFF2-40B4-BE49-F238E27FC236}">
                <a16:creationId xmlns:a16="http://schemas.microsoft.com/office/drawing/2014/main" id="{63ED69BB-A736-4B47-8257-3F0453AB40B3}"/>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6055122" y="4321567"/>
            <a:ext cx="325121" cy="325121"/>
          </a:xfrm>
          <a:prstGeom prst="rect">
            <a:avLst/>
          </a:prstGeom>
        </p:spPr>
      </p:pic>
      <p:pic>
        <p:nvPicPr>
          <p:cNvPr id="165" name="Picture 164">
            <a:extLst>
              <a:ext uri="{FF2B5EF4-FFF2-40B4-BE49-F238E27FC236}">
                <a16:creationId xmlns:a16="http://schemas.microsoft.com/office/drawing/2014/main" id="{C32844B2-6484-4C08-8458-33CFA1475B4A}"/>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6074981" y="4940784"/>
            <a:ext cx="325121" cy="325121"/>
          </a:xfrm>
          <a:prstGeom prst="rect">
            <a:avLst/>
          </a:prstGeom>
        </p:spPr>
      </p:pic>
    </p:spTree>
    <p:extLst>
      <p:ext uri="{BB962C8B-B14F-4D97-AF65-F5344CB8AC3E}">
        <p14:creationId xmlns:p14="http://schemas.microsoft.com/office/powerpoint/2010/main" val="1768951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879AC3-D4CE-493C-ADC7-06205677F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10" name="Freeform: Shape 9">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graphicFrame>
        <p:nvGraphicFramePr>
          <p:cNvPr id="2" name="Table 1">
            <a:extLst>
              <a:ext uri="{FF2B5EF4-FFF2-40B4-BE49-F238E27FC236}">
                <a16:creationId xmlns:a16="http://schemas.microsoft.com/office/drawing/2014/main" id="{694824DA-256F-430B-BE26-166312828957}"/>
              </a:ext>
            </a:extLst>
          </p:cNvPr>
          <p:cNvGraphicFramePr>
            <a:graphicFrameLocks noGrp="1"/>
          </p:cNvGraphicFramePr>
          <p:nvPr>
            <p:extLst>
              <p:ext uri="{D42A27DB-BD31-4B8C-83A1-F6EECF244321}">
                <p14:modId xmlns:p14="http://schemas.microsoft.com/office/powerpoint/2010/main" val="2468843987"/>
              </p:ext>
            </p:extLst>
          </p:nvPr>
        </p:nvGraphicFramePr>
        <p:xfrm>
          <a:off x="2374710" y="676552"/>
          <a:ext cx="9173825" cy="5504904"/>
        </p:xfrm>
        <a:graphic>
          <a:graphicData uri="http://schemas.openxmlformats.org/drawingml/2006/table">
            <a:tbl>
              <a:tblPr firstRow="1" bandRow="1"/>
              <a:tblGrid>
                <a:gridCol w="1238272">
                  <a:extLst>
                    <a:ext uri="{9D8B030D-6E8A-4147-A177-3AD203B41FA5}">
                      <a16:colId xmlns:a16="http://schemas.microsoft.com/office/drawing/2014/main" val="3124630135"/>
                    </a:ext>
                  </a:extLst>
                </a:gridCol>
                <a:gridCol w="1087495">
                  <a:extLst>
                    <a:ext uri="{9D8B030D-6E8A-4147-A177-3AD203B41FA5}">
                      <a16:colId xmlns:a16="http://schemas.microsoft.com/office/drawing/2014/main" val="3373561857"/>
                    </a:ext>
                  </a:extLst>
                </a:gridCol>
                <a:gridCol w="6848058">
                  <a:extLst>
                    <a:ext uri="{9D8B030D-6E8A-4147-A177-3AD203B41FA5}">
                      <a16:colId xmlns:a16="http://schemas.microsoft.com/office/drawing/2014/main" val="574588282"/>
                    </a:ext>
                  </a:extLst>
                </a:gridCol>
              </a:tblGrid>
              <a:tr h="290841">
                <a:tc>
                  <a:txBody>
                    <a:bodyPr/>
                    <a:lstStyle/>
                    <a:p>
                      <a:r>
                        <a:rPr lang="sv-SE" sz="1400" dirty="0"/>
                        <a:t>Reign</a:t>
                      </a:r>
                    </a:p>
                  </a:txBody>
                  <a:tcPr marL="26893" marR="26893" marT="13446" marB="13446" anchor="ctr">
                    <a:lnL>
                      <a:noFill/>
                    </a:lnL>
                    <a:lnR>
                      <a:noFill/>
                    </a:lnR>
                    <a:lnT>
                      <a:noFill/>
                    </a:lnT>
                    <a:lnB>
                      <a:noFill/>
                    </a:lnB>
                  </a:tcPr>
                </a:tc>
                <a:tc>
                  <a:txBody>
                    <a:bodyPr/>
                    <a:lstStyle/>
                    <a:p>
                      <a:r>
                        <a:rPr lang="sv-SE" sz="1400"/>
                        <a:t>King</a:t>
                      </a:r>
                    </a:p>
                  </a:txBody>
                  <a:tcPr marL="26893" marR="26893" marT="13446" marB="13446" anchor="ctr">
                    <a:lnL>
                      <a:noFill/>
                    </a:lnL>
                    <a:lnR>
                      <a:noFill/>
                    </a:lnR>
                    <a:lnT>
                      <a:noFill/>
                    </a:lnT>
                    <a:lnB>
                      <a:noFill/>
                    </a:lnB>
                  </a:tcPr>
                </a:tc>
                <a:tc>
                  <a:txBody>
                    <a:bodyPr/>
                    <a:lstStyle/>
                    <a:p>
                      <a:r>
                        <a:rPr lang="sv-SE" sz="1400"/>
                        <a:t>Comments</a:t>
                      </a:r>
                    </a:p>
                  </a:txBody>
                  <a:tcPr marL="26893" marR="26893" marT="13446" marB="13446" anchor="ctr">
                    <a:lnL>
                      <a:noFill/>
                    </a:lnL>
                    <a:lnR>
                      <a:noFill/>
                    </a:lnR>
                    <a:lnT>
                      <a:noFill/>
                    </a:lnT>
                    <a:lnB>
                      <a:noFill/>
                    </a:lnB>
                  </a:tcPr>
                </a:tc>
                <a:extLst>
                  <a:ext uri="{0D108BD9-81ED-4DB2-BD59-A6C34878D82A}">
                    <a16:rowId xmlns:a16="http://schemas.microsoft.com/office/drawing/2014/main" val="3179621259"/>
                  </a:ext>
                </a:extLst>
              </a:tr>
              <a:tr h="503703">
                <a:tc>
                  <a:txBody>
                    <a:bodyPr/>
                    <a:lstStyle/>
                    <a:p>
                      <a:r>
                        <a:rPr lang="sv-SE" sz="1400"/>
                        <a:t>1556–1506 BC</a:t>
                      </a:r>
                    </a:p>
                  </a:txBody>
                  <a:tcPr marL="26893" marR="26893" marT="13446" marB="13446" anchor="ctr">
                    <a:lnL>
                      <a:noFill/>
                    </a:lnL>
                    <a:lnR>
                      <a:noFill/>
                    </a:lnR>
                    <a:lnT>
                      <a:noFill/>
                    </a:lnT>
                    <a:lnB>
                      <a:noFill/>
                    </a:lnB>
                    <a:solidFill>
                      <a:srgbClr val="CDCDCD"/>
                    </a:solidFill>
                  </a:tcPr>
                </a:tc>
                <a:tc>
                  <a:txBody>
                    <a:bodyPr/>
                    <a:lstStyle/>
                    <a:p>
                      <a:r>
                        <a:rPr lang="sv-SE" sz="1400" u="none" strike="noStrike" dirty="0">
                          <a:solidFill>
                            <a:srgbClr val="0645AD"/>
                          </a:solidFill>
                          <a:effectLst/>
                          <a:hlinkClick r:id="rId2" tooltip="Cecrops I"/>
                        </a:rPr>
                        <a:t>Cecrops I</a:t>
                      </a:r>
                      <a:endParaRPr lang="sv-SE" sz="1400" dirty="0"/>
                    </a:p>
                  </a:txBody>
                  <a:tcPr marL="26893" marR="26893" marT="13446" marB="13446" anchor="ctr">
                    <a:lnL>
                      <a:noFill/>
                    </a:lnL>
                    <a:lnR>
                      <a:noFill/>
                    </a:lnR>
                    <a:lnT>
                      <a:noFill/>
                    </a:lnT>
                    <a:lnB>
                      <a:noFill/>
                    </a:lnB>
                    <a:solidFill>
                      <a:srgbClr val="CDCDCD"/>
                    </a:solidFill>
                  </a:tcPr>
                </a:tc>
                <a:tc>
                  <a:txBody>
                    <a:bodyPr/>
                    <a:lstStyle/>
                    <a:p>
                      <a:r>
                        <a:rPr lang="en-US" sz="1400" u="none" strike="noStrike">
                          <a:solidFill>
                            <a:srgbClr val="0645AD"/>
                          </a:solidFill>
                          <a:effectLst/>
                          <a:hlinkClick r:id="rId3" tooltip="Autochthon (ancient Greece)"/>
                        </a:rPr>
                        <a:t>Born from the Earth</a:t>
                      </a:r>
                      <a:r>
                        <a:rPr lang="en-US" sz="1400"/>
                        <a:t>, he married Actaeus' daughter Agraulus and succeeded him to the throne</a:t>
                      </a:r>
                    </a:p>
                  </a:txBody>
                  <a:tcPr marL="26893" marR="26893" marT="13446" marB="13446" anchor="ctr">
                    <a:lnL>
                      <a:noFill/>
                    </a:lnL>
                    <a:lnR>
                      <a:noFill/>
                    </a:lnR>
                    <a:lnT>
                      <a:noFill/>
                    </a:lnT>
                    <a:lnB>
                      <a:noFill/>
                    </a:lnB>
                    <a:solidFill>
                      <a:srgbClr val="CDCDCD"/>
                    </a:solidFill>
                  </a:tcPr>
                </a:tc>
                <a:extLst>
                  <a:ext uri="{0D108BD9-81ED-4DB2-BD59-A6C34878D82A}">
                    <a16:rowId xmlns:a16="http://schemas.microsoft.com/office/drawing/2014/main" val="439074955"/>
                  </a:ext>
                </a:extLst>
              </a:tr>
              <a:tr h="290841">
                <a:tc>
                  <a:txBody>
                    <a:bodyPr/>
                    <a:lstStyle/>
                    <a:p>
                      <a:r>
                        <a:rPr lang="sv-SE" sz="1400"/>
                        <a:t>1506–1497 BC</a:t>
                      </a:r>
                    </a:p>
                  </a:txBody>
                  <a:tcPr marL="26893" marR="26893" marT="13446" marB="13446" anchor="ctr">
                    <a:lnL>
                      <a:noFill/>
                    </a:lnL>
                    <a:lnR>
                      <a:noFill/>
                    </a:lnR>
                    <a:lnT>
                      <a:noFill/>
                    </a:lnT>
                    <a:lnB>
                      <a:noFill/>
                    </a:lnB>
                  </a:tcPr>
                </a:tc>
                <a:tc>
                  <a:txBody>
                    <a:bodyPr/>
                    <a:lstStyle/>
                    <a:p>
                      <a:r>
                        <a:rPr lang="sv-SE" sz="1400" u="none" strike="noStrike" dirty="0">
                          <a:solidFill>
                            <a:srgbClr val="0645AD"/>
                          </a:solidFill>
                          <a:effectLst/>
                          <a:hlinkClick r:id="rId4" tooltip="Cranaus"/>
                        </a:rPr>
                        <a:t>Cranaus</a:t>
                      </a:r>
                      <a:endParaRPr lang="sv-SE" sz="1400" dirty="0"/>
                    </a:p>
                  </a:txBody>
                  <a:tcPr marL="26893" marR="26893" marT="13446" marB="13446" anchor="ctr">
                    <a:lnL>
                      <a:noFill/>
                    </a:lnL>
                    <a:lnR>
                      <a:noFill/>
                    </a:lnR>
                    <a:lnT>
                      <a:noFill/>
                    </a:lnT>
                    <a:lnB>
                      <a:noFill/>
                    </a:lnB>
                  </a:tcPr>
                </a:tc>
                <a:tc>
                  <a:txBody>
                    <a:bodyPr/>
                    <a:lstStyle/>
                    <a:p>
                      <a:r>
                        <a:rPr lang="en-US" sz="1400"/>
                        <a:t>Earth-born, deposed by Amphictyon son of </a:t>
                      </a:r>
                      <a:r>
                        <a:rPr lang="en-US" sz="1400" u="none" strike="noStrike">
                          <a:solidFill>
                            <a:srgbClr val="0645AD"/>
                          </a:solidFill>
                          <a:effectLst/>
                          <a:hlinkClick r:id="rId5" tooltip="Deucalion"/>
                        </a:rPr>
                        <a:t>Deucalion</a:t>
                      </a:r>
                      <a:endParaRPr lang="en-US" sz="1400"/>
                    </a:p>
                  </a:txBody>
                  <a:tcPr marL="26893" marR="26893" marT="13446" marB="13446" anchor="ctr">
                    <a:lnL>
                      <a:noFill/>
                    </a:lnL>
                    <a:lnR>
                      <a:noFill/>
                    </a:lnR>
                    <a:lnT>
                      <a:noFill/>
                    </a:lnT>
                    <a:lnB>
                      <a:noFill/>
                    </a:lnB>
                  </a:tcPr>
                </a:tc>
                <a:extLst>
                  <a:ext uri="{0D108BD9-81ED-4DB2-BD59-A6C34878D82A}">
                    <a16:rowId xmlns:a16="http://schemas.microsoft.com/office/drawing/2014/main" val="1534826037"/>
                  </a:ext>
                </a:extLst>
              </a:tr>
              <a:tr h="503703">
                <a:tc>
                  <a:txBody>
                    <a:bodyPr/>
                    <a:lstStyle/>
                    <a:p>
                      <a:r>
                        <a:rPr lang="sv-SE" sz="1400"/>
                        <a:t>1497–1487 BC</a:t>
                      </a:r>
                    </a:p>
                  </a:txBody>
                  <a:tcPr marL="26893" marR="26893" marT="13446" marB="13446" anchor="ctr">
                    <a:lnL>
                      <a:noFill/>
                    </a:lnL>
                    <a:lnR>
                      <a:noFill/>
                    </a:lnR>
                    <a:lnT>
                      <a:noFill/>
                    </a:lnT>
                    <a:lnB>
                      <a:noFill/>
                    </a:lnB>
                    <a:solidFill>
                      <a:srgbClr val="CDCDCD"/>
                    </a:solidFill>
                  </a:tcPr>
                </a:tc>
                <a:tc>
                  <a:txBody>
                    <a:bodyPr/>
                    <a:lstStyle/>
                    <a:p>
                      <a:r>
                        <a:rPr lang="sv-SE" sz="1400" u="none" strike="noStrike">
                          <a:solidFill>
                            <a:srgbClr val="0645AD"/>
                          </a:solidFill>
                          <a:effectLst/>
                          <a:hlinkClick r:id="rId6" tooltip="Amphictyon"/>
                        </a:rPr>
                        <a:t>Amphictyon</a:t>
                      </a:r>
                      <a:endParaRPr lang="sv-SE" sz="1400"/>
                    </a:p>
                  </a:txBody>
                  <a:tcPr marL="26893" marR="26893" marT="13446" marB="13446" anchor="ctr">
                    <a:lnL>
                      <a:noFill/>
                    </a:lnL>
                    <a:lnR>
                      <a:noFill/>
                    </a:lnR>
                    <a:lnT>
                      <a:noFill/>
                    </a:lnT>
                    <a:lnB>
                      <a:noFill/>
                    </a:lnB>
                    <a:solidFill>
                      <a:srgbClr val="CDCDCD"/>
                    </a:solidFill>
                  </a:tcPr>
                </a:tc>
                <a:tc>
                  <a:txBody>
                    <a:bodyPr/>
                    <a:lstStyle/>
                    <a:p>
                      <a:r>
                        <a:rPr lang="en-US" sz="1400"/>
                        <a:t>Either son of Deucalion or Earth-born, he deposed Cranaus and was in turn deposed by Erichthonius</a:t>
                      </a:r>
                    </a:p>
                  </a:txBody>
                  <a:tcPr marL="26893" marR="26893" marT="13446" marB="13446" anchor="ctr">
                    <a:lnL>
                      <a:noFill/>
                    </a:lnL>
                    <a:lnR>
                      <a:noFill/>
                    </a:lnR>
                    <a:lnT>
                      <a:noFill/>
                    </a:lnT>
                    <a:lnB>
                      <a:noFill/>
                    </a:lnB>
                    <a:solidFill>
                      <a:srgbClr val="CDCDCD"/>
                    </a:solidFill>
                  </a:tcPr>
                </a:tc>
                <a:extLst>
                  <a:ext uri="{0D108BD9-81ED-4DB2-BD59-A6C34878D82A}">
                    <a16:rowId xmlns:a16="http://schemas.microsoft.com/office/drawing/2014/main" val="3612002240"/>
                  </a:ext>
                </a:extLst>
              </a:tr>
              <a:tr h="290841">
                <a:tc>
                  <a:txBody>
                    <a:bodyPr/>
                    <a:lstStyle/>
                    <a:p>
                      <a:r>
                        <a:rPr lang="sv-SE" sz="1400"/>
                        <a:t>1487–1437 BC</a:t>
                      </a:r>
                    </a:p>
                  </a:txBody>
                  <a:tcPr marL="26893" marR="26893" marT="13446" marB="13446" anchor="ctr">
                    <a:lnL>
                      <a:noFill/>
                    </a:lnL>
                    <a:lnR>
                      <a:noFill/>
                    </a:lnR>
                    <a:lnT>
                      <a:noFill/>
                    </a:lnT>
                    <a:lnB>
                      <a:noFill/>
                    </a:lnB>
                  </a:tcPr>
                </a:tc>
                <a:tc>
                  <a:txBody>
                    <a:bodyPr/>
                    <a:lstStyle/>
                    <a:p>
                      <a:r>
                        <a:rPr lang="sv-SE" sz="1400" u="none" strike="noStrike">
                          <a:solidFill>
                            <a:srgbClr val="0645AD"/>
                          </a:solidFill>
                          <a:effectLst/>
                          <a:hlinkClick r:id="rId7" tooltip="Erichthonius of Athens"/>
                        </a:rPr>
                        <a:t>Erichthonius</a:t>
                      </a:r>
                      <a:endParaRPr lang="sv-SE" sz="1400"/>
                    </a:p>
                  </a:txBody>
                  <a:tcPr marL="26893" marR="26893" marT="13446" marB="13446" anchor="ctr">
                    <a:lnL>
                      <a:noFill/>
                    </a:lnL>
                    <a:lnR>
                      <a:noFill/>
                    </a:lnR>
                    <a:lnT>
                      <a:noFill/>
                    </a:lnT>
                    <a:lnB>
                      <a:noFill/>
                    </a:lnB>
                  </a:tcPr>
                </a:tc>
                <a:tc>
                  <a:txBody>
                    <a:bodyPr/>
                    <a:lstStyle/>
                    <a:p>
                      <a:r>
                        <a:rPr lang="en-US" sz="1400"/>
                        <a:t>Earth-born son of Hephaestus and either Gaia, Athena or Atthis</a:t>
                      </a:r>
                    </a:p>
                  </a:txBody>
                  <a:tcPr marL="26893" marR="26893" marT="13446" marB="13446" anchor="ctr">
                    <a:lnL>
                      <a:noFill/>
                    </a:lnL>
                    <a:lnR>
                      <a:noFill/>
                    </a:lnR>
                    <a:lnT>
                      <a:noFill/>
                    </a:lnT>
                    <a:lnB>
                      <a:noFill/>
                    </a:lnB>
                  </a:tcPr>
                </a:tc>
                <a:extLst>
                  <a:ext uri="{0D108BD9-81ED-4DB2-BD59-A6C34878D82A}">
                    <a16:rowId xmlns:a16="http://schemas.microsoft.com/office/drawing/2014/main" val="737433587"/>
                  </a:ext>
                </a:extLst>
              </a:tr>
              <a:tr h="290841">
                <a:tc>
                  <a:txBody>
                    <a:bodyPr/>
                    <a:lstStyle/>
                    <a:p>
                      <a:r>
                        <a:rPr lang="sv-SE" sz="1400"/>
                        <a:t>1437–1397 BC</a:t>
                      </a:r>
                    </a:p>
                  </a:txBody>
                  <a:tcPr marL="26893" marR="26893" marT="13446" marB="13446" anchor="ctr">
                    <a:lnL>
                      <a:noFill/>
                    </a:lnL>
                    <a:lnR>
                      <a:noFill/>
                    </a:lnR>
                    <a:lnT>
                      <a:noFill/>
                    </a:lnT>
                    <a:lnB>
                      <a:noFill/>
                    </a:lnB>
                    <a:solidFill>
                      <a:srgbClr val="CDCDCD"/>
                    </a:solidFill>
                  </a:tcPr>
                </a:tc>
                <a:tc>
                  <a:txBody>
                    <a:bodyPr/>
                    <a:lstStyle/>
                    <a:p>
                      <a:r>
                        <a:rPr lang="sv-SE" sz="1400" u="none" strike="noStrike">
                          <a:solidFill>
                            <a:srgbClr val="0645AD"/>
                          </a:solidFill>
                          <a:effectLst/>
                          <a:hlinkClick r:id="rId8" tooltip="Pandion I"/>
                        </a:rPr>
                        <a:t>Pandion I</a:t>
                      </a:r>
                      <a:endParaRPr lang="sv-SE" sz="1400"/>
                    </a:p>
                  </a:txBody>
                  <a:tcPr marL="26893" marR="26893" marT="13446" marB="13446" anchor="ctr">
                    <a:lnL>
                      <a:noFill/>
                    </a:lnL>
                    <a:lnR>
                      <a:noFill/>
                    </a:lnR>
                    <a:lnT>
                      <a:noFill/>
                    </a:lnT>
                    <a:lnB>
                      <a:noFill/>
                    </a:lnB>
                    <a:solidFill>
                      <a:srgbClr val="CDCDCD"/>
                    </a:solidFill>
                  </a:tcPr>
                </a:tc>
                <a:tc>
                  <a:txBody>
                    <a:bodyPr/>
                    <a:lstStyle/>
                    <a:p>
                      <a:r>
                        <a:rPr lang="sv-SE" sz="1400"/>
                        <a:t>Son of Erichthonius</a:t>
                      </a:r>
                    </a:p>
                  </a:txBody>
                  <a:tcPr marL="26893" marR="26893" marT="13446" marB="13446" anchor="ctr">
                    <a:lnL>
                      <a:noFill/>
                    </a:lnL>
                    <a:lnR>
                      <a:noFill/>
                    </a:lnR>
                    <a:lnT>
                      <a:noFill/>
                    </a:lnT>
                    <a:lnB>
                      <a:noFill/>
                    </a:lnB>
                    <a:solidFill>
                      <a:srgbClr val="CDCDCD"/>
                    </a:solidFill>
                  </a:tcPr>
                </a:tc>
                <a:extLst>
                  <a:ext uri="{0D108BD9-81ED-4DB2-BD59-A6C34878D82A}">
                    <a16:rowId xmlns:a16="http://schemas.microsoft.com/office/drawing/2014/main" val="3877075557"/>
                  </a:ext>
                </a:extLst>
              </a:tr>
              <a:tr h="290841">
                <a:tc>
                  <a:txBody>
                    <a:bodyPr/>
                    <a:lstStyle/>
                    <a:p>
                      <a:r>
                        <a:rPr lang="sv-SE" sz="1400"/>
                        <a:t>1397–1347 BC</a:t>
                      </a:r>
                    </a:p>
                  </a:txBody>
                  <a:tcPr marL="26893" marR="26893" marT="13446" marB="13446" anchor="ctr">
                    <a:lnL>
                      <a:noFill/>
                    </a:lnL>
                    <a:lnR>
                      <a:noFill/>
                    </a:lnR>
                    <a:lnT>
                      <a:noFill/>
                    </a:lnT>
                    <a:lnB>
                      <a:noFill/>
                    </a:lnB>
                  </a:tcPr>
                </a:tc>
                <a:tc>
                  <a:txBody>
                    <a:bodyPr/>
                    <a:lstStyle/>
                    <a:p>
                      <a:r>
                        <a:rPr lang="sv-SE" sz="1400" u="none" strike="noStrike">
                          <a:solidFill>
                            <a:srgbClr val="0645AD"/>
                          </a:solidFill>
                          <a:effectLst/>
                          <a:hlinkClick r:id="rId9" tooltip="Erechtheus"/>
                        </a:rPr>
                        <a:t>Erechtheus</a:t>
                      </a:r>
                      <a:endParaRPr lang="sv-SE" sz="1400"/>
                    </a:p>
                  </a:txBody>
                  <a:tcPr marL="26893" marR="26893" marT="13446" marB="13446" anchor="ctr">
                    <a:lnL>
                      <a:noFill/>
                    </a:lnL>
                    <a:lnR>
                      <a:noFill/>
                    </a:lnR>
                    <a:lnT>
                      <a:noFill/>
                    </a:lnT>
                    <a:lnB>
                      <a:noFill/>
                    </a:lnB>
                  </a:tcPr>
                </a:tc>
                <a:tc>
                  <a:txBody>
                    <a:bodyPr/>
                    <a:lstStyle/>
                    <a:p>
                      <a:r>
                        <a:rPr lang="sv-SE" sz="1400"/>
                        <a:t>Son of Pandion I</a:t>
                      </a:r>
                    </a:p>
                  </a:txBody>
                  <a:tcPr marL="26893" marR="26893" marT="13446" marB="13446" anchor="ctr">
                    <a:lnL>
                      <a:noFill/>
                    </a:lnL>
                    <a:lnR>
                      <a:noFill/>
                    </a:lnR>
                    <a:lnT>
                      <a:noFill/>
                    </a:lnT>
                    <a:lnB>
                      <a:noFill/>
                    </a:lnB>
                  </a:tcPr>
                </a:tc>
                <a:extLst>
                  <a:ext uri="{0D108BD9-81ED-4DB2-BD59-A6C34878D82A}">
                    <a16:rowId xmlns:a16="http://schemas.microsoft.com/office/drawing/2014/main" val="3673240205"/>
                  </a:ext>
                </a:extLst>
              </a:tr>
              <a:tr h="503703">
                <a:tc>
                  <a:txBody>
                    <a:bodyPr/>
                    <a:lstStyle/>
                    <a:p>
                      <a:r>
                        <a:rPr lang="sv-SE" sz="1400"/>
                        <a:t>1347–1307 BC</a:t>
                      </a:r>
                    </a:p>
                  </a:txBody>
                  <a:tcPr marL="26893" marR="26893" marT="13446" marB="13446" anchor="ctr">
                    <a:lnL>
                      <a:noFill/>
                    </a:lnL>
                    <a:lnR>
                      <a:noFill/>
                    </a:lnR>
                    <a:lnT>
                      <a:noFill/>
                    </a:lnT>
                    <a:lnB>
                      <a:noFill/>
                    </a:lnB>
                    <a:solidFill>
                      <a:srgbClr val="CDCDCD"/>
                    </a:solidFill>
                  </a:tcPr>
                </a:tc>
                <a:tc>
                  <a:txBody>
                    <a:bodyPr/>
                    <a:lstStyle/>
                    <a:p>
                      <a:r>
                        <a:rPr lang="sv-SE" sz="1400" u="none" strike="noStrike">
                          <a:solidFill>
                            <a:srgbClr val="0645AD"/>
                          </a:solidFill>
                          <a:effectLst/>
                          <a:hlinkClick r:id="rId10" tooltip="Cecrops II"/>
                        </a:rPr>
                        <a:t>Cecrops II</a:t>
                      </a:r>
                      <a:endParaRPr lang="sv-SE" sz="1400"/>
                    </a:p>
                  </a:txBody>
                  <a:tcPr marL="26893" marR="26893" marT="13446" marB="13446" anchor="ctr">
                    <a:lnL>
                      <a:noFill/>
                    </a:lnL>
                    <a:lnR>
                      <a:noFill/>
                    </a:lnR>
                    <a:lnT>
                      <a:noFill/>
                    </a:lnT>
                    <a:lnB>
                      <a:noFill/>
                    </a:lnB>
                    <a:solidFill>
                      <a:srgbClr val="CDCDCD"/>
                    </a:solidFill>
                  </a:tcPr>
                </a:tc>
                <a:tc>
                  <a:txBody>
                    <a:bodyPr/>
                    <a:lstStyle/>
                    <a:p>
                      <a:r>
                        <a:rPr lang="en-US" sz="1400"/>
                        <a:t>Son of Erechtheus; omitted in </a:t>
                      </a:r>
                      <a:r>
                        <a:rPr lang="en-US" sz="1400" u="none" strike="noStrike">
                          <a:solidFill>
                            <a:srgbClr val="0645AD"/>
                          </a:solidFill>
                          <a:effectLst/>
                          <a:hlinkClick r:id="rId11" tooltip="Heraclides Lembus"/>
                        </a:rPr>
                        <a:t>Heraclides'</a:t>
                      </a:r>
                      <a:r>
                        <a:rPr lang="en-US" sz="1400"/>
                        <a:t> epitome of </a:t>
                      </a:r>
                      <a:r>
                        <a:rPr lang="en-US" sz="1400" u="none" strike="noStrike">
                          <a:solidFill>
                            <a:srgbClr val="0645AD"/>
                          </a:solidFill>
                          <a:effectLst/>
                          <a:hlinkClick r:id="rId12" tooltip="Aristotle"/>
                        </a:rPr>
                        <a:t>Aristotle</a:t>
                      </a:r>
                      <a:r>
                        <a:rPr lang="en-US" sz="1400"/>
                        <a:t>'s </a:t>
                      </a:r>
                      <a:r>
                        <a:rPr lang="en-US" sz="1400" i="1" u="none" strike="noStrike">
                          <a:solidFill>
                            <a:srgbClr val="0645AD"/>
                          </a:solidFill>
                          <a:effectLst/>
                          <a:hlinkClick r:id="rId13" tooltip="Constitution of the Athenians (Aristotle)"/>
                        </a:rPr>
                        <a:t>Constitution of the Athenians</a:t>
                      </a:r>
                      <a:r>
                        <a:rPr lang="en-US" sz="1400" b="0" i="0" u="none" strike="noStrike" baseline="30000">
                          <a:solidFill>
                            <a:srgbClr val="0645AD"/>
                          </a:solidFill>
                          <a:effectLst/>
                          <a:hlinkClick r:id="rId14"/>
                        </a:rPr>
                        <a:t>[6]</a:t>
                      </a:r>
                      <a:endParaRPr lang="en-US" sz="1400"/>
                    </a:p>
                  </a:txBody>
                  <a:tcPr marL="26893" marR="26893" marT="13446" marB="13446" anchor="ctr">
                    <a:lnL>
                      <a:noFill/>
                    </a:lnL>
                    <a:lnR>
                      <a:noFill/>
                    </a:lnR>
                    <a:lnT>
                      <a:noFill/>
                    </a:lnT>
                    <a:lnB>
                      <a:noFill/>
                    </a:lnB>
                    <a:solidFill>
                      <a:srgbClr val="CDCDCD"/>
                    </a:solidFill>
                  </a:tcPr>
                </a:tc>
                <a:extLst>
                  <a:ext uri="{0D108BD9-81ED-4DB2-BD59-A6C34878D82A}">
                    <a16:rowId xmlns:a16="http://schemas.microsoft.com/office/drawing/2014/main" val="1093232776"/>
                  </a:ext>
                </a:extLst>
              </a:tr>
              <a:tr h="290841">
                <a:tc>
                  <a:txBody>
                    <a:bodyPr/>
                    <a:lstStyle/>
                    <a:p>
                      <a:r>
                        <a:rPr lang="sv-SE" sz="1400"/>
                        <a:t>1307–1282 BC</a:t>
                      </a:r>
                    </a:p>
                  </a:txBody>
                  <a:tcPr marL="26893" marR="26893" marT="13446" marB="13446" anchor="ctr">
                    <a:lnL>
                      <a:noFill/>
                    </a:lnL>
                    <a:lnR>
                      <a:noFill/>
                    </a:lnR>
                    <a:lnT>
                      <a:noFill/>
                    </a:lnT>
                    <a:lnB>
                      <a:noFill/>
                    </a:lnB>
                  </a:tcPr>
                </a:tc>
                <a:tc>
                  <a:txBody>
                    <a:bodyPr/>
                    <a:lstStyle/>
                    <a:p>
                      <a:r>
                        <a:rPr lang="sv-SE" sz="1400" u="none" strike="noStrike">
                          <a:solidFill>
                            <a:srgbClr val="0645AD"/>
                          </a:solidFill>
                          <a:effectLst/>
                          <a:hlinkClick r:id="rId15" tooltip="Pandion II"/>
                        </a:rPr>
                        <a:t>Pandion II</a:t>
                      </a:r>
                      <a:endParaRPr lang="sv-SE" sz="1400"/>
                    </a:p>
                  </a:txBody>
                  <a:tcPr marL="26893" marR="26893" marT="13446" marB="13446" anchor="ctr">
                    <a:lnL>
                      <a:noFill/>
                    </a:lnL>
                    <a:lnR>
                      <a:noFill/>
                    </a:lnR>
                    <a:lnT>
                      <a:noFill/>
                    </a:lnT>
                    <a:lnB>
                      <a:noFill/>
                    </a:lnB>
                  </a:tcPr>
                </a:tc>
                <a:tc>
                  <a:txBody>
                    <a:bodyPr/>
                    <a:lstStyle/>
                    <a:p>
                      <a:r>
                        <a:rPr lang="sv-SE" sz="1400"/>
                        <a:t>Son of Cecrops II</a:t>
                      </a:r>
                    </a:p>
                  </a:txBody>
                  <a:tcPr marL="26893" marR="26893" marT="13446" marB="13446" anchor="ctr">
                    <a:lnL>
                      <a:noFill/>
                    </a:lnL>
                    <a:lnR>
                      <a:noFill/>
                    </a:lnR>
                    <a:lnT>
                      <a:noFill/>
                    </a:lnT>
                    <a:lnB>
                      <a:noFill/>
                    </a:lnB>
                  </a:tcPr>
                </a:tc>
                <a:extLst>
                  <a:ext uri="{0D108BD9-81ED-4DB2-BD59-A6C34878D82A}">
                    <a16:rowId xmlns:a16="http://schemas.microsoft.com/office/drawing/2014/main" val="2013708083"/>
                  </a:ext>
                </a:extLst>
              </a:tr>
              <a:tr h="503703">
                <a:tc>
                  <a:txBody>
                    <a:bodyPr/>
                    <a:lstStyle/>
                    <a:p>
                      <a:r>
                        <a:rPr lang="sv-SE" sz="1400"/>
                        <a:t>1282–1234 BC</a:t>
                      </a:r>
                    </a:p>
                  </a:txBody>
                  <a:tcPr marL="26893" marR="26893" marT="13446" marB="13446" anchor="ctr">
                    <a:lnL>
                      <a:noFill/>
                    </a:lnL>
                    <a:lnR>
                      <a:noFill/>
                    </a:lnR>
                    <a:lnT>
                      <a:noFill/>
                    </a:lnT>
                    <a:lnB>
                      <a:noFill/>
                    </a:lnB>
                    <a:solidFill>
                      <a:srgbClr val="CDCDCD"/>
                    </a:solidFill>
                  </a:tcPr>
                </a:tc>
                <a:tc>
                  <a:txBody>
                    <a:bodyPr/>
                    <a:lstStyle/>
                    <a:p>
                      <a:r>
                        <a:rPr lang="sv-SE" sz="1400" u="none" strike="noStrike">
                          <a:solidFill>
                            <a:srgbClr val="0645AD"/>
                          </a:solidFill>
                          <a:effectLst/>
                          <a:hlinkClick r:id="rId16" tooltip="Aegeus"/>
                        </a:rPr>
                        <a:t>Aegeus</a:t>
                      </a:r>
                      <a:endParaRPr lang="sv-SE" sz="1400"/>
                    </a:p>
                  </a:txBody>
                  <a:tcPr marL="26893" marR="26893" marT="13446" marB="13446" anchor="ctr">
                    <a:lnL>
                      <a:noFill/>
                    </a:lnL>
                    <a:lnR>
                      <a:noFill/>
                    </a:lnR>
                    <a:lnT>
                      <a:noFill/>
                    </a:lnT>
                    <a:lnB>
                      <a:noFill/>
                    </a:lnB>
                    <a:solidFill>
                      <a:srgbClr val="CDCDCD"/>
                    </a:solidFill>
                  </a:tcPr>
                </a:tc>
                <a:tc>
                  <a:txBody>
                    <a:bodyPr/>
                    <a:lstStyle/>
                    <a:p>
                      <a:r>
                        <a:rPr lang="en-US" sz="1400"/>
                        <a:t>Son of Pandion II; construction of Trojan Walls by </a:t>
                      </a:r>
                      <a:r>
                        <a:rPr lang="en-US" sz="1400" u="none" strike="noStrike">
                          <a:solidFill>
                            <a:srgbClr val="0645AD"/>
                          </a:solidFill>
                          <a:effectLst/>
                          <a:hlinkClick r:id="rId17" tooltip="Poseidon"/>
                        </a:rPr>
                        <a:t>Poseidon</a:t>
                      </a:r>
                      <a:r>
                        <a:rPr lang="en-US" sz="1400"/>
                        <a:t>, </a:t>
                      </a:r>
                      <a:r>
                        <a:rPr lang="en-US" sz="1400" u="none" strike="noStrike">
                          <a:solidFill>
                            <a:srgbClr val="0645AD"/>
                          </a:solidFill>
                          <a:effectLst/>
                          <a:hlinkClick r:id="rId18" tooltip="Apollo"/>
                        </a:rPr>
                        <a:t>Apollo</a:t>
                      </a:r>
                      <a:r>
                        <a:rPr lang="en-US" sz="1400"/>
                        <a:t> and the mortal </a:t>
                      </a:r>
                      <a:r>
                        <a:rPr lang="en-US" sz="1400" u="none" strike="noStrike">
                          <a:solidFill>
                            <a:srgbClr val="0645AD"/>
                          </a:solidFill>
                          <a:effectLst/>
                          <a:hlinkClick r:id="rId19" tooltip="Aeacus"/>
                        </a:rPr>
                        <a:t>Aeacus</a:t>
                      </a:r>
                      <a:r>
                        <a:rPr lang="en-US" sz="1400"/>
                        <a:t> (c. 1282 BC)</a:t>
                      </a:r>
                    </a:p>
                  </a:txBody>
                  <a:tcPr marL="26893" marR="26893" marT="13446" marB="13446" anchor="ctr">
                    <a:lnL>
                      <a:noFill/>
                    </a:lnL>
                    <a:lnR>
                      <a:noFill/>
                    </a:lnR>
                    <a:lnT>
                      <a:noFill/>
                    </a:lnT>
                    <a:lnB>
                      <a:noFill/>
                    </a:lnB>
                    <a:solidFill>
                      <a:srgbClr val="CDCDCD"/>
                    </a:solidFill>
                  </a:tcPr>
                </a:tc>
                <a:extLst>
                  <a:ext uri="{0D108BD9-81ED-4DB2-BD59-A6C34878D82A}">
                    <a16:rowId xmlns:a16="http://schemas.microsoft.com/office/drawing/2014/main" val="1637770819"/>
                  </a:ext>
                </a:extLst>
              </a:tr>
              <a:tr h="290841">
                <a:tc>
                  <a:txBody>
                    <a:bodyPr/>
                    <a:lstStyle/>
                    <a:p>
                      <a:r>
                        <a:rPr lang="sv-SE" sz="1400"/>
                        <a:t>1234–1205 BC</a:t>
                      </a:r>
                    </a:p>
                  </a:txBody>
                  <a:tcPr marL="26893" marR="26893" marT="13446" marB="13446" anchor="ctr">
                    <a:lnL>
                      <a:noFill/>
                    </a:lnL>
                    <a:lnR>
                      <a:noFill/>
                    </a:lnR>
                    <a:lnT>
                      <a:noFill/>
                    </a:lnT>
                    <a:lnB>
                      <a:noFill/>
                    </a:lnB>
                  </a:tcPr>
                </a:tc>
                <a:tc>
                  <a:txBody>
                    <a:bodyPr/>
                    <a:lstStyle/>
                    <a:p>
                      <a:r>
                        <a:rPr lang="sv-SE" sz="1400" u="none" strike="noStrike">
                          <a:solidFill>
                            <a:srgbClr val="0645AD"/>
                          </a:solidFill>
                          <a:effectLst/>
                          <a:hlinkClick r:id="rId20" tooltip="Theseus"/>
                        </a:rPr>
                        <a:t>Theseus</a:t>
                      </a:r>
                      <a:endParaRPr lang="sv-SE" sz="1400"/>
                    </a:p>
                  </a:txBody>
                  <a:tcPr marL="26893" marR="26893" marT="13446" marB="13446" anchor="ctr">
                    <a:lnL>
                      <a:noFill/>
                    </a:lnL>
                    <a:lnR>
                      <a:noFill/>
                    </a:lnR>
                    <a:lnT>
                      <a:noFill/>
                    </a:lnT>
                    <a:lnB>
                      <a:noFill/>
                    </a:lnB>
                  </a:tcPr>
                </a:tc>
                <a:tc>
                  <a:txBody>
                    <a:bodyPr/>
                    <a:lstStyle/>
                    <a:p>
                      <a:r>
                        <a:rPr lang="sv-SE" sz="1400"/>
                        <a:t>Son of Aegeus</a:t>
                      </a:r>
                    </a:p>
                  </a:txBody>
                  <a:tcPr marL="26893" marR="26893" marT="13446" marB="13446" anchor="ctr">
                    <a:lnL>
                      <a:noFill/>
                    </a:lnL>
                    <a:lnR>
                      <a:noFill/>
                    </a:lnR>
                    <a:lnT>
                      <a:noFill/>
                    </a:lnT>
                    <a:lnB>
                      <a:noFill/>
                    </a:lnB>
                  </a:tcPr>
                </a:tc>
                <a:extLst>
                  <a:ext uri="{0D108BD9-81ED-4DB2-BD59-A6C34878D82A}">
                    <a16:rowId xmlns:a16="http://schemas.microsoft.com/office/drawing/2014/main" val="580971183"/>
                  </a:ext>
                </a:extLst>
              </a:tr>
              <a:tr h="290841">
                <a:tc>
                  <a:txBody>
                    <a:bodyPr/>
                    <a:lstStyle/>
                    <a:p>
                      <a:r>
                        <a:rPr lang="sv-SE" sz="1400"/>
                        <a:t>1205–1183 BC</a:t>
                      </a:r>
                    </a:p>
                  </a:txBody>
                  <a:tcPr marL="26893" marR="26893" marT="13446" marB="13446" anchor="ctr">
                    <a:lnL>
                      <a:noFill/>
                    </a:lnL>
                    <a:lnR>
                      <a:noFill/>
                    </a:lnR>
                    <a:lnT>
                      <a:noFill/>
                    </a:lnT>
                    <a:lnB>
                      <a:noFill/>
                    </a:lnB>
                    <a:solidFill>
                      <a:srgbClr val="CDCDCD"/>
                    </a:solidFill>
                  </a:tcPr>
                </a:tc>
                <a:tc>
                  <a:txBody>
                    <a:bodyPr/>
                    <a:lstStyle/>
                    <a:p>
                      <a:r>
                        <a:rPr lang="sv-SE" sz="1400" u="none" strike="noStrike">
                          <a:solidFill>
                            <a:srgbClr val="0645AD"/>
                          </a:solidFill>
                          <a:effectLst/>
                          <a:hlinkClick r:id="rId21" tooltip="Menestheus"/>
                        </a:rPr>
                        <a:t>Menestheus</a:t>
                      </a:r>
                      <a:endParaRPr lang="sv-SE" sz="1400"/>
                    </a:p>
                  </a:txBody>
                  <a:tcPr marL="26893" marR="26893" marT="13446" marB="13446" anchor="ctr">
                    <a:lnL>
                      <a:noFill/>
                    </a:lnL>
                    <a:lnR>
                      <a:noFill/>
                    </a:lnR>
                    <a:lnT>
                      <a:noFill/>
                    </a:lnT>
                    <a:lnB>
                      <a:noFill/>
                    </a:lnB>
                    <a:solidFill>
                      <a:srgbClr val="CDCDCD"/>
                    </a:solidFill>
                  </a:tcPr>
                </a:tc>
                <a:tc>
                  <a:txBody>
                    <a:bodyPr/>
                    <a:lstStyle/>
                    <a:p>
                      <a:r>
                        <a:rPr lang="en-US" sz="1400" u="none" strike="noStrike" dirty="0">
                          <a:solidFill>
                            <a:srgbClr val="0645AD"/>
                          </a:solidFill>
                          <a:effectLst/>
                          <a:hlinkClick r:id="rId22" tooltip="Trojan War"/>
                        </a:rPr>
                        <a:t>Trojan War</a:t>
                      </a:r>
                      <a:r>
                        <a:rPr lang="en-US" sz="1400" dirty="0"/>
                        <a:t> and the </a:t>
                      </a:r>
                      <a:r>
                        <a:rPr lang="en-US" sz="1400" u="none" strike="noStrike" dirty="0">
                          <a:solidFill>
                            <a:srgbClr val="0645AD"/>
                          </a:solidFill>
                          <a:effectLst/>
                          <a:hlinkClick r:id="rId23" tooltip="Trojan War"/>
                        </a:rPr>
                        <a:t>Sack of Troy</a:t>
                      </a:r>
                      <a:r>
                        <a:rPr lang="en-US" sz="1400" b="0" i="0" u="none" strike="noStrike" baseline="30000" dirty="0">
                          <a:solidFill>
                            <a:srgbClr val="0645AD"/>
                          </a:solidFill>
                          <a:effectLst/>
                          <a:hlinkClick r:id="rId24"/>
                        </a:rPr>
                        <a:t>[7]</a:t>
                      </a:r>
                      <a:r>
                        <a:rPr lang="en-US" sz="1400" dirty="0"/>
                        <a:t> (c. 1183 BC)</a:t>
                      </a:r>
                      <a:r>
                        <a:rPr lang="en-US" sz="1400" b="0" i="0" u="none" strike="noStrike" baseline="30000" dirty="0">
                          <a:solidFill>
                            <a:srgbClr val="0645AD"/>
                          </a:solidFill>
                          <a:effectLst/>
                          <a:hlinkClick r:id="rId25"/>
                        </a:rPr>
                        <a:t>[8]</a:t>
                      </a:r>
                      <a:endParaRPr lang="en-US" sz="1400" dirty="0"/>
                    </a:p>
                  </a:txBody>
                  <a:tcPr marL="26893" marR="26893" marT="13446" marB="13446" anchor="ctr">
                    <a:lnL>
                      <a:noFill/>
                    </a:lnL>
                    <a:lnR>
                      <a:noFill/>
                    </a:lnR>
                    <a:lnT>
                      <a:noFill/>
                    </a:lnT>
                    <a:lnB>
                      <a:noFill/>
                    </a:lnB>
                    <a:solidFill>
                      <a:srgbClr val="CDCDCD"/>
                    </a:solidFill>
                  </a:tcPr>
                </a:tc>
                <a:extLst>
                  <a:ext uri="{0D108BD9-81ED-4DB2-BD59-A6C34878D82A}">
                    <a16:rowId xmlns:a16="http://schemas.microsoft.com/office/drawing/2014/main" val="1805337130"/>
                  </a:ext>
                </a:extLst>
              </a:tr>
              <a:tr h="290841">
                <a:tc>
                  <a:txBody>
                    <a:bodyPr/>
                    <a:lstStyle/>
                    <a:p>
                      <a:r>
                        <a:rPr lang="sv-SE" sz="1400"/>
                        <a:t>1183–1150 BC</a:t>
                      </a:r>
                    </a:p>
                  </a:txBody>
                  <a:tcPr marL="26893" marR="26893" marT="13446" marB="13446" anchor="ctr">
                    <a:lnL>
                      <a:noFill/>
                    </a:lnL>
                    <a:lnR>
                      <a:noFill/>
                    </a:lnR>
                    <a:lnT>
                      <a:noFill/>
                    </a:lnT>
                    <a:lnB>
                      <a:noFill/>
                    </a:lnB>
                  </a:tcPr>
                </a:tc>
                <a:tc>
                  <a:txBody>
                    <a:bodyPr/>
                    <a:lstStyle/>
                    <a:p>
                      <a:r>
                        <a:rPr lang="sv-SE" sz="1400" u="none" strike="noStrike">
                          <a:solidFill>
                            <a:srgbClr val="0645AD"/>
                          </a:solidFill>
                          <a:effectLst/>
                          <a:hlinkClick r:id="rId26" tooltip="Demophon of Athens"/>
                        </a:rPr>
                        <a:t>Demophon</a:t>
                      </a:r>
                      <a:endParaRPr lang="sv-SE" sz="1400"/>
                    </a:p>
                  </a:txBody>
                  <a:tcPr marL="26893" marR="26893" marT="13446" marB="13446" anchor="ctr">
                    <a:lnL>
                      <a:noFill/>
                    </a:lnL>
                    <a:lnR>
                      <a:noFill/>
                    </a:lnR>
                    <a:lnT>
                      <a:noFill/>
                    </a:lnT>
                    <a:lnB>
                      <a:noFill/>
                    </a:lnB>
                  </a:tcPr>
                </a:tc>
                <a:tc>
                  <a:txBody>
                    <a:bodyPr/>
                    <a:lstStyle/>
                    <a:p>
                      <a:r>
                        <a:rPr lang="sv-SE" sz="1400"/>
                        <a:t>Son of Theseus</a:t>
                      </a:r>
                    </a:p>
                  </a:txBody>
                  <a:tcPr marL="26893" marR="26893" marT="13446" marB="13446" anchor="ctr">
                    <a:lnL>
                      <a:noFill/>
                    </a:lnL>
                    <a:lnR>
                      <a:noFill/>
                    </a:lnR>
                    <a:lnT>
                      <a:noFill/>
                    </a:lnT>
                    <a:lnB>
                      <a:noFill/>
                    </a:lnB>
                  </a:tcPr>
                </a:tc>
                <a:extLst>
                  <a:ext uri="{0D108BD9-81ED-4DB2-BD59-A6C34878D82A}">
                    <a16:rowId xmlns:a16="http://schemas.microsoft.com/office/drawing/2014/main" val="2117128321"/>
                  </a:ext>
                </a:extLst>
              </a:tr>
              <a:tr h="290841">
                <a:tc>
                  <a:txBody>
                    <a:bodyPr/>
                    <a:lstStyle/>
                    <a:p>
                      <a:r>
                        <a:rPr lang="sv-SE" sz="1400"/>
                        <a:t>1150–1136 BC</a:t>
                      </a:r>
                    </a:p>
                  </a:txBody>
                  <a:tcPr marL="26893" marR="26893" marT="13446" marB="13446" anchor="ctr">
                    <a:lnL>
                      <a:noFill/>
                    </a:lnL>
                    <a:lnR>
                      <a:noFill/>
                    </a:lnR>
                    <a:lnT>
                      <a:noFill/>
                    </a:lnT>
                    <a:lnB>
                      <a:noFill/>
                    </a:lnB>
                    <a:solidFill>
                      <a:srgbClr val="CDCDCD"/>
                    </a:solidFill>
                  </a:tcPr>
                </a:tc>
                <a:tc>
                  <a:txBody>
                    <a:bodyPr/>
                    <a:lstStyle/>
                    <a:p>
                      <a:r>
                        <a:rPr lang="sv-SE" sz="1400" u="none" strike="noStrike">
                          <a:solidFill>
                            <a:srgbClr val="0645AD"/>
                          </a:solidFill>
                          <a:effectLst/>
                          <a:hlinkClick r:id="rId27" tooltip="Oxyntes"/>
                        </a:rPr>
                        <a:t>Oxyntes</a:t>
                      </a:r>
                      <a:endParaRPr lang="sv-SE" sz="1400"/>
                    </a:p>
                  </a:txBody>
                  <a:tcPr marL="26893" marR="26893" marT="13446" marB="13446" anchor="ctr">
                    <a:lnL>
                      <a:noFill/>
                    </a:lnL>
                    <a:lnR>
                      <a:noFill/>
                    </a:lnR>
                    <a:lnT>
                      <a:noFill/>
                    </a:lnT>
                    <a:lnB>
                      <a:noFill/>
                    </a:lnB>
                    <a:solidFill>
                      <a:srgbClr val="CDCDCD"/>
                    </a:solidFill>
                  </a:tcPr>
                </a:tc>
                <a:tc>
                  <a:txBody>
                    <a:bodyPr/>
                    <a:lstStyle/>
                    <a:p>
                      <a:r>
                        <a:rPr lang="sv-SE" sz="1400"/>
                        <a:t>Son of Demophon</a:t>
                      </a:r>
                    </a:p>
                  </a:txBody>
                  <a:tcPr marL="26893" marR="26893" marT="13446" marB="13446" anchor="ctr">
                    <a:lnL>
                      <a:noFill/>
                    </a:lnL>
                    <a:lnR>
                      <a:noFill/>
                    </a:lnR>
                    <a:lnT>
                      <a:noFill/>
                    </a:lnT>
                    <a:lnB>
                      <a:noFill/>
                    </a:lnB>
                    <a:solidFill>
                      <a:srgbClr val="CDCDCD"/>
                    </a:solidFill>
                  </a:tcPr>
                </a:tc>
                <a:extLst>
                  <a:ext uri="{0D108BD9-81ED-4DB2-BD59-A6C34878D82A}">
                    <a16:rowId xmlns:a16="http://schemas.microsoft.com/office/drawing/2014/main" val="2168971374"/>
                  </a:ext>
                </a:extLst>
              </a:tr>
              <a:tr h="290841">
                <a:tc>
                  <a:txBody>
                    <a:bodyPr/>
                    <a:lstStyle/>
                    <a:p>
                      <a:r>
                        <a:rPr lang="sv-SE" sz="1400"/>
                        <a:t>1136–1135 BC</a:t>
                      </a:r>
                    </a:p>
                  </a:txBody>
                  <a:tcPr marL="26893" marR="26893" marT="13446" marB="13446" anchor="ctr">
                    <a:lnL>
                      <a:noFill/>
                    </a:lnL>
                    <a:lnR>
                      <a:noFill/>
                    </a:lnR>
                    <a:lnT>
                      <a:noFill/>
                    </a:lnT>
                    <a:lnB>
                      <a:noFill/>
                    </a:lnB>
                  </a:tcPr>
                </a:tc>
                <a:tc>
                  <a:txBody>
                    <a:bodyPr/>
                    <a:lstStyle/>
                    <a:p>
                      <a:r>
                        <a:rPr lang="sv-SE" sz="1400" u="none" strike="noStrike">
                          <a:solidFill>
                            <a:srgbClr val="0645AD"/>
                          </a:solidFill>
                          <a:effectLst/>
                          <a:hlinkClick r:id="rId28" tooltip="Apheidas"/>
                        </a:rPr>
                        <a:t>Apheidas</a:t>
                      </a:r>
                      <a:endParaRPr lang="sv-SE" sz="1400"/>
                    </a:p>
                  </a:txBody>
                  <a:tcPr marL="26893" marR="26893" marT="13446" marB="13446" anchor="ctr">
                    <a:lnL>
                      <a:noFill/>
                    </a:lnL>
                    <a:lnR>
                      <a:noFill/>
                    </a:lnR>
                    <a:lnT>
                      <a:noFill/>
                    </a:lnT>
                    <a:lnB>
                      <a:noFill/>
                    </a:lnB>
                  </a:tcPr>
                </a:tc>
                <a:tc>
                  <a:txBody>
                    <a:bodyPr/>
                    <a:lstStyle/>
                    <a:p>
                      <a:r>
                        <a:rPr lang="sv-SE" sz="1400"/>
                        <a:t>Son of Oxyntes</a:t>
                      </a:r>
                    </a:p>
                  </a:txBody>
                  <a:tcPr marL="26893" marR="26893" marT="13446" marB="13446" anchor="ctr">
                    <a:lnL>
                      <a:noFill/>
                    </a:lnL>
                    <a:lnR>
                      <a:noFill/>
                    </a:lnR>
                    <a:lnT>
                      <a:noFill/>
                    </a:lnT>
                    <a:lnB>
                      <a:noFill/>
                    </a:lnB>
                  </a:tcPr>
                </a:tc>
                <a:extLst>
                  <a:ext uri="{0D108BD9-81ED-4DB2-BD59-A6C34878D82A}">
                    <a16:rowId xmlns:a16="http://schemas.microsoft.com/office/drawing/2014/main" val="2254794300"/>
                  </a:ext>
                </a:extLst>
              </a:tr>
              <a:tr h="290841">
                <a:tc>
                  <a:txBody>
                    <a:bodyPr/>
                    <a:lstStyle/>
                    <a:p>
                      <a:r>
                        <a:rPr lang="sv-SE" sz="1400"/>
                        <a:t>1135–1127 BC</a:t>
                      </a:r>
                    </a:p>
                  </a:txBody>
                  <a:tcPr marL="26893" marR="26893" marT="13446" marB="13446" anchor="ctr">
                    <a:lnL>
                      <a:noFill/>
                    </a:lnL>
                    <a:lnR>
                      <a:noFill/>
                    </a:lnR>
                    <a:lnT>
                      <a:noFill/>
                    </a:lnT>
                    <a:lnB>
                      <a:noFill/>
                    </a:lnB>
                    <a:solidFill>
                      <a:srgbClr val="CDCDCD"/>
                    </a:solidFill>
                  </a:tcPr>
                </a:tc>
                <a:tc>
                  <a:txBody>
                    <a:bodyPr/>
                    <a:lstStyle/>
                    <a:p>
                      <a:r>
                        <a:rPr lang="sv-SE" sz="1400" u="none" strike="noStrike">
                          <a:solidFill>
                            <a:srgbClr val="0645AD"/>
                          </a:solidFill>
                          <a:effectLst/>
                          <a:hlinkClick r:id="rId29" tooltip="Thymoetes"/>
                        </a:rPr>
                        <a:t>Thymoetes</a:t>
                      </a:r>
                      <a:endParaRPr lang="sv-SE" sz="1400"/>
                    </a:p>
                  </a:txBody>
                  <a:tcPr marL="26893" marR="26893" marT="13446" marB="13446" anchor="ctr">
                    <a:lnL>
                      <a:noFill/>
                    </a:lnL>
                    <a:lnR>
                      <a:noFill/>
                    </a:lnR>
                    <a:lnT>
                      <a:noFill/>
                    </a:lnT>
                    <a:lnB>
                      <a:noFill/>
                    </a:lnB>
                    <a:solidFill>
                      <a:srgbClr val="CDCDCD"/>
                    </a:solidFill>
                  </a:tcPr>
                </a:tc>
                <a:tc>
                  <a:txBody>
                    <a:bodyPr/>
                    <a:lstStyle/>
                    <a:p>
                      <a:r>
                        <a:rPr lang="en-US" sz="1400" dirty="0"/>
                        <a:t>Son of </a:t>
                      </a:r>
                      <a:r>
                        <a:rPr lang="en-US" sz="1400" dirty="0" err="1"/>
                        <a:t>Oxyntes</a:t>
                      </a:r>
                      <a:r>
                        <a:rPr lang="en-US" sz="1400" dirty="0"/>
                        <a:t> and brother of </a:t>
                      </a:r>
                      <a:r>
                        <a:rPr lang="en-US" sz="1400" dirty="0" err="1"/>
                        <a:t>Apheidas</a:t>
                      </a:r>
                      <a:endParaRPr lang="en-US" sz="1400" dirty="0"/>
                    </a:p>
                  </a:txBody>
                  <a:tcPr marL="26893" marR="26893" marT="13446" marB="13446" anchor="ctr">
                    <a:lnL>
                      <a:noFill/>
                    </a:lnL>
                    <a:lnR>
                      <a:noFill/>
                    </a:lnR>
                    <a:lnT>
                      <a:noFill/>
                    </a:lnT>
                    <a:lnB>
                      <a:noFill/>
                    </a:lnB>
                    <a:solidFill>
                      <a:srgbClr val="CDCDCD"/>
                    </a:solidFill>
                  </a:tcPr>
                </a:tc>
                <a:extLst>
                  <a:ext uri="{0D108BD9-81ED-4DB2-BD59-A6C34878D82A}">
                    <a16:rowId xmlns:a16="http://schemas.microsoft.com/office/drawing/2014/main" val="797179785"/>
                  </a:ext>
                </a:extLst>
              </a:tr>
            </a:tbl>
          </a:graphicData>
        </a:graphic>
      </p:graphicFrame>
    </p:spTree>
    <p:extLst>
      <p:ext uri="{BB962C8B-B14F-4D97-AF65-F5344CB8AC3E}">
        <p14:creationId xmlns:p14="http://schemas.microsoft.com/office/powerpoint/2010/main" val="3870855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Arrow Connector 47">
            <a:extLst>
              <a:ext uri="{FF2B5EF4-FFF2-40B4-BE49-F238E27FC236}">
                <a16:creationId xmlns:a16="http://schemas.microsoft.com/office/drawing/2014/main" id="{AD3F1E90-85C6-4F1C-ADAC-9B7163043CB0}"/>
              </a:ext>
            </a:extLst>
          </p:cNvPr>
          <p:cNvCxnSpPr>
            <a:cxnSpLocks/>
            <a:stCxn id="7" idx="2"/>
            <a:endCxn id="24" idx="1"/>
          </p:cNvCxnSpPr>
          <p:nvPr/>
        </p:nvCxnSpPr>
        <p:spPr>
          <a:xfrm>
            <a:off x="1241687" y="2016224"/>
            <a:ext cx="1248181" cy="389932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4965CD78-ED54-45D7-84B1-79B75AAEEAA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616856" y="4645214"/>
            <a:ext cx="633149" cy="633149"/>
          </a:xfrm>
          <a:prstGeom prst="rect">
            <a:avLst/>
          </a:prstGeom>
        </p:spPr>
      </p:pic>
      <p:sp>
        <p:nvSpPr>
          <p:cNvPr id="3" name="Rectangle 2">
            <a:extLst>
              <a:ext uri="{FF2B5EF4-FFF2-40B4-BE49-F238E27FC236}">
                <a16:creationId xmlns:a16="http://schemas.microsoft.com/office/drawing/2014/main" id="{53A281B3-A5C8-4823-B69C-D562BFC1F1C1}"/>
              </a:ext>
            </a:extLst>
          </p:cNvPr>
          <p:cNvSpPr/>
          <p:nvPr/>
        </p:nvSpPr>
        <p:spPr>
          <a:xfrm>
            <a:off x="9515376" y="5278363"/>
            <a:ext cx="893258" cy="276999"/>
          </a:xfrm>
          <a:prstGeom prst="rect">
            <a:avLst/>
          </a:prstGeom>
        </p:spPr>
        <p:txBody>
          <a:bodyPr wrap="none">
            <a:spAutoFit/>
          </a:bodyPr>
          <a:lstStyle/>
          <a:p>
            <a:r>
              <a:rPr lang="sv-SE" sz="1200" b="1" dirty="0"/>
              <a:t>Erechtheus</a:t>
            </a:r>
          </a:p>
        </p:txBody>
      </p:sp>
      <p:pic>
        <p:nvPicPr>
          <p:cNvPr id="4" name="Picture 3">
            <a:extLst>
              <a:ext uri="{FF2B5EF4-FFF2-40B4-BE49-F238E27FC236}">
                <a16:creationId xmlns:a16="http://schemas.microsoft.com/office/drawing/2014/main" id="{1A653765-06D1-4499-947E-E20F2837F1BE}"/>
              </a:ext>
            </a:extLst>
          </p:cNvPr>
          <p:cNvPicPr>
            <a:picLocks noChangeAspect="1"/>
          </p:cNvPicPr>
          <p:nvPr/>
        </p:nvPicPr>
        <p:blipFill>
          <a:blip r:embed="rId4"/>
          <a:stretch>
            <a:fillRect/>
          </a:stretch>
        </p:blipFill>
        <p:spPr>
          <a:xfrm>
            <a:off x="2235566" y="346395"/>
            <a:ext cx="872219" cy="1426391"/>
          </a:xfrm>
          <a:prstGeom prst="rect">
            <a:avLst/>
          </a:prstGeom>
        </p:spPr>
      </p:pic>
      <p:sp>
        <p:nvSpPr>
          <p:cNvPr id="5" name="Rectangle 4">
            <a:extLst>
              <a:ext uri="{FF2B5EF4-FFF2-40B4-BE49-F238E27FC236}">
                <a16:creationId xmlns:a16="http://schemas.microsoft.com/office/drawing/2014/main" id="{4A4EADC2-69D4-447E-8C62-0292262CE879}"/>
              </a:ext>
            </a:extLst>
          </p:cNvPr>
          <p:cNvSpPr/>
          <p:nvPr/>
        </p:nvSpPr>
        <p:spPr>
          <a:xfrm>
            <a:off x="2415497" y="1739225"/>
            <a:ext cx="644792" cy="276999"/>
          </a:xfrm>
          <a:prstGeom prst="rect">
            <a:avLst/>
          </a:prstGeom>
        </p:spPr>
        <p:txBody>
          <a:bodyPr wrap="none">
            <a:spAutoFit/>
          </a:bodyPr>
          <a:lstStyle/>
          <a:p>
            <a:r>
              <a:rPr lang="sv-SE" sz="1200" b="1" dirty="0"/>
              <a:t>Athena</a:t>
            </a:r>
          </a:p>
        </p:txBody>
      </p:sp>
      <p:pic>
        <p:nvPicPr>
          <p:cNvPr id="6" name="Picture 5">
            <a:extLst>
              <a:ext uri="{FF2B5EF4-FFF2-40B4-BE49-F238E27FC236}">
                <a16:creationId xmlns:a16="http://schemas.microsoft.com/office/drawing/2014/main" id="{DE0E2AB6-ADEE-4380-9B3B-7D72F8805673}"/>
              </a:ext>
            </a:extLst>
          </p:cNvPr>
          <p:cNvPicPr>
            <a:picLocks noChangeAspect="1"/>
          </p:cNvPicPr>
          <p:nvPr/>
        </p:nvPicPr>
        <p:blipFill>
          <a:blip r:embed="rId5"/>
          <a:stretch>
            <a:fillRect/>
          </a:stretch>
        </p:blipFill>
        <p:spPr>
          <a:xfrm>
            <a:off x="831461" y="298358"/>
            <a:ext cx="914055" cy="1414513"/>
          </a:xfrm>
          <a:prstGeom prst="rect">
            <a:avLst/>
          </a:prstGeom>
        </p:spPr>
      </p:pic>
      <p:sp>
        <p:nvSpPr>
          <p:cNvPr id="7" name="Rectangle 6">
            <a:extLst>
              <a:ext uri="{FF2B5EF4-FFF2-40B4-BE49-F238E27FC236}">
                <a16:creationId xmlns:a16="http://schemas.microsoft.com/office/drawing/2014/main" id="{14BB04DB-B883-4A65-8625-3D7FA0F1BF76}"/>
              </a:ext>
            </a:extLst>
          </p:cNvPr>
          <p:cNvSpPr/>
          <p:nvPr/>
        </p:nvSpPr>
        <p:spPr>
          <a:xfrm>
            <a:off x="774315" y="1739225"/>
            <a:ext cx="934743" cy="276999"/>
          </a:xfrm>
          <a:prstGeom prst="rect">
            <a:avLst/>
          </a:prstGeom>
        </p:spPr>
        <p:txBody>
          <a:bodyPr wrap="none">
            <a:spAutoFit/>
          </a:bodyPr>
          <a:lstStyle/>
          <a:p>
            <a:r>
              <a:rPr lang="sv-SE" sz="1200" b="1" dirty="0"/>
              <a:t>Hephaestus</a:t>
            </a:r>
          </a:p>
        </p:txBody>
      </p:sp>
      <p:pic>
        <p:nvPicPr>
          <p:cNvPr id="9" name="Picture 8">
            <a:extLst>
              <a:ext uri="{FF2B5EF4-FFF2-40B4-BE49-F238E27FC236}">
                <a16:creationId xmlns:a16="http://schemas.microsoft.com/office/drawing/2014/main" id="{531E5273-5D42-43E1-AEAB-3FA599510E07}"/>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337046" y="4552950"/>
            <a:ext cx="1219200" cy="609600"/>
          </a:xfrm>
          <a:prstGeom prst="rect">
            <a:avLst/>
          </a:prstGeom>
        </p:spPr>
      </p:pic>
      <p:sp>
        <p:nvSpPr>
          <p:cNvPr id="14" name="Rectangle 13">
            <a:extLst>
              <a:ext uri="{FF2B5EF4-FFF2-40B4-BE49-F238E27FC236}">
                <a16:creationId xmlns:a16="http://schemas.microsoft.com/office/drawing/2014/main" id="{A0186F06-91C3-49DE-A2A3-CBF94C872BCC}"/>
              </a:ext>
            </a:extLst>
          </p:cNvPr>
          <p:cNvSpPr/>
          <p:nvPr/>
        </p:nvSpPr>
        <p:spPr>
          <a:xfrm>
            <a:off x="2337046" y="6162067"/>
            <a:ext cx="1020023" cy="276999"/>
          </a:xfrm>
          <a:prstGeom prst="rect">
            <a:avLst/>
          </a:prstGeom>
        </p:spPr>
        <p:txBody>
          <a:bodyPr wrap="none">
            <a:spAutoFit/>
          </a:bodyPr>
          <a:lstStyle/>
          <a:p>
            <a:r>
              <a:rPr lang="sv-SE" sz="1200" b="1" dirty="0"/>
              <a:t>Erichthonius </a:t>
            </a:r>
          </a:p>
        </p:txBody>
      </p:sp>
      <p:pic>
        <p:nvPicPr>
          <p:cNvPr id="16" name="Picture 15" descr="Icon&#10;&#10;Description automatically generated">
            <a:extLst>
              <a:ext uri="{FF2B5EF4-FFF2-40B4-BE49-F238E27FC236}">
                <a16:creationId xmlns:a16="http://schemas.microsoft.com/office/drawing/2014/main" id="{EF6E3A1E-03C7-4F37-BDBE-10B27C1B729C}"/>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594644" y="5100283"/>
            <a:ext cx="504825" cy="504825"/>
          </a:xfrm>
          <a:prstGeom prst="rect">
            <a:avLst/>
          </a:prstGeom>
        </p:spPr>
      </p:pic>
      <p:pic>
        <p:nvPicPr>
          <p:cNvPr id="3074" name="Picture 2">
            <a:extLst>
              <a:ext uri="{FF2B5EF4-FFF2-40B4-BE49-F238E27FC236}">
                <a16:creationId xmlns:a16="http://schemas.microsoft.com/office/drawing/2014/main" id="{B4426122-53C2-4287-9390-46D181EB1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26" y="4529401"/>
            <a:ext cx="2186940" cy="234315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DB75AD5-61FF-4FFF-9CF0-FC4C4B7BAD0D}"/>
              </a:ext>
            </a:extLst>
          </p:cNvPr>
          <p:cNvSpPr/>
          <p:nvPr/>
        </p:nvSpPr>
        <p:spPr>
          <a:xfrm>
            <a:off x="2235566" y="6595552"/>
            <a:ext cx="1614737" cy="276999"/>
          </a:xfrm>
          <a:prstGeom prst="rect">
            <a:avLst/>
          </a:prstGeom>
        </p:spPr>
        <p:txBody>
          <a:bodyPr wrap="none">
            <a:spAutoFit/>
          </a:bodyPr>
          <a:lstStyle/>
          <a:p>
            <a:r>
              <a:rPr lang="sv-SE" sz="1200" dirty="0"/>
              <a:t>Finding of Erichthonius</a:t>
            </a:r>
          </a:p>
        </p:txBody>
      </p:sp>
      <p:sp>
        <p:nvSpPr>
          <p:cNvPr id="20" name="Rectangle 19">
            <a:extLst>
              <a:ext uri="{FF2B5EF4-FFF2-40B4-BE49-F238E27FC236}">
                <a16:creationId xmlns:a16="http://schemas.microsoft.com/office/drawing/2014/main" id="{59B17E41-65C3-409C-89E7-2AA09722ACDE}"/>
              </a:ext>
            </a:extLst>
          </p:cNvPr>
          <p:cNvSpPr/>
          <p:nvPr/>
        </p:nvSpPr>
        <p:spPr>
          <a:xfrm>
            <a:off x="14759" y="1976496"/>
            <a:ext cx="3876670" cy="2492990"/>
          </a:xfrm>
          <a:prstGeom prst="rect">
            <a:avLst/>
          </a:prstGeom>
        </p:spPr>
        <p:txBody>
          <a:bodyPr wrap="square">
            <a:spAutoFit/>
          </a:bodyPr>
          <a:lstStyle/>
          <a:p>
            <a:r>
              <a:rPr lang="en-US" sz="1200" dirty="0"/>
              <a:t>Athena gave the box to the three daughters (Herse, </a:t>
            </a:r>
            <a:r>
              <a:rPr lang="en-US" sz="1200" dirty="0" err="1"/>
              <a:t>Aglaurus</a:t>
            </a:r>
            <a:r>
              <a:rPr lang="en-US" sz="1200" dirty="0"/>
              <a:t> and </a:t>
            </a:r>
            <a:r>
              <a:rPr lang="en-US" sz="1200" dirty="0" err="1"/>
              <a:t>Pandrosus</a:t>
            </a:r>
            <a:r>
              <a:rPr lang="en-US" sz="1200" dirty="0"/>
              <a:t>) of </a:t>
            </a:r>
            <a:r>
              <a:rPr lang="en-US" sz="1200" b="1" dirty="0" err="1"/>
              <a:t>Cecrops</a:t>
            </a:r>
            <a:r>
              <a:rPr lang="en-US" sz="1200" dirty="0"/>
              <a:t>, the king of Athens, and warned them never to look inside. </a:t>
            </a:r>
            <a:r>
              <a:rPr lang="en-US" sz="1200" dirty="0" err="1"/>
              <a:t>Pandrosus</a:t>
            </a:r>
            <a:r>
              <a:rPr lang="en-US" sz="1200" dirty="0"/>
              <a:t> obeyed, but Herse and </a:t>
            </a:r>
            <a:r>
              <a:rPr lang="en-US" sz="1200" dirty="0" err="1"/>
              <a:t>Aglaurus</a:t>
            </a:r>
            <a:r>
              <a:rPr lang="en-US" sz="1200" dirty="0"/>
              <a:t> were overcome with curiosity and opened the box, which contained the infant and future-king, </a:t>
            </a:r>
            <a:r>
              <a:rPr lang="en-US" sz="1200" dirty="0" err="1"/>
              <a:t>Erichthonius</a:t>
            </a:r>
            <a:r>
              <a:rPr lang="en-US" sz="1200" dirty="0"/>
              <a:t> ("troubles born from the earth," following another etymology). (Sources are unclear regarding how many sisters participated.) The sisters were terrified by what they saw in the box: either a snake coiled around an infant, or an infant that was half-human and half-serpent. They went insane and threw themselves off the Acropolis. Other accounts state that they were killed by the snake.</a:t>
            </a:r>
            <a:endParaRPr lang="sv-SE" sz="1200" dirty="0"/>
          </a:p>
        </p:txBody>
      </p:sp>
      <p:pic>
        <p:nvPicPr>
          <p:cNvPr id="24" name="Picture 23" descr="Icon&#10;&#10;Description automatically generated">
            <a:extLst>
              <a:ext uri="{FF2B5EF4-FFF2-40B4-BE49-F238E27FC236}">
                <a16:creationId xmlns:a16="http://schemas.microsoft.com/office/drawing/2014/main" id="{E0AC832C-D889-4FDC-99C8-6EF7898E38F5}"/>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489868" y="5558358"/>
            <a:ext cx="714375" cy="714375"/>
          </a:xfrm>
          <a:prstGeom prst="rect">
            <a:avLst/>
          </a:prstGeom>
        </p:spPr>
      </p:pic>
      <p:pic>
        <p:nvPicPr>
          <p:cNvPr id="26" name="Picture 25" descr="Shape, arrow&#10;&#10;Description automatically generated">
            <a:extLst>
              <a:ext uri="{FF2B5EF4-FFF2-40B4-BE49-F238E27FC236}">
                <a16:creationId xmlns:a16="http://schemas.microsoft.com/office/drawing/2014/main" id="{5AB98ECD-15C8-4B4A-9B5B-B65A2DBAD6C8}"/>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3163696" y="5991170"/>
            <a:ext cx="447675" cy="447675"/>
          </a:xfrm>
          <a:prstGeom prst="rect">
            <a:avLst/>
          </a:prstGeom>
        </p:spPr>
      </p:pic>
      <p:pic>
        <p:nvPicPr>
          <p:cNvPr id="29" name="Picture 2" descr="Argos is located in Greece">
            <a:extLst>
              <a:ext uri="{FF2B5EF4-FFF2-40B4-BE49-F238E27FC236}">
                <a16:creationId xmlns:a16="http://schemas.microsoft.com/office/drawing/2014/main" id="{9919E838-B7B6-49AA-AC62-29D4EAC847E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91350" y="0"/>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415F814F-8DC7-41DC-9F07-84D59983A406}"/>
              </a:ext>
            </a:extLst>
          </p:cNvPr>
          <p:cNvSpPr/>
          <p:nvPr/>
        </p:nvSpPr>
        <p:spPr>
          <a:xfrm>
            <a:off x="9360530" y="2111613"/>
            <a:ext cx="837665" cy="369332"/>
          </a:xfrm>
          <a:prstGeom prst="rect">
            <a:avLst/>
          </a:prstGeom>
        </p:spPr>
        <p:txBody>
          <a:bodyPr wrap="none">
            <a:spAutoFit/>
          </a:bodyPr>
          <a:lstStyle/>
          <a:p>
            <a:r>
              <a:rPr lang="sv-SE" dirty="0"/>
              <a:t>Athens</a:t>
            </a:r>
          </a:p>
        </p:txBody>
      </p:sp>
      <p:sp>
        <p:nvSpPr>
          <p:cNvPr id="31" name="Oval 30">
            <a:extLst>
              <a:ext uri="{FF2B5EF4-FFF2-40B4-BE49-F238E27FC236}">
                <a16:creationId xmlns:a16="http://schemas.microsoft.com/office/drawing/2014/main" id="{15DA9B1D-34CF-43DF-90C2-DE943B71F24D}"/>
              </a:ext>
            </a:extLst>
          </p:cNvPr>
          <p:cNvSpPr/>
          <p:nvPr/>
        </p:nvSpPr>
        <p:spPr>
          <a:xfrm>
            <a:off x="9175119" y="2266315"/>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ctangle 38">
            <a:extLst>
              <a:ext uri="{FF2B5EF4-FFF2-40B4-BE49-F238E27FC236}">
                <a16:creationId xmlns:a16="http://schemas.microsoft.com/office/drawing/2014/main" id="{F249E45D-89BD-48EB-98A8-4EA34AB135E1}"/>
              </a:ext>
            </a:extLst>
          </p:cNvPr>
          <p:cNvSpPr/>
          <p:nvPr/>
        </p:nvSpPr>
        <p:spPr>
          <a:xfrm>
            <a:off x="9719343" y="3431052"/>
            <a:ext cx="689291" cy="369332"/>
          </a:xfrm>
          <a:prstGeom prst="rect">
            <a:avLst/>
          </a:prstGeom>
        </p:spPr>
        <p:txBody>
          <a:bodyPr wrap="none">
            <a:spAutoFit/>
          </a:bodyPr>
          <a:lstStyle/>
          <a:p>
            <a:r>
              <a:rPr lang="sv-SE" dirty="0"/>
              <a:t>Crete</a:t>
            </a:r>
          </a:p>
        </p:txBody>
      </p:sp>
      <p:sp>
        <p:nvSpPr>
          <p:cNvPr id="28" name="Rectangle 27">
            <a:extLst>
              <a:ext uri="{FF2B5EF4-FFF2-40B4-BE49-F238E27FC236}">
                <a16:creationId xmlns:a16="http://schemas.microsoft.com/office/drawing/2014/main" id="{8BF889E1-D839-4B8C-B23A-885ADA3844D4}"/>
              </a:ext>
            </a:extLst>
          </p:cNvPr>
          <p:cNvSpPr/>
          <p:nvPr/>
        </p:nvSpPr>
        <p:spPr>
          <a:xfrm>
            <a:off x="3828400" y="123632"/>
            <a:ext cx="3112210" cy="5447645"/>
          </a:xfrm>
          <a:prstGeom prst="rect">
            <a:avLst/>
          </a:prstGeom>
        </p:spPr>
        <p:txBody>
          <a:bodyPr wrap="square">
            <a:spAutoFit/>
          </a:bodyPr>
          <a:lstStyle/>
          <a:p>
            <a:r>
              <a:rPr lang="sv-SE" sz="1200" dirty="0"/>
              <a:t>When he grew up, Erichthonius drove out Amphictyon, who had usurped the throne from Cranaus twelve years earlier, and became king of Athens. He married Praxithea, a naiad, and had a son, Pandion I. During this time, Athena frequently protected him. He founded the Panathenaic Festival in the honor of Athena, and set up a wooden statue of her on the Acropolis. According to the Parian Chronicle, he taught his people to yoke horses and use them to pull chariots, to smelt silver, and to till the earth with a plough. It was said that Erichthonius was lame of his feet and that he consequently invented the quadriga, or four-horse chariot, to get around more easily. He is said to have competed often as a chariot driver in games. Zeus was said to have been so impressed with his skill that he raised him to the heavens to become the constellation of the Charioteer (Auriga) after his death.</a:t>
            </a:r>
          </a:p>
          <a:p>
            <a:endParaRPr lang="sv-SE" sz="1200" dirty="0"/>
          </a:p>
          <a:p>
            <a:r>
              <a:rPr lang="sv-SE" sz="1200" dirty="0"/>
              <a:t>The snake is his symbol, and he is represented in the statue of Athena in the Parthenon as the snake hidden behind her shield. The most sacred building on the Acropolis of Athens, the Erechtheum, is dedicated to Erichthonius.</a:t>
            </a:r>
          </a:p>
          <a:p>
            <a:endParaRPr lang="sv-SE" sz="1200" dirty="0"/>
          </a:p>
          <a:p>
            <a:r>
              <a:rPr lang="sv-SE" sz="1200" dirty="0"/>
              <a:t>Erichthonius was succeeded by his son Pandion I.</a:t>
            </a:r>
          </a:p>
        </p:txBody>
      </p:sp>
      <p:sp>
        <p:nvSpPr>
          <p:cNvPr id="42" name="Rectangle 41">
            <a:extLst>
              <a:ext uri="{FF2B5EF4-FFF2-40B4-BE49-F238E27FC236}">
                <a16:creationId xmlns:a16="http://schemas.microsoft.com/office/drawing/2014/main" id="{EF7877E5-234A-4FE4-A9B8-6EF77AD1B18F}"/>
              </a:ext>
            </a:extLst>
          </p:cNvPr>
          <p:cNvSpPr/>
          <p:nvPr/>
        </p:nvSpPr>
        <p:spPr>
          <a:xfrm>
            <a:off x="0" y="-22937"/>
            <a:ext cx="1373581" cy="369332"/>
          </a:xfrm>
          <a:prstGeom prst="rect">
            <a:avLst/>
          </a:prstGeom>
        </p:spPr>
        <p:txBody>
          <a:bodyPr wrap="none">
            <a:spAutoFit/>
          </a:bodyPr>
          <a:lstStyle/>
          <a:p>
            <a:r>
              <a:rPr lang="sv-SE" b="1" dirty="0"/>
              <a:t>Erichthonius</a:t>
            </a:r>
          </a:p>
        </p:txBody>
      </p:sp>
      <p:pic>
        <p:nvPicPr>
          <p:cNvPr id="44" name="Picture 43" descr="A picture containing night sky&#10;&#10;Description automatically generated">
            <a:extLst>
              <a:ext uri="{FF2B5EF4-FFF2-40B4-BE49-F238E27FC236}">
                <a16:creationId xmlns:a16="http://schemas.microsoft.com/office/drawing/2014/main" id="{2FB4277A-D819-476F-87A2-0A6FD667EBB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7688234" y="5099674"/>
            <a:ext cx="978039" cy="1490345"/>
          </a:xfrm>
          <a:prstGeom prst="rect">
            <a:avLst/>
          </a:prstGeom>
        </p:spPr>
      </p:pic>
      <p:sp>
        <p:nvSpPr>
          <p:cNvPr id="46" name="Rectangle 45">
            <a:extLst>
              <a:ext uri="{FF2B5EF4-FFF2-40B4-BE49-F238E27FC236}">
                <a16:creationId xmlns:a16="http://schemas.microsoft.com/office/drawing/2014/main" id="{7350CA62-0EC2-49E5-9D21-5DDBC3271D11}"/>
              </a:ext>
            </a:extLst>
          </p:cNvPr>
          <p:cNvSpPr/>
          <p:nvPr/>
        </p:nvSpPr>
        <p:spPr>
          <a:xfrm>
            <a:off x="7971959" y="6590019"/>
            <a:ext cx="745910" cy="276999"/>
          </a:xfrm>
          <a:prstGeom prst="rect">
            <a:avLst/>
          </a:prstGeom>
        </p:spPr>
        <p:txBody>
          <a:bodyPr wrap="none">
            <a:spAutoFit/>
          </a:bodyPr>
          <a:lstStyle/>
          <a:p>
            <a:r>
              <a:rPr lang="sv-SE" sz="1200" b="1" dirty="0"/>
              <a:t>Pandion </a:t>
            </a:r>
          </a:p>
        </p:txBody>
      </p:sp>
      <p:cxnSp>
        <p:nvCxnSpPr>
          <p:cNvPr id="51" name="Straight Arrow Connector 50">
            <a:extLst>
              <a:ext uri="{FF2B5EF4-FFF2-40B4-BE49-F238E27FC236}">
                <a16:creationId xmlns:a16="http://schemas.microsoft.com/office/drawing/2014/main" id="{8998F7F3-B0E5-441D-B3F8-DFED926654C3}"/>
              </a:ext>
            </a:extLst>
          </p:cNvPr>
          <p:cNvCxnSpPr>
            <a:cxnSpLocks/>
            <a:stCxn id="26" idx="0"/>
            <a:endCxn id="44" idx="1"/>
          </p:cNvCxnSpPr>
          <p:nvPr/>
        </p:nvCxnSpPr>
        <p:spPr>
          <a:xfrm flipV="1">
            <a:off x="3387534" y="5844847"/>
            <a:ext cx="4300700" cy="14632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D77A109-2972-4C97-A0D6-3F6DE9D80AAE}"/>
              </a:ext>
            </a:extLst>
          </p:cNvPr>
          <p:cNvCxnSpPr>
            <a:cxnSpLocks/>
            <a:stCxn id="44" idx="3"/>
            <a:endCxn id="3" idx="1"/>
          </p:cNvCxnSpPr>
          <p:nvPr/>
        </p:nvCxnSpPr>
        <p:spPr>
          <a:xfrm flipV="1">
            <a:off x="8666273" y="5416863"/>
            <a:ext cx="849103" cy="42798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57" name="Picture 56" descr="A picture containing text&#10;&#10;Description automatically generated">
            <a:extLst>
              <a:ext uri="{FF2B5EF4-FFF2-40B4-BE49-F238E27FC236}">
                <a16:creationId xmlns:a16="http://schemas.microsoft.com/office/drawing/2014/main" id="{CCCE6491-D435-4068-9879-9DD252412ECE}"/>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0355939" y="5767819"/>
            <a:ext cx="769243" cy="769243"/>
          </a:xfrm>
          <a:prstGeom prst="rect">
            <a:avLst/>
          </a:prstGeom>
        </p:spPr>
      </p:pic>
      <p:pic>
        <p:nvPicPr>
          <p:cNvPr id="58" name="Picture 57" descr="A picture containing text&#10;&#10;Description automatically generated">
            <a:extLst>
              <a:ext uri="{FF2B5EF4-FFF2-40B4-BE49-F238E27FC236}">
                <a16:creationId xmlns:a16="http://schemas.microsoft.com/office/drawing/2014/main" id="{862B058B-1FCB-4D8E-B1A4-BB9F7B94E0E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9586696" y="5767819"/>
            <a:ext cx="769243" cy="769243"/>
          </a:xfrm>
          <a:prstGeom prst="rect">
            <a:avLst/>
          </a:prstGeom>
        </p:spPr>
      </p:pic>
      <p:sp>
        <p:nvSpPr>
          <p:cNvPr id="59" name="Rectangle 58">
            <a:extLst>
              <a:ext uri="{FF2B5EF4-FFF2-40B4-BE49-F238E27FC236}">
                <a16:creationId xmlns:a16="http://schemas.microsoft.com/office/drawing/2014/main" id="{4F15D2A4-1182-43B1-A0FB-1CB589751A2B}"/>
              </a:ext>
            </a:extLst>
          </p:cNvPr>
          <p:cNvSpPr/>
          <p:nvPr/>
        </p:nvSpPr>
        <p:spPr>
          <a:xfrm>
            <a:off x="9657898" y="6537062"/>
            <a:ext cx="626838" cy="276999"/>
          </a:xfrm>
          <a:prstGeom prst="rect">
            <a:avLst/>
          </a:prstGeom>
        </p:spPr>
        <p:txBody>
          <a:bodyPr wrap="none">
            <a:spAutoFit/>
          </a:bodyPr>
          <a:lstStyle/>
          <a:p>
            <a:r>
              <a:rPr lang="sv-SE" sz="1200" b="1" dirty="0"/>
              <a:t>Procne</a:t>
            </a:r>
          </a:p>
        </p:txBody>
      </p:sp>
      <p:sp>
        <p:nvSpPr>
          <p:cNvPr id="60" name="Rectangle 59">
            <a:extLst>
              <a:ext uri="{FF2B5EF4-FFF2-40B4-BE49-F238E27FC236}">
                <a16:creationId xmlns:a16="http://schemas.microsoft.com/office/drawing/2014/main" id="{6E0348CF-D68F-441A-9D28-4497379F3321}"/>
              </a:ext>
            </a:extLst>
          </p:cNvPr>
          <p:cNvSpPr/>
          <p:nvPr/>
        </p:nvSpPr>
        <p:spPr>
          <a:xfrm>
            <a:off x="10327626" y="6537061"/>
            <a:ext cx="825867" cy="276999"/>
          </a:xfrm>
          <a:prstGeom prst="rect">
            <a:avLst/>
          </a:prstGeom>
        </p:spPr>
        <p:txBody>
          <a:bodyPr wrap="none">
            <a:spAutoFit/>
          </a:bodyPr>
          <a:lstStyle/>
          <a:p>
            <a:r>
              <a:rPr lang="sv-SE" sz="1200" b="1" dirty="0"/>
              <a:t>Philomela</a:t>
            </a:r>
          </a:p>
        </p:txBody>
      </p:sp>
      <p:sp>
        <p:nvSpPr>
          <p:cNvPr id="61" name="Rectangle 60">
            <a:extLst>
              <a:ext uri="{FF2B5EF4-FFF2-40B4-BE49-F238E27FC236}">
                <a16:creationId xmlns:a16="http://schemas.microsoft.com/office/drawing/2014/main" id="{BD8F235D-CF47-4446-A4B9-1B2BDA8A38EE}"/>
              </a:ext>
            </a:extLst>
          </p:cNvPr>
          <p:cNvSpPr/>
          <p:nvPr/>
        </p:nvSpPr>
        <p:spPr>
          <a:xfrm>
            <a:off x="10661894" y="5331644"/>
            <a:ext cx="543482" cy="276999"/>
          </a:xfrm>
          <a:prstGeom prst="rect">
            <a:avLst/>
          </a:prstGeom>
        </p:spPr>
        <p:txBody>
          <a:bodyPr wrap="none">
            <a:spAutoFit/>
          </a:bodyPr>
          <a:lstStyle/>
          <a:p>
            <a:r>
              <a:rPr lang="sv-SE" sz="1200" b="1" dirty="0"/>
              <a:t>Butes</a:t>
            </a:r>
          </a:p>
        </p:txBody>
      </p:sp>
    </p:spTree>
    <p:extLst>
      <p:ext uri="{BB962C8B-B14F-4D97-AF65-F5344CB8AC3E}">
        <p14:creationId xmlns:p14="http://schemas.microsoft.com/office/powerpoint/2010/main" val="260113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169FC9B-FEE2-4166-B9A8-8AF48959D664}"/>
              </a:ext>
            </a:extLst>
          </p:cNvPr>
          <p:cNvSpPr/>
          <p:nvPr/>
        </p:nvSpPr>
        <p:spPr>
          <a:xfrm>
            <a:off x="0" y="0"/>
            <a:ext cx="967252" cy="369332"/>
          </a:xfrm>
          <a:prstGeom prst="rect">
            <a:avLst/>
          </a:prstGeom>
        </p:spPr>
        <p:txBody>
          <a:bodyPr wrap="none">
            <a:spAutoFit/>
          </a:bodyPr>
          <a:lstStyle/>
          <a:p>
            <a:r>
              <a:rPr lang="sv-SE" b="1" dirty="0"/>
              <a:t>Pandion</a:t>
            </a:r>
            <a:endParaRPr lang="sv-SE" dirty="0"/>
          </a:p>
        </p:txBody>
      </p:sp>
      <p:pic>
        <p:nvPicPr>
          <p:cNvPr id="3" name="Picture 2" descr="Argos is located in Greece">
            <a:extLst>
              <a:ext uri="{FF2B5EF4-FFF2-40B4-BE49-F238E27FC236}">
                <a16:creationId xmlns:a16="http://schemas.microsoft.com/office/drawing/2014/main" id="{8B241CA7-0DD4-4B37-9D47-7D1C8DCA19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350" y="0"/>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DCF96F2-14AE-4829-A2D9-B6A3E72887D7}"/>
              </a:ext>
            </a:extLst>
          </p:cNvPr>
          <p:cNvSpPr/>
          <p:nvPr/>
        </p:nvSpPr>
        <p:spPr>
          <a:xfrm>
            <a:off x="9360530" y="2111613"/>
            <a:ext cx="837665" cy="369332"/>
          </a:xfrm>
          <a:prstGeom prst="rect">
            <a:avLst/>
          </a:prstGeom>
        </p:spPr>
        <p:txBody>
          <a:bodyPr wrap="none">
            <a:spAutoFit/>
          </a:bodyPr>
          <a:lstStyle/>
          <a:p>
            <a:r>
              <a:rPr lang="sv-SE" dirty="0"/>
              <a:t>Athens</a:t>
            </a:r>
          </a:p>
        </p:txBody>
      </p:sp>
      <p:sp>
        <p:nvSpPr>
          <p:cNvPr id="5" name="Oval 4">
            <a:extLst>
              <a:ext uri="{FF2B5EF4-FFF2-40B4-BE49-F238E27FC236}">
                <a16:creationId xmlns:a16="http://schemas.microsoft.com/office/drawing/2014/main" id="{9C74696F-E42F-459F-9CF7-1D9162EC9D02}"/>
              </a:ext>
            </a:extLst>
          </p:cNvPr>
          <p:cNvSpPr/>
          <p:nvPr/>
        </p:nvSpPr>
        <p:spPr>
          <a:xfrm>
            <a:off x="9175119" y="2266315"/>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ctangle 5">
            <a:extLst>
              <a:ext uri="{FF2B5EF4-FFF2-40B4-BE49-F238E27FC236}">
                <a16:creationId xmlns:a16="http://schemas.microsoft.com/office/drawing/2014/main" id="{A07EDA2B-B8FE-49AF-8CAF-D5EF43CA26CC}"/>
              </a:ext>
            </a:extLst>
          </p:cNvPr>
          <p:cNvSpPr/>
          <p:nvPr/>
        </p:nvSpPr>
        <p:spPr>
          <a:xfrm>
            <a:off x="9719343" y="3431052"/>
            <a:ext cx="689291" cy="369332"/>
          </a:xfrm>
          <a:prstGeom prst="rect">
            <a:avLst/>
          </a:prstGeom>
        </p:spPr>
        <p:txBody>
          <a:bodyPr wrap="none">
            <a:spAutoFit/>
          </a:bodyPr>
          <a:lstStyle/>
          <a:p>
            <a:r>
              <a:rPr lang="sv-SE" dirty="0"/>
              <a:t>Crete</a:t>
            </a:r>
          </a:p>
        </p:txBody>
      </p:sp>
      <p:sp>
        <p:nvSpPr>
          <p:cNvPr id="7" name="Rectangle 6">
            <a:extLst>
              <a:ext uri="{FF2B5EF4-FFF2-40B4-BE49-F238E27FC236}">
                <a16:creationId xmlns:a16="http://schemas.microsoft.com/office/drawing/2014/main" id="{893DFE99-F9E3-43AE-8D6B-B53AD4F8ADD6}"/>
              </a:ext>
            </a:extLst>
          </p:cNvPr>
          <p:cNvSpPr/>
          <p:nvPr/>
        </p:nvSpPr>
        <p:spPr>
          <a:xfrm>
            <a:off x="8744552" y="1668648"/>
            <a:ext cx="861133" cy="369332"/>
          </a:xfrm>
          <a:prstGeom prst="rect">
            <a:avLst/>
          </a:prstGeom>
        </p:spPr>
        <p:txBody>
          <a:bodyPr wrap="none">
            <a:spAutoFit/>
          </a:bodyPr>
          <a:lstStyle/>
          <a:p>
            <a:r>
              <a:rPr lang="sv-SE" dirty="0"/>
              <a:t>Thebes</a:t>
            </a:r>
          </a:p>
        </p:txBody>
      </p:sp>
      <p:sp>
        <p:nvSpPr>
          <p:cNvPr id="8" name="Oval 7">
            <a:extLst>
              <a:ext uri="{FF2B5EF4-FFF2-40B4-BE49-F238E27FC236}">
                <a16:creationId xmlns:a16="http://schemas.microsoft.com/office/drawing/2014/main" id="{616AA59D-F0C5-49C0-801A-3CB31F43104B}"/>
              </a:ext>
            </a:extLst>
          </p:cNvPr>
          <p:cNvSpPr/>
          <p:nvPr/>
        </p:nvSpPr>
        <p:spPr>
          <a:xfrm>
            <a:off x="8862905" y="2033147"/>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a:extLst>
              <a:ext uri="{FF2B5EF4-FFF2-40B4-BE49-F238E27FC236}">
                <a16:creationId xmlns:a16="http://schemas.microsoft.com/office/drawing/2014/main" id="{AEFD0C4B-0B4B-41B2-9910-2705C0A240A6}"/>
              </a:ext>
            </a:extLst>
          </p:cNvPr>
          <p:cNvSpPr/>
          <p:nvPr/>
        </p:nvSpPr>
        <p:spPr>
          <a:xfrm>
            <a:off x="2352675" y="184666"/>
            <a:ext cx="4326461" cy="1938992"/>
          </a:xfrm>
          <a:prstGeom prst="rect">
            <a:avLst/>
          </a:prstGeom>
        </p:spPr>
        <p:txBody>
          <a:bodyPr wrap="square">
            <a:spAutoFit/>
          </a:bodyPr>
          <a:lstStyle/>
          <a:p>
            <a:r>
              <a:rPr lang="en-US" sz="1200" b="1" dirty="0"/>
              <a:t>Pandion I</a:t>
            </a:r>
            <a:r>
              <a:rPr lang="en-US" sz="1200" dirty="0"/>
              <a:t> was a king of Athens in Greek mythology, son of </a:t>
            </a:r>
            <a:r>
              <a:rPr lang="en-US" sz="1200" dirty="0" err="1"/>
              <a:t>Erechtheus</a:t>
            </a:r>
            <a:r>
              <a:rPr lang="en-US" sz="1200" dirty="0"/>
              <a:t> (also known as </a:t>
            </a:r>
            <a:r>
              <a:rPr lang="en-US" sz="1200" b="1" dirty="0" err="1"/>
              <a:t>Erichthonius</a:t>
            </a:r>
            <a:r>
              <a:rPr lang="en-US" sz="1200" dirty="0"/>
              <a:t>) and the naiad </a:t>
            </a:r>
            <a:r>
              <a:rPr lang="en-US" sz="1200" dirty="0" err="1"/>
              <a:t>Praxithea</a:t>
            </a:r>
            <a:r>
              <a:rPr lang="en-US" sz="1200" dirty="0"/>
              <a:t>. His wife was </a:t>
            </a:r>
            <a:r>
              <a:rPr lang="en-US" sz="1200" dirty="0" err="1"/>
              <a:t>Zeuxippe</a:t>
            </a:r>
            <a:r>
              <a:rPr lang="en-US" sz="1200" dirty="0"/>
              <a:t>, with whom he had four children; </a:t>
            </a:r>
            <a:r>
              <a:rPr lang="en-US" sz="1200" b="1" dirty="0" err="1"/>
              <a:t>Erechtheus</a:t>
            </a:r>
            <a:r>
              <a:rPr lang="en-US" sz="1200" dirty="0"/>
              <a:t>, </a:t>
            </a:r>
            <a:r>
              <a:rPr lang="en-US" sz="1200" b="1" dirty="0" err="1"/>
              <a:t>Butes</a:t>
            </a:r>
            <a:r>
              <a:rPr lang="en-US" sz="1200" dirty="0"/>
              <a:t>, </a:t>
            </a:r>
            <a:r>
              <a:rPr lang="en-US" sz="1200" b="1" dirty="0" err="1"/>
              <a:t>Procne</a:t>
            </a:r>
            <a:r>
              <a:rPr lang="en-US" sz="1200" dirty="0"/>
              <a:t> and </a:t>
            </a:r>
            <a:r>
              <a:rPr lang="en-US" sz="1200" b="1" dirty="0"/>
              <a:t>Philomela</a:t>
            </a:r>
            <a:r>
              <a:rPr lang="en-US" sz="1200" dirty="0"/>
              <a:t>. According to a source, Pandion I waged a war against the king of Thebes </a:t>
            </a:r>
            <a:r>
              <a:rPr lang="en-US" sz="1200" b="1" dirty="0" err="1"/>
              <a:t>Labdacus</a:t>
            </a:r>
            <a:r>
              <a:rPr lang="en-US" sz="1200" dirty="0"/>
              <a:t>. To gain allies, he also gave the hand of his daughter </a:t>
            </a:r>
            <a:r>
              <a:rPr lang="en-US" sz="1200" b="1" dirty="0" err="1"/>
              <a:t>Procne</a:t>
            </a:r>
            <a:r>
              <a:rPr lang="en-US" sz="1200" dirty="0"/>
              <a:t> to </a:t>
            </a:r>
            <a:r>
              <a:rPr lang="en-US" sz="1200" b="1" dirty="0"/>
              <a:t>Tereus</a:t>
            </a:r>
            <a:r>
              <a:rPr lang="en-US" sz="1200" dirty="0"/>
              <a:t>, king of Thrace, for marriage. During Pandion I's reign, the Athenians were introduced to the worship of the goddess </a:t>
            </a:r>
            <a:r>
              <a:rPr lang="en-US" sz="1200" b="1" dirty="0"/>
              <a:t>Demeter</a:t>
            </a:r>
            <a:r>
              <a:rPr lang="en-US" sz="1200" dirty="0"/>
              <a:t> and the god </a:t>
            </a:r>
            <a:r>
              <a:rPr lang="en-US" sz="1200" b="1" dirty="0"/>
              <a:t>Dionysus</a:t>
            </a:r>
            <a:r>
              <a:rPr lang="en-US" sz="1200" dirty="0"/>
              <a:t>. The death of his daughters </a:t>
            </a:r>
            <a:r>
              <a:rPr lang="en-US" sz="1200" b="1" dirty="0" err="1"/>
              <a:t>Procne</a:t>
            </a:r>
            <a:r>
              <a:rPr lang="en-US" sz="1200" dirty="0"/>
              <a:t> and </a:t>
            </a:r>
            <a:r>
              <a:rPr lang="en-US" sz="1200" b="1" dirty="0" err="1"/>
              <a:t>Philomele</a:t>
            </a:r>
            <a:r>
              <a:rPr lang="en-US" sz="1200" dirty="0"/>
              <a:t> caused him insufferable grief, leading to his death.</a:t>
            </a:r>
            <a:endParaRPr lang="sv-SE" sz="1200" dirty="0"/>
          </a:p>
        </p:txBody>
      </p:sp>
      <p:pic>
        <p:nvPicPr>
          <p:cNvPr id="11" name="Picture 10" descr="A picture containing night sky&#10;&#10;Description automatically generated">
            <a:extLst>
              <a:ext uri="{FF2B5EF4-FFF2-40B4-BE49-F238E27FC236}">
                <a16:creationId xmlns:a16="http://schemas.microsoft.com/office/drawing/2014/main" id="{61C6BB90-3BA7-41E5-BB0D-E44F99D28B1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4140" y="621268"/>
            <a:ext cx="978039" cy="1490345"/>
          </a:xfrm>
          <a:prstGeom prst="rect">
            <a:avLst/>
          </a:prstGeom>
        </p:spPr>
      </p:pic>
      <p:sp>
        <p:nvSpPr>
          <p:cNvPr id="12" name="Rectangle 11">
            <a:extLst>
              <a:ext uri="{FF2B5EF4-FFF2-40B4-BE49-F238E27FC236}">
                <a16:creationId xmlns:a16="http://schemas.microsoft.com/office/drawing/2014/main" id="{39ED4EE6-C960-4E54-8AA1-C26367C0FAA2}"/>
              </a:ext>
            </a:extLst>
          </p:cNvPr>
          <p:cNvSpPr/>
          <p:nvPr/>
        </p:nvSpPr>
        <p:spPr>
          <a:xfrm>
            <a:off x="1027865" y="2111613"/>
            <a:ext cx="745910" cy="276999"/>
          </a:xfrm>
          <a:prstGeom prst="rect">
            <a:avLst/>
          </a:prstGeom>
        </p:spPr>
        <p:txBody>
          <a:bodyPr wrap="none">
            <a:spAutoFit/>
          </a:bodyPr>
          <a:lstStyle/>
          <a:p>
            <a:r>
              <a:rPr lang="sv-SE" sz="1200" b="1" dirty="0"/>
              <a:t>Pandion </a:t>
            </a:r>
          </a:p>
        </p:txBody>
      </p:sp>
      <p:sp>
        <p:nvSpPr>
          <p:cNvPr id="13" name="Rectangle 12">
            <a:extLst>
              <a:ext uri="{FF2B5EF4-FFF2-40B4-BE49-F238E27FC236}">
                <a16:creationId xmlns:a16="http://schemas.microsoft.com/office/drawing/2014/main" id="{1A6137AF-DE09-425B-88D1-97C491880D28}"/>
              </a:ext>
            </a:extLst>
          </p:cNvPr>
          <p:cNvSpPr/>
          <p:nvPr/>
        </p:nvSpPr>
        <p:spPr>
          <a:xfrm>
            <a:off x="10589255" y="184666"/>
            <a:ext cx="837665" cy="369332"/>
          </a:xfrm>
          <a:prstGeom prst="rect">
            <a:avLst/>
          </a:prstGeom>
        </p:spPr>
        <p:txBody>
          <a:bodyPr wrap="none">
            <a:spAutoFit/>
          </a:bodyPr>
          <a:lstStyle/>
          <a:p>
            <a:r>
              <a:rPr lang="sv-SE" dirty="0"/>
              <a:t>Thrace</a:t>
            </a:r>
          </a:p>
        </p:txBody>
      </p:sp>
      <p:pic>
        <p:nvPicPr>
          <p:cNvPr id="15" name="Picture 14" descr="A picture containing text&#10;&#10;Description automatically generated">
            <a:extLst>
              <a:ext uri="{FF2B5EF4-FFF2-40B4-BE49-F238E27FC236}">
                <a16:creationId xmlns:a16="http://schemas.microsoft.com/office/drawing/2014/main" id="{57DA4851-1A1A-47C3-8E41-37228E26C0E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66238" y="4592558"/>
            <a:ext cx="769243" cy="769243"/>
          </a:xfrm>
          <a:prstGeom prst="rect">
            <a:avLst/>
          </a:prstGeom>
        </p:spPr>
      </p:pic>
      <p:pic>
        <p:nvPicPr>
          <p:cNvPr id="18" name="Picture 17" descr="A picture containing text&#10;&#10;Description automatically generated">
            <a:extLst>
              <a:ext uri="{FF2B5EF4-FFF2-40B4-BE49-F238E27FC236}">
                <a16:creationId xmlns:a16="http://schemas.microsoft.com/office/drawing/2014/main" id="{65712D26-3FCA-469A-8D2D-F7860936CF1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996995" y="4592558"/>
            <a:ext cx="769243" cy="769243"/>
          </a:xfrm>
          <a:prstGeom prst="rect">
            <a:avLst/>
          </a:prstGeom>
        </p:spPr>
      </p:pic>
      <p:sp>
        <p:nvSpPr>
          <p:cNvPr id="21" name="Rectangle 20">
            <a:extLst>
              <a:ext uri="{FF2B5EF4-FFF2-40B4-BE49-F238E27FC236}">
                <a16:creationId xmlns:a16="http://schemas.microsoft.com/office/drawing/2014/main" id="{A06C8C75-9C1C-480E-BD9F-941148512F30}"/>
              </a:ext>
            </a:extLst>
          </p:cNvPr>
          <p:cNvSpPr/>
          <p:nvPr/>
        </p:nvSpPr>
        <p:spPr>
          <a:xfrm>
            <a:off x="8068197" y="5361801"/>
            <a:ext cx="626838" cy="276999"/>
          </a:xfrm>
          <a:prstGeom prst="rect">
            <a:avLst/>
          </a:prstGeom>
        </p:spPr>
        <p:txBody>
          <a:bodyPr wrap="none">
            <a:spAutoFit/>
          </a:bodyPr>
          <a:lstStyle/>
          <a:p>
            <a:r>
              <a:rPr lang="sv-SE" sz="1200" b="1" dirty="0"/>
              <a:t>Procne</a:t>
            </a:r>
          </a:p>
        </p:txBody>
      </p:sp>
      <p:sp>
        <p:nvSpPr>
          <p:cNvPr id="23" name="Rectangle 22">
            <a:extLst>
              <a:ext uri="{FF2B5EF4-FFF2-40B4-BE49-F238E27FC236}">
                <a16:creationId xmlns:a16="http://schemas.microsoft.com/office/drawing/2014/main" id="{1BD0537E-A55B-4688-A211-30E496F1FE8D}"/>
              </a:ext>
            </a:extLst>
          </p:cNvPr>
          <p:cNvSpPr/>
          <p:nvPr/>
        </p:nvSpPr>
        <p:spPr>
          <a:xfrm>
            <a:off x="8737925" y="5361800"/>
            <a:ext cx="825867" cy="276999"/>
          </a:xfrm>
          <a:prstGeom prst="rect">
            <a:avLst/>
          </a:prstGeom>
        </p:spPr>
        <p:txBody>
          <a:bodyPr wrap="none">
            <a:spAutoFit/>
          </a:bodyPr>
          <a:lstStyle/>
          <a:p>
            <a:r>
              <a:rPr lang="sv-SE" sz="1200" b="1" dirty="0"/>
              <a:t>Philomela</a:t>
            </a:r>
          </a:p>
        </p:txBody>
      </p:sp>
      <p:pic>
        <p:nvPicPr>
          <p:cNvPr id="5122" name="Picture 2" descr="Tereus 1 - Greek Mythology Link">
            <a:extLst>
              <a:ext uri="{FF2B5EF4-FFF2-40B4-BE49-F238E27FC236}">
                <a16:creationId xmlns:a16="http://schemas.microsoft.com/office/drawing/2014/main" id="{0291E42A-8648-43C6-865C-633C21E7E1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2581910"/>
            <a:ext cx="6096603" cy="4276090"/>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906F2F09-8FD1-4B5F-B6AB-3E8C311CB929}"/>
              </a:ext>
            </a:extLst>
          </p:cNvPr>
          <p:cNvSpPr/>
          <p:nvPr/>
        </p:nvSpPr>
        <p:spPr>
          <a:xfrm>
            <a:off x="6830463" y="5361800"/>
            <a:ext cx="599267" cy="276999"/>
          </a:xfrm>
          <a:prstGeom prst="rect">
            <a:avLst/>
          </a:prstGeom>
        </p:spPr>
        <p:txBody>
          <a:bodyPr wrap="none">
            <a:spAutoFit/>
          </a:bodyPr>
          <a:lstStyle/>
          <a:p>
            <a:r>
              <a:rPr lang="sv-SE" sz="1200" b="1" dirty="0"/>
              <a:t>Tereus</a:t>
            </a:r>
          </a:p>
        </p:txBody>
      </p:sp>
      <p:pic>
        <p:nvPicPr>
          <p:cNvPr id="26" name="Picture 25" descr="A picture containing logo&#10;&#10;Description automatically generated">
            <a:extLst>
              <a:ext uri="{FF2B5EF4-FFF2-40B4-BE49-F238E27FC236}">
                <a16:creationId xmlns:a16="http://schemas.microsoft.com/office/drawing/2014/main" id="{534EAFBB-86FD-4082-A548-DA5E6A80A13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042592" y="5792020"/>
            <a:ext cx="678048" cy="678048"/>
          </a:xfrm>
          <a:prstGeom prst="rect">
            <a:avLst/>
          </a:prstGeom>
        </p:spPr>
      </p:pic>
      <p:sp>
        <p:nvSpPr>
          <p:cNvPr id="29" name="Rectangle 28">
            <a:extLst>
              <a:ext uri="{FF2B5EF4-FFF2-40B4-BE49-F238E27FC236}">
                <a16:creationId xmlns:a16="http://schemas.microsoft.com/office/drawing/2014/main" id="{C219682D-2546-43FB-96FD-B902C5CF6A86}"/>
              </a:ext>
            </a:extLst>
          </p:cNvPr>
          <p:cNvSpPr/>
          <p:nvPr/>
        </p:nvSpPr>
        <p:spPr>
          <a:xfrm>
            <a:off x="8042592" y="6414699"/>
            <a:ext cx="709297" cy="276999"/>
          </a:xfrm>
          <a:prstGeom prst="rect">
            <a:avLst/>
          </a:prstGeom>
        </p:spPr>
        <p:txBody>
          <a:bodyPr wrap="none">
            <a:spAutoFit/>
          </a:bodyPr>
          <a:lstStyle/>
          <a:p>
            <a:r>
              <a:rPr lang="sv-SE" sz="1200" b="1" dirty="0"/>
              <a:t>swallow</a:t>
            </a:r>
          </a:p>
        </p:txBody>
      </p:sp>
      <p:sp>
        <p:nvSpPr>
          <p:cNvPr id="30" name="Rectangle 29">
            <a:extLst>
              <a:ext uri="{FF2B5EF4-FFF2-40B4-BE49-F238E27FC236}">
                <a16:creationId xmlns:a16="http://schemas.microsoft.com/office/drawing/2014/main" id="{DF0BFA1B-CBA9-41D8-87F6-DB3D7F1301C4}"/>
              </a:ext>
            </a:extLst>
          </p:cNvPr>
          <p:cNvSpPr/>
          <p:nvPr/>
        </p:nvSpPr>
        <p:spPr>
          <a:xfrm>
            <a:off x="8865537" y="6424225"/>
            <a:ext cx="934038" cy="276999"/>
          </a:xfrm>
          <a:prstGeom prst="rect">
            <a:avLst/>
          </a:prstGeom>
        </p:spPr>
        <p:txBody>
          <a:bodyPr wrap="none">
            <a:spAutoFit/>
          </a:bodyPr>
          <a:lstStyle/>
          <a:p>
            <a:r>
              <a:rPr lang="sv-SE" sz="1200" b="1" dirty="0"/>
              <a:t>nightingale </a:t>
            </a:r>
          </a:p>
        </p:txBody>
      </p:sp>
      <p:pic>
        <p:nvPicPr>
          <p:cNvPr id="31" name="Picture 30">
            <a:extLst>
              <a:ext uri="{FF2B5EF4-FFF2-40B4-BE49-F238E27FC236}">
                <a16:creationId xmlns:a16="http://schemas.microsoft.com/office/drawing/2014/main" id="{68F42E2C-C91B-47E9-A061-0E216CE35ED2}"/>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flipH="1">
            <a:off x="8955610" y="5792020"/>
            <a:ext cx="615951" cy="647007"/>
          </a:xfrm>
          <a:prstGeom prst="rect">
            <a:avLst/>
          </a:prstGeom>
        </p:spPr>
      </p:pic>
      <p:sp>
        <p:nvSpPr>
          <p:cNvPr id="33" name="Rectangle 32">
            <a:extLst>
              <a:ext uri="{FF2B5EF4-FFF2-40B4-BE49-F238E27FC236}">
                <a16:creationId xmlns:a16="http://schemas.microsoft.com/office/drawing/2014/main" id="{87F28472-AAAE-46C4-899A-BC85E655A27F}"/>
              </a:ext>
            </a:extLst>
          </p:cNvPr>
          <p:cNvSpPr/>
          <p:nvPr/>
        </p:nvSpPr>
        <p:spPr>
          <a:xfrm>
            <a:off x="6727751" y="6470068"/>
            <a:ext cx="728084" cy="276999"/>
          </a:xfrm>
          <a:prstGeom prst="rect">
            <a:avLst/>
          </a:prstGeom>
        </p:spPr>
        <p:txBody>
          <a:bodyPr wrap="none">
            <a:spAutoFit/>
          </a:bodyPr>
          <a:lstStyle/>
          <a:p>
            <a:r>
              <a:rPr lang="sv-SE" sz="1200" b="1" dirty="0"/>
              <a:t>Hoopoe </a:t>
            </a:r>
          </a:p>
        </p:txBody>
      </p:sp>
      <p:pic>
        <p:nvPicPr>
          <p:cNvPr id="34" name="Picture 33" descr="Shape, arrow&#10;&#10;Description automatically generated">
            <a:extLst>
              <a:ext uri="{FF2B5EF4-FFF2-40B4-BE49-F238E27FC236}">
                <a16:creationId xmlns:a16="http://schemas.microsoft.com/office/drawing/2014/main" id="{AE7DCC9E-0C70-4775-B48D-A6B1D93C4E54}"/>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flipH="1">
            <a:off x="6743742" y="5638799"/>
            <a:ext cx="769243" cy="769243"/>
          </a:xfrm>
          <a:prstGeom prst="rect">
            <a:avLst/>
          </a:prstGeom>
        </p:spPr>
      </p:pic>
      <p:cxnSp>
        <p:nvCxnSpPr>
          <p:cNvPr id="36" name="Straight Arrow Connector 35">
            <a:extLst>
              <a:ext uri="{FF2B5EF4-FFF2-40B4-BE49-F238E27FC236}">
                <a16:creationId xmlns:a16="http://schemas.microsoft.com/office/drawing/2014/main" id="{6C75685E-843D-4DA8-BF7B-3ABDD8712178}"/>
              </a:ext>
            </a:extLst>
          </p:cNvPr>
          <p:cNvCxnSpPr>
            <a:cxnSpLocks/>
            <a:stCxn id="25" idx="3"/>
            <a:endCxn id="21" idx="1"/>
          </p:cNvCxnSpPr>
          <p:nvPr/>
        </p:nvCxnSpPr>
        <p:spPr>
          <a:xfrm>
            <a:off x="7429730" y="5500300"/>
            <a:ext cx="638467" cy="1"/>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841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rgos is located in Greece">
            <a:extLst>
              <a:ext uri="{FF2B5EF4-FFF2-40B4-BE49-F238E27FC236}">
                <a16:creationId xmlns:a16="http://schemas.microsoft.com/office/drawing/2014/main" id="{0CAE8942-DEBE-4F95-9044-0917883FB3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81910"/>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A2523CB-4B66-49B5-8706-453BB249FD44}"/>
              </a:ext>
            </a:extLst>
          </p:cNvPr>
          <p:cNvSpPr/>
          <p:nvPr/>
        </p:nvSpPr>
        <p:spPr>
          <a:xfrm>
            <a:off x="2369180" y="4693523"/>
            <a:ext cx="837665" cy="369332"/>
          </a:xfrm>
          <a:prstGeom prst="rect">
            <a:avLst/>
          </a:prstGeom>
        </p:spPr>
        <p:txBody>
          <a:bodyPr wrap="none">
            <a:spAutoFit/>
          </a:bodyPr>
          <a:lstStyle/>
          <a:p>
            <a:r>
              <a:rPr lang="sv-SE" dirty="0"/>
              <a:t>Athens</a:t>
            </a:r>
          </a:p>
        </p:txBody>
      </p:sp>
      <p:sp>
        <p:nvSpPr>
          <p:cNvPr id="8" name="Oval 7">
            <a:extLst>
              <a:ext uri="{FF2B5EF4-FFF2-40B4-BE49-F238E27FC236}">
                <a16:creationId xmlns:a16="http://schemas.microsoft.com/office/drawing/2014/main" id="{8C1EC352-26B5-48FD-9959-DC9E12A4DAA2}"/>
              </a:ext>
            </a:extLst>
          </p:cNvPr>
          <p:cNvSpPr/>
          <p:nvPr/>
        </p:nvSpPr>
        <p:spPr>
          <a:xfrm>
            <a:off x="2183769" y="4848225"/>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Rectangle 2">
            <a:extLst>
              <a:ext uri="{FF2B5EF4-FFF2-40B4-BE49-F238E27FC236}">
                <a16:creationId xmlns:a16="http://schemas.microsoft.com/office/drawing/2014/main" id="{45295FCB-CC51-474C-982C-F2B64D2D370C}"/>
              </a:ext>
            </a:extLst>
          </p:cNvPr>
          <p:cNvSpPr/>
          <p:nvPr/>
        </p:nvSpPr>
        <p:spPr>
          <a:xfrm>
            <a:off x="3361121" y="1123950"/>
            <a:ext cx="893258" cy="276999"/>
          </a:xfrm>
          <a:prstGeom prst="rect">
            <a:avLst/>
          </a:prstGeom>
        </p:spPr>
        <p:txBody>
          <a:bodyPr wrap="none">
            <a:spAutoFit/>
          </a:bodyPr>
          <a:lstStyle/>
          <a:p>
            <a:r>
              <a:rPr lang="sv-SE" sz="1200" b="1" dirty="0"/>
              <a:t>Erechtheus</a:t>
            </a:r>
          </a:p>
        </p:txBody>
      </p:sp>
      <p:pic>
        <p:nvPicPr>
          <p:cNvPr id="10" name="Picture 9" descr="Icon&#10;&#10;Description automatically generated">
            <a:extLst>
              <a:ext uri="{FF2B5EF4-FFF2-40B4-BE49-F238E27FC236}">
                <a16:creationId xmlns:a16="http://schemas.microsoft.com/office/drawing/2014/main" id="{8A1D5CF5-F974-48A5-AF98-50628BA8D2A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62601" y="490801"/>
            <a:ext cx="633149" cy="633149"/>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228C1457-6994-42A8-84CA-16D65C3AF9B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441037" y="1615765"/>
            <a:ext cx="676275" cy="676275"/>
          </a:xfrm>
          <a:prstGeom prst="rect">
            <a:avLst/>
          </a:prstGeom>
        </p:spPr>
      </p:pic>
      <p:sp>
        <p:nvSpPr>
          <p:cNvPr id="15" name="Rectangle 14">
            <a:extLst>
              <a:ext uri="{FF2B5EF4-FFF2-40B4-BE49-F238E27FC236}">
                <a16:creationId xmlns:a16="http://schemas.microsoft.com/office/drawing/2014/main" id="{8FEC29A0-98D9-4F00-A729-0A7D8D2C7004}"/>
              </a:ext>
            </a:extLst>
          </p:cNvPr>
          <p:cNvSpPr/>
          <p:nvPr/>
        </p:nvSpPr>
        <p:spPr>
          <a:xfrm>
            <a:off x="3462601" y="2292040"/>
            <a:ext cx="615746" cy="276999"/>
          </a:xfrm>
          <a:prstGeom prst="rect">
            <a:avLst/>
          </a:prstGeom>
        </p:spPr>
        <p:txBody>
          <a:bodyPr wrap="none">
            <a:spAutoFit/>
          </a:bodyPr>
          <a:lstStyle/>
          <a:p>
            <a:r>
              <a:rPr lang="sv-SE" sz="1200" b="1" dirty="0"/>
              <a:t>Creusa</a:t>
            </a:r>
          </a:p>
        </p:txBody>
      </p:sp>
      <p:cxnSp>
        <p:nvCxnSpPr>
          <p:cNvPr id="16" name="Straight Arrow Connector 15">
            <a:extLst>
              <a:ext uri="{FF2B5EF4-FFF2-40B4-BE49-F238E27FC236}">
                <a16:creationId xmlns:a16="http://schemas.microsoft.com/office/drawing/2014/main" id="{2891A481-DAB2-4953-AE1B-C658A4F9FED1}"/>
              </a:ext>
            </a:extLst>
          </p:cNvPr>
          <p:cNvCxnSpPr>
            <a:cxnSpLocks/>
            <a:stCxn id="3" idx="2"/>
            <a:endCxn id="12" idx="0"/>
          </p:cNvCxnSpPr>
          <p:nvPr/>
        </p:nvCxnSpPr>
        <p:spPr>
          <a:xfrm flipH="1">
            <a:off x="3779175" y="1400949"/>
            <a:ext cx="28575" cy="21481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F46F0CC-B709-4CE4-BD55-72DB9DD07573}"/>
              </a:ext>
            </a:extLst>
          </p:cNvPr>
          <p:cNvPicPr>
            <a:picLocks noChangeAspect="1"/>
          </p:cNvPicPr>
          <p:nvPr/>
        </p:nvPicPr>
        <p:blipFill>
          <a:blip r:embed="rId7"/>
          <a:stretch>
            <a:fillRect/>
          </a:stretch>
        </p:blipFill>
        <p:spPr>
          <a:xfrm>
            <a:off x="4657255" y="651619"/>
            <a:ext cx="524073" cy="1426391"/>
          </a:xfrm>
          <a:prstGeom prst="rect">
            <a:avLst/>
          </a:prstGeom>
        </p:spPr>
      </p:pic>
      <p:sp>
        <p:nvSpPr>
          <p:cNvPr id="20" name="Rectangle 19">
            <a:extLst>
              <a:ext uri="{FF2B5EF4-FFF2-40B4-BE49-F238E27FC236}">
                <a16:creationId xmlns:a16="http://schemas.microsoft.com/office/drawing/2014/main" id="{C38A5FCF-844E-4EF7-AD97-41E522681AA6}"/>
              </a:ext>
            </a:extLst>
          </p:cNvPr>
          <p:cNvSpPr/>
          <p:nvPr/>
        </p:nvSpPr>
        <p:spPr>
          <a:xfrm>
            <a:off x="4704018" y="2076637"/>
            <a:ext cx="604653" cy="276999"/>
          </a:xfrm>
          <a:prstGeom prst="rect">
            <a:avLst/>
          </a:prstGeom>
        </p:spPr>
        <p:txBody>
          <a:bodyPr wrap="none">
            <a:spAutoFit/>
          </a:bodyPr>
          <a:lstStyle/>
          <a:p>
            <a:r>
              <a:rPr lang="sv-SE" sz="1200" b="1" dirty="0"/>
              <a:t>Apollo</a:t>
            </a:r>
          </a:p>
        </p:txBody>
      </p:sp>
      <p:pic>
        <p:nvPicPr>
          <p:cNvPr id="21" name="Picture 20" descr="Icon&#10;&#10;Description automatically generated">
            <a:extLst>
              <a:ext uri="{FF2B5EF4-FFF2-40B4-BE49-F238E27FC236}">
                <a16:creationId xmlns:a16="http://schemas.microsoft.com/office/drawing/2014/main" id="{7D47EE9F-C2AD-4FBC-909C-B8505841952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4416485" y="528901"/>
            <a:ext cx="515443" cy="515443"/>
          </a:xfrm>
          <a:prstGeom prst="rect">
            <a:avLst/>
          </a:prstGeom>
        </p:spPr>
      </p:pic>
      <p:cxnSp>
        <p:nvCxnSpPr>
          <p:cNvPr id="22" name="Straight Arrow Connector 21">
            <a:extLst>
              <a:ext uri="{FF2B5EF4-FFF2-40B4-BE49-F238E27FC236}">
                <a16:creationId xmlns:a16="http://schemas.microsoft.com/office/drawing/2014/main" id="{76452476-45B7-43F9-950C-D46C16619109}"/>
              </a:ext>
            </a:extLst>
          </p:cNvPr>
          <p:cNvCxnSpPr>
            <a:cxnSpLocks/>
            <a:stCxn id="12" idx="3"/>
            <a:endCxn id="19" idx="1"/>
          </p:cNvCxnSpPr>
          <p:nvPr/>
        </p:nvCxnSpPr>
        <p:spPr>
          <a:xfrm flipV="1">
            <a:off x="4117312" y="1364815"/>
            <a:ext cx="539943" cy="589088"/>
          </a:xfrm>
          <a:prstGeom prst="straightConnector1">
            <a:avLst/>
          </a:prstGeom>
          <a:ln w="3810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74145E6A-879F-48CE-B350-6D22B5DDF3B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2252686" y="1616704"/>
            <a:ext cx="647736" cy="647736"/>
          </a:xfrm>
          <a:prstGeom prst="rect">
            <a:avLst/>
          </a:prstGeom>
        </p:spPr>
      </p:pic>
      <p:sp>
        <p:nvSpPr>
          <p:cNvPr id="28" name="Rectangle 27">
            <a:extLst>
              <a:ext uri="{FF2B5EF4-FFF2-40B4-BE49-F238E27FC236}">
                <a16:creationId xmlns:a16="http://schemas.microsoft.com/office/drawing/2014/main" id="{3705353C-6B03-4BF9-8F80-33E06FD5FEC3}"/>
              </a:ext>
            </a:extLst>
          </p:cNvPr>
          <p:cNvSpPr/>
          <p:nvPr/>
        </p:nvSpPr>
        <p:spPr>
          <a:xfrm>
            <a:off x="2270156" y="2265121"/>
            <a:ext cx="630878" cy="276999"/>
          </a:xfrm>
          <a:prstGeom prst="rect">
            <a:avLst/>
          </a:prstGeom>
        </p:spPr>
        <p:txBody>
          <a:bodyPr wrap="none">
            <a:spAutoFit/>
          </a:bodyPr>
          <a:lstStyle/>
          <a:p>
            <a:r>
              <a:rPr lang="sv-SE" sz="1200" b="1" dirty="0"/>
              <a:t>Xuthus</a:t>
            </a:r>
          </a:p>
        </p:txBody>
      </p:sp>
      <p:cxnSp>
        <p:nvCxnSpPr>
          <p:cNvPr id="29" name="Straight Arrow Connector 28">
            <a:extLst>
              <a:ext uri="{FF2B5EF4-FFF2-40B4-BE49-F238E27FC236}">
                <a16:creationId xmlns:a16="http://schemas.microsoft.com/office/drawing/2014/main" id="{F3E5CBBA-48AE-435D-8B09-1DB31EA91B25}"/>
              </a:ext>
            </a:extLst>
          </p:cNvPr>
          <p:cNvCxnSpPr>
            <a:cxnSpLocks/>
            <a:stCxn id="26" idx="3"/>
            <a:endCxn id="12" idx="1"/>
          </p:cNvCxnSpPr>
          <p:nvPr/>
        </p:nvCxnSpPr>
        <p:spPr>
          <a:xfrm>
            <a:off x="2900422" y="1940572"/>
            <a:ext cx="540615" cy="13331"/>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3" name="Picture 32" descr="Icon&#10;&#10;Description automatically generated">
            <a:extLst>
              <a:ext uri="{FF2B5EF4-FFF2-40B4-BE49-F238E27FC236}">
                <a16:creationId xmlns:a16="http://schemas.microsoft.com/office/drawing/2014/main" id="{3492D764-40F8-473B-9EB9-BF33EA3E0F2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457175" y="2581910"/>
            <a:ext cx="1277649" cy="900438"/>
          </a:xfrm>
          <a:prstGeom prst="rect">
            <a:avLst/>
          </a:prstGeom>
        </p:spPr>
      </p:pic>
      <p:sp>
        <p:nvSpPr>
          <p:cNvPr id="34" name="Rectangle 33">
            <a:extLst>
              <a:ext uri="{FF2B5EF4-FFF2-40B4-BE49-F238E27FC236}">
                <a16:creationId xmlns:a16="http://schemas.microsoft.com/office/drawing/2014/main" id="{6C9845C4-BC1F-40AD-8614-A34484094509}"/>
              </a:ext>
            </a:extLst>
          </p:cNvPr>
          <p:cNvSpPr/>
          <p:nvPr/>
        </p:nvSpPr>
        <p:spPr>
          <a:xfrm>
            <a:off x="5899471" y="3527671"/>
            <a:ext cx="393056" cy="276999"/>
          </a:xfrm>
          <a:prstGeom prst="rect">
            <a:avLst/>
          </a:prstGeom>
        </p:spPr>
        <p:txBody>
          <a:bodyPr wrap="none">
            <a:spAutoFit/>
          </a:bodyPr>
          <a:lstStyle/>
          <a:p>
            <a:r>
              <a:rPr lang="sv-SE" sz="1200" b="1" dirty="0"/>
              <a:t>Ion</a:t>
            </a:r>
          </a:p>
        </p:txBody>
      </p:sp>
      <p:sp>
        <p:nvSpPr>
          <p:cNvPr id="35" name="TextBox 34">
            <a:extLst>
              <a:ext uri="{FF2B5EF4-FFF2-40B4-BE49-F238E27FC236}">
                <a16:creationId xmlns:a16="http://schemas.microsoft.com/office/drawing/2014/main" id="{BD7221C8-DAC8-4F22-BB77-E5A33536E126}"/>
              </a:ext>
            </a:extLst>
          </p:cNvPr>
          <p:cNvSpPr txBox="1"/>
          <p:nvPr/>
        </p:nvSpPr>
        <p:spPr>
          <a:xfrm>
            <a:off x="0" y="0"/>
            <a:ext cx="492443" cy="369332"/>
          </a:xfrm>
          <a:prstGeom prst="rect">
            <a:avLst/>
          </a:prstGeom>
          <a:noFill/>
        </p:spPr>
        <p:txBody>
          <a:bodyPr wrap="none" rtlCol="0">
            <a:spAutoFit/>
          </a:bodyPr>
          <a:lstStyle/>
          <a:p>
            <a:r>
              <a:rPr lang="sv-SE" b="1" dirty="0"/>
              <a:t>Ion</a:t>
            </a:r>
          </a:p>
        </p:txBody>
      </p:sp>
      <p:cxnSp>
        <p:nvCxnSpPr>
          <p:cNvPr id="36" name="Straight Arrow Connector 35">
            <a:extLst>
              <a:ext uri="{FF2B5EF4-FFF2-40B4-BE49-F238E27FC236}">
                <a16:creationId xmlns:a16="http://schemas.microsoft.com/office/drawing/2014/main" id="{9888E9BC-9A0D-42C6-B8E0-638E43F7AC6A}"/>
              </a:ext>
            </a:extLst>
          </p:cNvPr>
          <p:cNvCxnSpPr>
            <a:cxnSpLocks/>
            <a:stCxn id="15" idx="2"/>
            <a:endCxn id="33" idx="1"/>
          </p:cNvCxnSpPr>
          <p:nvPr/>
        </p:nvCxnSpPr>
        <p:spPr>
          <a:xfrm>
            <a:off x="3770474" y="2569039"/>
            <a:ext cx="1686701" cy="46309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B1DA5A5-7703-423C-9479-8C9B5D20B414}"/>
              </a:ext>
            </a:extLst>
          </p:cNvPr>
          <p:cNvPicPr>
            <a:picLocks noChangeAspect="1"/>
          </p:cNvPicPr>
          <p:nvPr/>
        </p:nvPicPr>
        <p:blipFill>
          <a:blip r:embed="rId14"/>
          <a:stretch>
            <a:fillRect/>
          </a:stretch>
        </p:blipFill>
        <p:spPr>
          <a:xfrm>
            <a:off x="6121993" y="530621"/>
            <a:ext cx="761338" cy="1309684"/>
          </a:xfrm>
          <a:prstGeom prst="rect">
            <a:avLst/>
          </a:prstGeom>
        </p:spPr>
      </p:pic>
      <p:sp>
        <p:nvSpPr>
          <p:cNvPr id="40" name="Rectangle 39">
            <a:extLst>
              <a:ext uri="{FF2B5EF4-FFF2-40B4-BE49-F238E27FC236}">
                <a16:creationId xmlns:a16="http://schemas.microsoft.com/office/drawing/2014/main" id="{5F32F1C3-F731-4EC1-9E18-95A1511AC322}"/>
              </a:ext>
            </a:extLst>
          </p:cNvPr>
          <p:cNvSpPr/>
          <p:nvPr/>
        </p:nvSpPr>
        <p:spPr>
          <a:xfrm>
            <a:off x="6245761" y="1799638"/>
            <a:ext cx="676788" cy="276999"/>
          </a:xfrm>
          <a:prstGeom prst="rect">
            <a:avLst/>
          </a:prstGeom>
        </p:spPr>
        <p:txBody>
          <a:bodyPr wrap="none">
            <a:spAutoFit/>
          </a:bodyPr>
          <a:lstStyle/>
          <a:p>
            <a:r>
              <a:rPr lang="sv-SE" sz="1200" b="1" dirty="0"/>
              <a:t>Hermes</a:t>
            </a:r>
          </a:p>
        </p:txBody>
      </p:sp>
      <p:pic>
        <p:nvPicPr>
          <p:cNvPr id="42" name="Picture 41" descr="A picture containing nature&#10;&#10;Description automatically generated">
            <a:extLst>
              <a:ext uri="{FF2B5EF4-FFF2-40B4-BE49-F238E27FC236}">
                <a16:creationId xmlns:a16="http://schemas.microsoft.com/office/drawing/2014/main" id="{E882B6E2-BFA8-4943-A9C0-133FA63151D9}"/>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8226102" y="0"/>
            <a:ext cx="3962400" cy="2642616"/>
          </a:xfrm>
          <a:prstGeom prst="rect">
            <a:avLst/>
          </a:prstGeom>
        </p:spPr>
      </p:pic>
      <p:sp>
        <p:nvSpPr>
          <p:cNvPr id="44" name="Rectangle 43">
            <a:extLst>
              <a:ext uri="{FF2B5EF4-FFF2-40B4-BE49-F238E27FC236}">
                <a16:creationId xmlns:a16="http://schemas.microsoft.com/office/drawing/2014/main" id="{46CF8D60-8EB9-42C3-965B-D9E2DF8D2B1D}"/>
              </a:ext>
            </a:extLst>
          </p:cNvPr>
          <p:cNvSpPr/>
          <p:nvPr/>
        </p:nvSpPr>
        <p:spPr>
          <a:xfrm>
            <a:off x="8971124" y="2662797"/>
            <a:ext cx="2711896" cy="369332"/>
          </a:xfrm>
          <a:prstGeom prst="rect">
            <a:avLst/>
          </a:prstGeom>
        </p:spPr>
        <p:txBody>
          <a:bodyPr wrap="none">
            <a:spAutoFit/>
          </a:bodyPr>
          <a:lstStyle/>
          <a:p>
            <a:r>
              <a:rPr lang="en-US" b="1" dirty="0"/>
              <a:t>Temple of Apollo In Delphi</a:t>
            </a:r>
            <a:endParaRPr lang="sv-SE" b="1" dirty="0"/>
          </a:p>
        </p:txBody>
      </p:sp>
      <p:sp>
        <p:nvSpPr>
          <p:cNvPr id="45" name="Oval 44">
            <a:extLst>
              <a:ext uri="{FF2B5EF4-FFF2-40B4-BE49-F238E27FC236}">
                <a16:creationId xmlns:a16="http://schemas.microsoft.com/office/drawing/2014/main" id="{554475F1-075E-4946-BEC1-A676E84ED118}"/>
              </a:ext>
            </a:extLst>
          </p:cNvPr>
          <p:cNvSpPr/>
          <p:nvPr/>
        </p:nvSpPr>
        <p:spPr>
          <a:xfrm>
            <a:off x="1483042" y="4535289"/>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6" name="Rectangle 45">
            <a:extLst>
              <a:ext uri="{FF2B5EF4-FFF2-40B4-BE49-F238E27FC236}">
                <a16:creationId xmlns:a16="http://schemas.microsoft.com/office/drawing/2014/main" id="{4513E545-C1D8-4CC3-9F6D-A23776428341}"/>
              </a:ext>
            </a:extLst>
          </p:cNvPr>
          <p:cNvSpPr/>
          <p:nvPr/>
        </p:nvSpPr>
        <p:spPr>
          <a:xfrm>
            <a:off x="1249620" y="4146062"/>
            <a:ext cx="792205" cy="369332"/>
          </a:xfrm>
          <a:prstGeom prst="rect">
            <a:avLst/>
          </a:prstGeom>
        </p:spPr>
        <p:txBody>
          <a:bodyPr wrap="none">
            <a:spAutoFit/>
          </a:bodyPr>
          <a:lstStyle/>
          <a:p>
            <a:r>
              <a:rPr lang="sv-SE" dirty="0"/>
              <a:t>Delphi</a:t>
            </a:r>
          </a:p>
        </p:txBody>
      </p:sp>
      <p:sp>
        <p:nvSpPr>
          <p:cNvPr id="48" name="Rectangle 47">
            <a:extLst>
              <a:ext uri="{FF2B5EF4-FFF2-40B4-BE49-F238E27FC236}">
                <a16:creationId xmlns:a16="http://schemas.microsoft.com/office/drawing/2014/main" id="{3B010168-947C-4E48-8C45-1DAA4A47121F}"/>
              </a:ext>
            </a:extLst>
          </p:cNvPr>
          <p:cNvSpPr/>
          <p:nvPr/>
        </p:nvSpPr>
        <p:spPr>
          <a:xfrm>
            <a:off x="7384419" y="3767767"/>
            <a:ext cx="4687629" cy="830997"/>
          </a:xfrm>
          <a:prstGeom prst="rect">
            <a:avLst/>
          </a:prstGeom>
        </p:spPr>
        <p:txBody>
          <a:bodyPr wrap="square">
            <a:spAutoFit/>
          </a:bodyPr>
          <a:lstStyle/>
          <a:p>
            <a:r>
              <a:rPr lang="el-GR" sz="1600" dirty="0"/>
              <a:t>ΓΝΩΘΙ ΣΑΥΤΟΝ</a:t>
            </a:r>
            <a:r>
              <a:rPr lang="sv-SE" sz="1600" dirty="0"/>
              <a:t> (Know thyself)</a:t>
            </a:r>
          </a:p>
          <a:p>
            <a:r>
              <a:rPr lang="el-GR" sz="1600" dirty="0"/>
              <a:t>ΜΗΔΕΝ ΑΓΑΝ</a:t>
            </a:r>
            <a:r>
              <a:rPr lang="sv-SE" sz="1600" dirty="0"/>
              <a:t> (Nothing in excess or Moderation)</a:t>
            </a:r>
          </a:p>
          <a:p>
            <a:r>
              <a:rPr lang="el-GR" sz="1600" dirty="0"/>
              <a:t>ΕΓΓΥΑ, ΠΑΡΑ ΔΑΤΗ</a:t>
            </a:r>
            <a:r>
              <a:rPr lang="sv-SE" sz="1600" dirty="0"/>
              <a:t> (Surety brings ruin)</a:t>
            </a:r>
          </a:p>
        </p:txBody>
      </p:sp>
      <p:sp>
        <p:nvSpPr>
          <p:cNvPr id="50" name="Rectangle 49">
            <a:extLst>
              <a:ext uri="{FF2B5EF4-FFF2-40B4-BE49-F238E27FC236}">
                <a16:creationId xmlns:a16="http://schemas.microsoft.com/office/drawing/2014/main" id="{21935533-2ED3-4A17-A35C-8ABCB54C48F1}"/>
              </a:ext>
            </a:extLst>
          </p:cNvPr>
          <p:cNvSpPr/>
          <p:nvPr/>
        </p:nvSpPr>
        <p:spPr>
          <a:xfrm>
            <a:off x="7433645" y="3469244"/>
            <a:ext cx="1694182" cy="369332"/>
          </a:xfrm>
          <a:prstGeom prst="rect">
            <a:avLst/>
          </a:prstGeom>
        </p:spPr>
        <p:txBody>
          <a:bodyPr wrap="none">
            <a:spAutoFit/>
          </a:bodyPr>
          <a:lstStyle/>
          <a:p>
            <a:r>
              <a:rPr lang="sv-SE" b="1" dirty="0"/>
              <a:t>Delphic maxims</a:t>
            </a:r>
          </a:p>
        </p:txBody>
      </p:sp>
      <p:sp>
        <p:nvSpPr>
          <p:cNvPr id="51" name="Rectangle 50">
            <a:extLst>
              <a:ext uri="{FF2B5EF4-FFF2-40B4-BE49-F238E27FC236}">
                <a16:creationId xmlns:a16="http://schemas.microsoft.com/office/drawing/2014/main" id="{3C082C21-A134-4518-BFFC-A52F64874CCC}"/>
              </a:ext>
            </a:extLst>
          </p:cNvPr>
          <p:cNvSpPr/>
          <p:nvPr/>
        </p:nvSpPr>
        <p:spPr>
          <a:xfrm>
            <a:off x="2727993" y="6012962"/>
            <a:ext cx="689291" cy="369332"/>
          </a:xfrm>
          <a:prstGeom prst="rect">
            <a:avLst/>
          </a:prstGeom>
        </p:spPr>
        <p:txBody>
          <a:bodyPr wrap="none">
            <a:spAutoFit/>
          </a:bodyPr>
          <a:lstStyle/>
          <a:p>
            <a:r>
              <a:rPr lang="sv-SE" dirty="0"/>
              <a:t>Crete</a:t>
            </a:r>
          </a:p>
        </p:txBody>
      </p:sp>
    </p:spTree>
    <p:extLst>
      <p:ext uri="{BB962C8B-B14F-4D97-AF65-F5344CB8AC3E}">
        <p14:creationId xmlns:p14="http://schemas.microsoft.com/office/powerpoint/2010/main" val="1065257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Picture 178">
            <a:extLst>
              <a:ext uri="{FF2B5EF4-FFF2-40B4-BE49-F238E27FC236}">
                <a16:creationId xmlns:a16="http://schemas.microsoft.com/office/drawing/2014/main" id="{E468C2C9-7E80-4C4E-8845-202A9A44C079}"/>
              </a:ext>
            </a:extLst>
          </p:cNvPr>
          <p:cNvPicPr>
            <a:picLocks noChangeAspect="1"/>
          </p:cNvPicPr>
          <p:nvPr/>
        </p:nvPicPr>
        <p:blipFill>
          <a:blip r:embed="rId2"/>
          <a:stretch>
            <a:fillRect/>
          </a:stretch>
        </p:blipFill>
        <p:spPr>
          <a:xfrm>
            <a:off x="11169760" y="2343308"/>
            <a:ext cx="1061493" cy="1867105"/>
          </a:xfrm>
          <a:prstGeom prst="rect">
            <a:avLst/>
          </a:prstGeom>
        </p:spPr>
      </p:pic>
      <p:pic>
        <p:nvPicPr>
          <p:cNvPr id="1038" name="Picture 10" descr="Erinyes Furies Greek Mythology Goddesses Of Vengeance Stock Vector -  Illustration of mythology, deities: 201947913">
            <a:extLst>
              <a:ext uri="{FF2B5EF4-FFF2-40B4-BE49-F238E27FC236}">
                <a16:creationId xmlns:a16="http://schemas.microsoft.com/office/drawing/2014/main" id="{2D635AAD-AE09-4B05-A43F-0E495515A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4267" y="4575502"/>
            <a:ext cx="2568918" cy="2113048"/>
          </a:xfrm>
          <a:prstGeom prst="rect">
            <a:avLst/>
          </a:prstGeom>
          <a:noFill/>
          <a:extLst>
            <a:ext uri="{909E8E84-426E-40DD-AFC4-6F175D3DCCD1}">
              <a14:hiddenFill xmlns:a14="http://schemas.microsoft.com/office/drawing/2010/main">
                <a:solidFill>
                  <a:srgbClr val="FFFFFF"/>
                </a:solidFill>
              </a14:hiddenFill>
            </a:ext>
          </a:extLst>
        </p:spPr>
      </p:pic>
      <p:cxnSp>
        <p:nvCxnSpPr>
          <p:cNvPr id="178" name="Straight Arrow Connector 177">
            <a:extLst>
              <a:ext uri="{FF2B5EF4-FFF2-40B4-BE49-F238E27FC236}">
                <a16:creationId xmlns:a16="http://schemas.microsoft.com/office/drawing/2014/main" id="{526FCC83-F29D-45FD-8647-131BAAEFBB7F}"/>
              </a:ext>
            </a:extLst>
          </p:cNvPr>
          <p:cNvCxnSpPr>
            <a:cxnSpLocks/>
            <a:stCxn id="11" idx="2"/>
            <a:endCxn id="1038" idx="0"/>
          </p:cNvCxnSpPr>
          <p:nvPr/>
        </p:nvCxnSpPr>
        <p:spPr>
          <a:xfrm>
            <a:off x="2463895" y="1764425"/>
            <a:ext cx="934831" cy="2811077"/>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pic>
        <p:nvPicPr>
          <p:cNvPr id="1033" name="Picture 8" descr="28 Giants Greek Mythology Illustrations &amp; Clip Art - iStock">
            <a:extLst>
              <a:ext uri="{FF2B5EF4-FFF2-40B4-BE49-F238E27FC236}">
                <a16:creationId xmlns:a16="http://schemas.microsoft.com/office/drawing/2014/main" id="{5EFB49AC-D701-4627-B358-F84766D3BE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560" y="5200228"/>
            <a:ext cx="1123531" cy="112353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028">
            <a:extLst>
              <a:ext uri="{FF2B5EF4-FFF2-40B4-BE49-F238E27FC236}">
                <a16:creationId xmlns:a16="http://schemas.microsoft.com/office/drawing/2014/main" id="{A90455DB-EFB4-4927-9917-6F690D448041}"/>
              </a:ext>
            </a:extLst>
          </p:cNvPr>
          <p:cNvPicPr>
            <a:picLocks noChangeAspect="1"/>
          </p:cNvPicPr>
          <p:nvPr/>
        </p:nvPicPr>
        <p:blipFill>
          <a:blip r:embed="rId5"/>
          <a:stretch>
            <a:fillRect/>
          </a:stretch>
        </p:blipFill>
        <p:spPr>
          <a:xfrm>
            <a:off x="9009570" y="4759608"/>
            <a:ext cx="634917" cy="1403067"/>
          </a:xfrm>
          <a:prstGeom prst="rect">
            <a:avLst/>
          </a:prstGeom>
        </p:spPr>
      </p:pic>
      <p:cxnSp>
        <p:nvCxnSpPr>
          <p:cNvPr id="172" name="Straight Arrow Connector 171">
            <a:extLst>
              <a:ext uri="{FF2B5EF4-FFF2-40B4-BE49-F238E27FC236}">
                <a16:creationId xmlns:a16="http://schemas.microsoft.com/office/drawing/2014/main" id="{22A284D6-642B-4050-BC79-B3B5E2F6FF9D}"/>
              </a:ext>
            </a:extLst>
          </p:cNvPr>
          <p:cNvCxnSpPr>
            <a:cxnSpLocks/>
            <a:stCxn id="11" idx="2"/>
            <a:endCxn id="1033" idx="0"/>
          </p:cNvCxnSpPr>
          <p:nvPr/>
        </p:nvCxnSpPr>
        <p:spPr>
          <a:xfrm>
            <a:off x="2463895" y="1764425"/>
            <a:ext cx="3109431" cy="3435803"/>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E9CCAF2-C0FB-42C8-B41C-DFDDAA628738}"/>
              </a:ext>
            </a:extLst>
          </p:cNvPr>
          <p:cNvCxnSpPr>
            <a:cxnSpLocks/>
            <a:stCxn id="11" idx="2"/>
            <a:endCxn id="1029" idx="1"/>
          </p:cNvCxnSpPr>
          <p:nvPr/>
        </p:nvCxnSpPr>
        <p:spPr>
          <a:xfrm>
            <a:off x="2463895" y="1764425"/>
            <a:ext cx="6545675" cy="3696717"/>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57AED15D-E4F1-4EFD-BA50-C4A6691AB31D}"/>
              </a:ext>
            </a:extLst>
          </p:cNvPr>
          <p:cNvCxnSpPr>
            <a:cxnSpLocks/>
            <a:stCxn id="11" idx="2"/>
            <a:endCxn id="1030" idx="0"/>
          </p:cNvCxnSpPr>
          <p:nvPr/>
        </p:nvCxnSpPr>
        <p:spPr>
          <a:xfrm flipH="1">
            <a:off x="723876" y="1764425"/>
            <a:ext cx="1740019" cy="292629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F22A1446-FAAA-4534-B4BD-D87EEF7B9F4B}"/>
              </a:ext>
            </a:extLst>
          </p:cNvPr>
          <p:cNvCxnSpPr>
            <a:cxnSpLocks/>
            <a:stCxn id="11" idx="3"/>
            <a:endCxn id="128" idx="0"/>
          </p:cNvCxnSpPr>
          <p:nvPr/>
        </p:nvCxnSpPr>
        <p:spPr>
          <a:xfrm flipH="1">
            <a:off x="2533246" y="1374596"/>
            <a:ext cx="230686" cy="197457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61D8A6F-318E-48F9-B3F2-30094DAEBEF3}"/>
              </a:ext>
            </a:extLst>
          </p:cNvPr>
          <p:cNvCxnSpPr>
            <a:cxnSpLocks/>
          </p:cNvCxnSpPr>
          <p:nvPr/>
        </p:nvCxnSpPr>
        <p:spPr>
          <a:xfrm flipH="1">
            <a:off x="1" y="0"/>
            <a:ext cx="3180521" cy="292210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Cloud 1">
            <a:extLst>
              <a:ext uri="{FF2B5EF4-FFF2-40B4-BE49-F238E27FC236}">
                <a16:creationId xmlns:a16="http://schemas.microsoft.com/office/drawing/2014/main" id="{60165DD1-670C-4BBE-89AA-011AB819B4B2}"/>
              </a:ext>
            </a:extLst>
          </p:cNvPr>
          <p:cNvSpPr/>
          <p:nvPr/>
        </p:nvSpPr>
        <p:spPr>
          <a:xfrm>
            <a:off x="90488" y="123825"/>
            <a:ext cx="914400" cy="676275"/>
          </a:xfrm>
          <a:prstGeom prst="cloud">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b="1" dirty="0">
                <a:solidFill>
                  <a:schemeClr val="tx1"/>
                </a:solidFill>
              </a:rPr>
              <a:t>Chaos</a:t>
            </a:r>
          </a:p>
        </p:txBody>
      </p:sp>
      <p:cxnSp>
        <p:nvCxnSpPr>
          <p:cNvPr id="3" name="Straight Connector 2">
            <a:extLst>
              <a:ext uri="{FF2B5EF4-FFF2-40B4-BE49-F238E27FC236}">
                <a16:creationId xmlns:a16="http://schemas.microsoft.com/office/drawing/2014/main" id="{70BE366D-C5AF-446D-A347-70E0908116CE}"/>
              </a:ext>
            </a:extLst>
          </p:cNvPr>
          <p:cNvCxnSpPr>
            <a:cxnSpLocks/>
          </p:cNvCxnSpPr>
          <p:nvPr/>
        </p:nvCxnSpPr>
        <p:spPr>
          <a:xfrm flipH="1">
            <a:off x="0" y="0"/>
            <a:ext cx="1285875" cy="1095375"/>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E37CD57-04DD-456C-A522-E2F57E3FB461}"/>
              </a:ext>
            </a:extLst>
          </p:cNvPr>
          <p:cNvSpPr/>
          <p:nvPr/>
        </p:nvSpPr>
        <p:spPr>
          <a:xfrm>
            <a:off x="1285875" y="30718"/>
            <a:ext cx="2497222" cy="369332"/>
          </a:xfrm>
          <a:prstGeom prst="rect">
            <a:avLst/>
          </a:prstGeom>
        </p:spPr>
        <p:txBody>
          <a:bodyPr wrap="none">
            <a:spAutoFit/>
          </a:bodyPr>
          <a:lstStyle/>
          <a:p>
            <a:r>
              <a:rPr lang="sv-SE" b="1" dirty="0"/>
              <a:t>Greek primordial deities</a:t>
            </a:r>
          </a:p>
        </p:txBody>
      </p:sp>
      <p:pic>
        <p:nvPicPr>
          <p:cNvPr id="10" name="Picture 9">
            <a:extLst>
              <a:ext uri="{FF2B5EF4-FFF2-40B4-BE49-F238E27FC236}">
                <a16:creationId xmlns:a16="http://schemas.microsoft.com/office/drawing/2014/main" id="{40459159-8583-425C-9843-4E49668F99CD}"/>
              </a:ext>
            </a:extLst>
          </p:cNvPr>
          <p:cNvPicPr>
            <a:picLocks noChangeAspect="1"/>
          </p:cNvPicPr>
          <p:nvPr/>
        </p:nvPicPr>
        <p:blipFill>
          <a:blip r:embed="rId6"/>
          <a:stretch>
            <a:fillRect/>
          </a:stretch>
        </p:blipFill>
        <p:spPr>
          <a:xfrm>
            <a:off x="1039982" y="830916"/>
            <a:ext cx="600075" cy="776567"/>
          </a:xfrm>
          <a:prstGeom prst="rect">
            <a:avLst/>
          </a:prstGeom>
        </p:spPr>
      </p:pic>
      <p:pic>
        <p:nvPicPr>
          <p:cNvPr id="11" name="Picture 10">
            <a:extLst>
              <a:ext uri="{FF2B5EF4-FFF2-40B4-BE49-F238E27FC236}">
                <a16:creationId xmlns:a16="http://schemas.microsoft.com/office/drawing/2014/main" id="{2366727B-D6D1-4B37-B567-B16B5F53451B}"/>
              </a:ext>
            </a:extLst>
          </p:cNvPr>
          <p:cNvPicPr>
            <a:picLocks noChangeAspect="1"/>
          </p:cNvPicPr>
          <p:nvPr/>
        </p:nvPicPr>
        <p:blipFill>
          <a:blip r:embed="rId7"/>
          <a:stretch>
            <a:fillRect/>
          </a:stretch>
        </p:blipFill>
        <p:spPr>
          <a:xfrm>
            <a:off x="2163857" y="984766"/>
            <a:ext cx="600075" cy="779659"/>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BA2579F1-4357-4940-A8A9-6D7635D732B8}"/>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69068" y="626408"/>
            <a:ext cx="466725" cy="466725"/>
          </a:xfrm>
          <a:prstGeom prst="rect">
            <a:avLst/>
          </a:prstGeom>
        </p:spPr>
      </p:pic>
      <p:pic>
        <p:nvPicPr>
          <p:cNvPr id="19" name="Picture 18" descr="Shape, circle&#10;&#10;Description automatically generated">
            <a:extLst>
              <a:ext uri="{FF2B5EF4-FFF2-40B4-BE49-F238E27FC236}">
                <a16:creationId xmlns:a16="http://schemas.microsoft.com/office/drawing/2014/main" id="{E03CC5BF-1F47-47B6-8B3A-4CD46029957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936328" y="800100"/>
            <a:ext cx="369332" cy="369332"/>
          </a:xfrm>
          <a:prstGeom prst="rect">
            <a:avLst/>
          </a:prstGeom>
        </p:spPr>
      </p:pic>
      <p:pic>
        <p:nvPicPr>
          <p:cNvPr id="21" name="Picture 20">
            <a:extLst>
              <a:ext uri="{FF2B5EF4-FFF2-40B4-BE49-F238E27FC236}">
                <a16:creationId xmlns:a16="http://schemas.microsoft.com/office/drawing/2014/main" id="{04B8C398-03CC-41A3-8C4B-2674C0F798D8}"/>
              </a:ext>
            </a:extLst>
          </p:cNvPr>
          <p:cNvPicPr>
            <a:picLocks noChangeAspect="1"/>
          </p:cNvPicPr>
          <p:nvPr/>
        </p:nvPicPr>
        <p:blipFill>
          <a:blip r:embed="rId12"/>
          <a:stretch>
            <a:fillRect/>
          </a:stretch>
        </p:blipFill>
        <p:spPr>
          <a:xfrm>
            <a:off x="1186853" y="1923300"/>
            <a:ext cx="604455" cy="779659"/>
          </a:xfrm>
          <a:prstGeom prst="rect">
            <a:avLst/>
          </a:prstGeom>
        </p:spPr>
      </p:pic>
      <p:pic>
        <p:nvPicPr>
          <p:cNvPr id="22" name="Picture 21">
            <a:extLst>
              <a:ext uri="{FF2B5EF4-FFF2-40B4-BE49-F238E27FC236}">
                <a16:creationId xmlns:a16="http://schemas.microsoft.com/office/drawing/2014/main" id="{8B17825A-327E-4CEA-85E0-719F49BDFDFA}"/>
              </a:ext>
            </a:extLst>
          </p:cNvPr>
          <p:cNvPicPr>
            <a:picLocks noChangeAspect="1"/>
          </p:cNvPicPr>
          <p:nvPr/>
        </p:nvPicPr>
        <p:blipFill>
          <a:blip r:embed="rId13"/>
          <a:stretch>
            <a:fillRect/>
          </a:stretch>
        </p:blipFill>
        <p:spPr>
          <a:xfrm>
            <a:off x="242672" y="2596574"/>
            <a:ext cx="600075" cy="804545"/>
          </a:xfrm>
          <a:prstGeom prst="rect">
            <a:avLst/>
          </a:prstGeom>
        </p:spPr>
      </p:pic>
      <p:pic>
        <p:nvPicPr>
          <p:cNvPr id="24" name="Picture 23">
            <a:extLst>
              <a:ext uri="{FF2B5EF4-FFF2-40B4-BE49-F238E27FC236}">
                <a16:creationId xmlns:a16="http://schemas.microsoft.com/office/drawing/2014/main" id="{E644CF7D-5002-474A-8B60-1A0B68FE2581}"/>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49884" y="1801022"/>
            <a:ext cx="534980" cy="399991"/>
          </a:xfrm>
          <a:prstGeom prst="rect">
            <a:avLst/>
          </a:prstGeom>
        </p:spPr>
      </p:pic>
      <p:pic>
        <p:nvPicPr>
          <p:cNvPr id="27" name="Picture 26" descr="Background pattern&#10;&#10;Description automatically generated">
            <a:extLst>
              <a:ext uri="{FF2B5EF4-FFF2-40B4-BE49-F238E27FC236}">
                <a16:creationId xmlns:a16="http://schemas.microsoft.com/office/drawing/2014/main" id="{1A44FE54-D103-4EE8-8E41-B1FD2BD3EFC0}"/>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34343" y="2411908"/>
            <a:ext cx="534980" cy="376158"/>
          </a:xfrm>
          <a:prstGeom prst="rect">
            <a:avLst/>
          </a:prstGeom>
        </p:spPr>
      </p:pic>
      <p:cxnSp>
        <p:nvCxnSpPr>
          <p:cNvPr id="28" name="Straight Connector 27">
            <a:extLst>
              <a:ext uri="{FF2B5EF4-FFF2-40B4-BE49-F238E27FC236}">
                <a16:creationId xmlns:a16="http://schemas.microsoft.com/office/drawing/2014/main" id="{6F4FD88C-1684-4E84-B550-7FE3C10FEEBA}"/>
              </a:ext>
            </a:extLst>
          </p:cNvPr>
          <p:cNvCxnSpPr>
            <a:cxnSpLocks/>
          </p:cNvCxnSpPr>
          <p:nvPr/>
        </p:nvCxnSpPr>
        <p:spPr>
          <a:xfrm flipH="1">
            <a:off x="163668" y="30071"/>
            <a:ext cx="4255933" cy="399900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A6ED334-CD21-4B94-A910-6A934E18BD56}"/>
              </a:ext>
            </a:extLst>
          </p:cNvPr>
          <p:cNvCxnSpPr>
            <a:stCxn id="2" idx="0"/>
            <a:endCxn id="10" idx="0"/>
          </p:cNvCxnSpPr>
          <p:nvPr/>
        </p:nvCxnSpPr>
        <p:spPr>
          <a:xfrm>
            <a:off x="1004126" y="461963"/>
            <a:ext cx="335894" cy="36895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D685446-1519-4AB8-B90B-DA9035F72032}"/>
              </a:ext>
            </a:extLst>
          </p:cNvPr>
          <p:cNvCxnSpPr>
            <a:cxnSpLocks/>
            <a:stCxn id="10" idx="2"/>
            <a:endCxn id="21" idx="0"/>
          </p:cNvCxnSpPr>
          <p:nvPr/>
        </p:nvCxnSpPr>
        <p:spPr>
          <a:xfrm>
            <a:off x="1340020" y="1607483"/>
            <a:ext cx="149061" cy="31581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2968C7B-8E1F-49F6-9F7F-09465572A626}"/>
              </a:ext>
            </a:extLst>
          </p:cNvPr>
          <p:cNvCxnSpPr>
            <a:cxnSpLocks/>
            <a:stCxn id="10" idx="1"/>
            <a:endCxn id="22" idx="0"/>
          </p:cNvCxnSpPr>
          <p:nvPr/>
        </p:nvCxnSpPr>
        <p:spPr>
          <a:xfrm flipH="1">
            <a:off x="542710" y="1219200"/>
            <a:ext cx="497272" cy="137737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BDC7DA3-FEA4-44E1-9FF5-7606908521D5}"/>
              </a:ext>
            </a:extLst>
          </p:cNvPr>
          <p:cNvSpPr/>
          <p:nvPr/>
        </p:nvSpPr>
        <p:spPr>
          <a:xfrm>
            <a:off x="5512219" y="38541"/>
            <a:ext cx="1166666" cy="369332"/>
          </a:xfrm>
          <a:prstGeom prst="rect">
            <a:avLst/>
          </a:prstGeom>
        </p:spPr>
        <p:txBody>
          <a:bodyPr wrap="none">
            <a:spAutoFit/>
          </a:bodyPr>
          <a:lstStyle/>
          <a:p>
            <a:r>
              <a:rPr lang="sv-SE" b="1" dirty="0"/>
              <a:t>The Titans</a:t>
            </a:r>
          </a:p>
        </p:txBody>
      </p:sp>
      <p:pic>
        <p:nvPicPr>
          <p:cNvPr id="46" name="Picture 45">
            <a:extLst>
              <a:ext uri="{FF2B5EF4-FFF2-40B4-BE49-F238E27FC236}">
                <a16:creationId xmlns:a16="http://schemas.microsoft.com/office/drawing/2014/main" id="{16F9D1B0-2CF1-43DE-803E-0BF5E1D4FB32}"/>
              </a:ext>
            </a:extLst>
          </p:cNvPr>
          <p:cNvPicPr>
            <a:picLocks noChangeAspect="1"/>
          </p:cNvPicPr>
          <p:nvPr/>
        </p:nvPicPr>
        <p:blipFill>
          <a:blip r:embed="rId18"/>
          <a:stretch>
            <a:fillRect/>
          </a:stretch>
        </p:blipFill>
        <p:spPr>
          <a:xfrm>
            <a:off x="4110804" y="427177"/>
            <a:ext cx="596722" cy="779659"/>
          </a:xfrm>
          <a:prstGeom prst="rect">
            <a:avLst/>
          </a:prstGeom>
        </p:spPr>
      </p:pic>
      <p:pic>
        <p:nvPicPr>
          <p:cNvPr id="47" name="Picture 46">
            <a:extLst>
              <a:ext uri="{FF2B5EF4-FFF2-40B4-BE49-F238E27FC236}">
                <a16:creationId xmlns:a16="http://schemas.microsoft.com/office/drawing/2014/main" id="{7278A394-0DDD-41A9-A473-B011E47BE593}"/>
              </a:ext>
            </a:extLst>
          </p:cNvPr>
          <p:cNvPicPr>
            <a:picLocks noChangeAspect="1"/>
          </p:cNvPicPr>
          <p:nvPr/>
        </p:nvPicPr>
        <p:blipFill>
          <a:blip r:embed="rId19"/>
          <a:stretch>
            <a:fillRect/>
          </a:stretch>
        </p:blipFill>
        <p:spPr>
          <a:xfrm>
            <a:off x="5004623" y="417604"/>
            <a:ext cx="609462" cy="789232"/>
          </a:xfrm>
          <a:prstGeom prst="rect">
            <a:avLst/>
          </a:prstGeom>
        </p:spPr>
      </p:pic>
      <p:cxnSp>
        <p:nvCxnSpPr>
          <p:cNvPr id="48" name="Straight Connector 47">
            <a:extLst>
              <a:ext uri="{FF2B5EF4-FFF2-40B4-BE49-F238E27FC236}">
                <a16:creationId xmlns:a16="http://schemas.microsoft.com/office/drawing/2014/main" id="{AA950F5D-31E9-4C96-8627-374C7B7E091A}"/>
              </a:ext>
            </a:extLst>
          </p:cNvPr>
          <p:cNvCxnSpPr>
            <a:cxnSpLocks/>
          </p:cNvCxnSpPr>
          <p:nvPr/>
        </p:nvCxnSpPr>
        <p:spPr>
          <a:xfrm flipH="1">
            <a:off x="2648589" y="0"/>
            <a:ext cx="4335661" cy="4466352"/>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86437A4C-5554-4A7D-B556-0F9414DA36B9}"/>
              </a:ext>
            </a:extLst>
          </p:cNvPr>
          <p:cNvPicPr>
            <a:picLocks noChangeAspect="1"/>
          </p:cNvPicPr>
          <p:nvPr/>
        </p:nvPicPr>
        <p:blipFill>
          <a:blip r:embed="rId20"/>
          <a:stretch>
            <a:fillRect/>
          </a:stretch>
        </p:blipFill>
        <p:spPr>
          <a:xfrm>
            <a:off x="3450181" y="1386219"/>
            <a:ext cx="668257" cy="866797"/>
          </a:xfrm>
          <a:prstGeom prst="rect">
            <a:avLst/>
          </a:prstGeom>
        </p:spPr>
      </p:pic>
      <p:pic>
        <p:nvPicPr>
          <p:cNvPr id="62" name="Picture 61" descr="Logo, icon&#10;&#10;Description automatically generated">
            <a:extLst>
              <a:ext uri="{FF2B5EF4-FFF2-40B4-BE49-F238E27FC236}">
                <a16:creationId xmlns:a16="http://schemas.microsoft.com/office/drawing/2014/main" id="{FB4A105B-410B-4AA2-8CB5-A796A655E835}"/>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210593" y="237495"/>
            <a:ext cx="283666" cy="283666"/>
          </a:xfrm>
          <a:prstGeom prst="rect">
            <a:avLst/>
          </a:prstGeom>
        </p:spPr>
      </p:pic>
      <p:pic>
        <p:nvPicPr>
          <p:cNvPr id="64" name="Picture 63" descr="Logo, icon&#10;&#10;Description automatically generated">
            <a:extLst>
              <a:ext uri="{FF2B5EF4-FFF2-40B4-BE49-F238E27FC236}">
                <a16:creationId xmlns:a16="http://schemas.microsoft.com/office/drawing/2014/main" id="{B56FA2BE-C393-432C-9937-13BF3A6BAFDE}"/>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5234485" y="238866"/>
            <a:ext cx="293673" cy="293673"/>
          </a:xfrm>
          <a:prstGeom prst="rect">
            <a:avLst/>
          </a:prstGeom>
        </p:spPr>
      </p:pic>
      <p:cxnSp>
        <p:nvCxnSpPr>
          <p:cNvPr id="65" name="Straight Arrow Connector 64">
            <a:extLst>
              <a:ext uri="{FF2B5EF4-FFF2-40B4-BE49-F238E27FC236}">
                <a16:creationId xmlns:a16="http://schemas.microsoft.com/office/drawing/2014/main" id="{26FA87D7-0DB2-4F91-AFB9-2F1970B7E3E2}"/>
              </a:ext>
            </a:extLst>
          </p:cNvPr>
          <p:cNvCxnSpPr>
            <a:cxnSpLocks/>
            <a:stCxn id="11" idx="3"/>
            <a:endCxn id="46" idx="1"/>
          </p:cNvCxnSpPr>
          <p:nvPr/>
        </p:nvCxnSpPr>
        <p:spPr>
          <a:xfrm flipV="1">
            <a:off x="2763932" y="817007"/>
            <a:ext cx="1346872" cy="55758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FDBC9364-D74F-455C-A48D-19D1B00C1316}"/>
              </a:ext>
            </a:extLst>
          </p:cNvPr>
          <p:cNvPicPr>
            <a:picLocks noChangeAspect="1"/>
          </p:cNvPicPr>
          <p:nvPr/>
        </p:nvPicPr>
        <p:blipFill>
          <a:blip r:embed="rId23"/>
          <a:stretch>
            <a:fillRect/>
          </a:stretch>
        </p:blipFill>
        <p:spPr>
          <a:xfrm>
            <a:off x="4329511" y="1394524"/>
            <a:ext cx="657225" cy="847725"/>
          </a:xfrm>
          <a:prstGeom prst="rect">
            <a:avLst/>
          </a:prstGeom>
        </p:spPr>
      </p:pic>
      <p:cxnSp>
        <p:nvCxnSpPr>
          <p:cNvPr id="75" name="Straight Arrow Connector 74">
            <a:extLst>
              <a:ext uri="{FF2B5EF4-FFF2-40B4-BE49-F238E27FC236}">
                <a16:creationId xmlns:a16="http://schemas.microsoft.com/office/drawing/2014/main" id="{BEAADE3D-F79F-435E-9FA4-FB8641558FB2}"/>
              </a:ext>
            </a:extLst>
          </p:cNvPr>
          <p:cNvCxnSpPr>
            <a:cxnSpLocks/>
            <a:stCxn id="46" idx="3"/>
            <a:endCxn id="47" idx="1"/>
          </p:cNvCxnSpPr>
          <p:nvPr/>
        </p:nvCxnSpPr>
        <p:spPr>
          <a:xfrm flipV="1">
            <a:off x="4707526" y="812220"/>
            <a:ext cx="297097" cy="4787"/>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27E9B4A-668D-4C1E-A790-F3E20FA1F1B5}"/>
              </a:ext>
            </a:extLst>
          </p:cNvPr>
          <p:cNvCxnSpPr>
            <a:cxnSpLocks/>
            <a:stCxn id="10" idx="3"/>
            <a:endCxn id="11" idx="1"/>
          </p:cNvCxnSpPr>
          <p:nvPr/>
        </p:nvCxnSpPr>
        <p:spPr>
          <a:xfrm>
            <a:off x="1640057" y="1219200"/>
            <a:ext cx="523800" cy="155396"/>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A424687-79CB-408D-A180-28B598EA8106}"/>
              </a:ext>
            </a:extLst>
          </p:cNvPr>
          <p:cNvCxnSpPr>
            <a:cxnSpLocks/>
            <a:stCxn id="56" idx="3"/>
            <a:endCxn id="74" idx="1"/>
          </p:cNvCxnSpPr>
          <p:nvPr/>
        </p:nvCxnSpPr>
        <p:spPr>
          <a:xfrm flipV="1">
            <a:off x="4118438" y="1818387"/>
            <a:ext cx="211073" cy="1231"/>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90" name="Picture 89" descr="Logo&#10;&#10;Description automatically generated">
            <a:extLst>
              <a:ext uri="{FF2B5EF4-FFF2-40B4-BE49-F238E27FC236}">
                <a16:creationId xmlns:a16="http://schemas.microsoft.com/office/drawing/2014/main" id="{0A952CFD-D00F-49C5-8279-68108D17EE29}"/>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4141340" y="1289991"/>
            <a:ext cx="398087" cy="396847"/>
          </a:xfrm>
          <a:prstGeom prst="rect">
            <a:avLst/>
          </a:prstGeom>
        </p:spPr>
      </p:pic>
      <p:pic>
        <p:nvPicPr>
          <p:cNvPr id="92" name="Picture 91">
            <a:extLst>
              <a:ext uri="{FF2B5EF4-FFF2-40B4-BE49-F238E27FC236}">
                <a16:creationId xmlns:a16="http://schemas.microsoft.com/office/drawing/2014/main" id="{0897E4FF-452E-4F9A-B15B-DCA32FF32DBD}"/>
              </a:ext>
            </a:extLst>
          </p:cNvPr>
          <p:cNvPicPr>
            <a:picLocks noChangeAspect="1"/>
          </p:cNvPicPr>
          <p:nvPr/>
        </p:nvPicPr>
        <p:blipFill>
          <a:blip r:embed="rId26"/>
          <a:stretch>
            <a:fillRect/>
          </a:stretch>
        </p:blipFill>
        <p:spPr>
          <a:xfrm>
            <a:off x="5542736" y="1394825"/>
            <a:ext cx="1317760" cy="838151"/>
          </a:xfrm>
          <a:prstGeom prst="rect">
            <a:avLst/>
          </a:prstGeom>
        </p:spPr>
      </p:pic>
      <p:cxnSp>
        <p:nvCxnSpPr>
          <p:cNvPr id="93" name="Straight Arrow Connector 92">
            <a:extLst>
              <a:ext uri="{FF2B5EF4-FFF2-40B4-BE49-F238E27FC236}">
                <a16:creationId xmlns:a16="http://schemas.microsoft.com/office/drawing/2014/main" id="{255D4D86-A4B2-4FAD-84B2-72B4869D148F}"/>
              </a:ext>
            </a:extLst>
          </p:cNvPr>
          <p:cNvCxnSpPr>
            <a:cxnSpLocks/>
            <a:stCxn id="74" idx="3"/>
            <a:endCxn id="92" idx="1"/>
          </p:cNvCxnSpPr>
          <p:nvPr/>
        </p:nvCxnSpPr>
        <p:spPr>
          <a:xfrm flipV="1">
            <a:off x="4986736" y="1813901"/>
            <a:ext cx="556000" cy="448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752DF16-5291-4CE8-A1DC-480F4D7CA157}"/>
              </a:ext>
            </a:extLst>
          </p:cNvPr>
          <p:cNvCxnSpPr>
            <a:cxnSpLocks/>
          </p:cNvCxnSpPr>
          <p:nvPr/>
        </p:nvCxnSpPr>
        <p:spPr>
          <a:xfrm flipH="1">
            <a:off x="523875" y="4568783"/>
            <a:ext cx="1940019" cy="192726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0A64E859-2D62-4EBA-A648-0B7F7DACEFBA}"/>
              </a:ext>
            </a:extLst>
          </p:cNvPr>
          <p:cNvPicPr>
            <a:picLocks noChangeAspect="1"/>
          </p:cNvPicPr>
          <p:nvPr/>
        </p:nvPicPr>
        <p:blipFill>
          <a:blip r:embed="rId27"/>
          <a:stretch>
            <a:fillRect/>
          </a:stretch>
        </p:blipFill>
        <p:spPr>
          <a:xfrm>
            <a:off x="2689747" y="2442647"/>
            <a:ext cx="624539" cy="823667"/>
          </a:xfrm>
          <a:prstGeom prst="rect">
            <a:avLst/>
          </a:prstGeom>
        </p:spPr>
      </p:pic>
      <p:pic>
        <p:nvPicPr>
          <p:cNvPr id="107" name="Picture 106">
            <a:extLst>
              <a:ext uri="{FF2B5EF4-FFF2-40B4-BE49-F238E27FC236}">
                <a16:creationId xmlns:a16="http://schemas.microsoft.com/office/drawing/2014/main" id="{D2FC2893-5F25-40CD-B421-9B5F9B768AE2}"/>
              </a:ext>
            </a:extLst>
          </p:cNvPr>
          <p:cNvPicPr>
            <a:picLocks noChangeAspect="1"/>
          </p:cNvPicPr>
          <p:nvPr/>
        </p:nvPicPr>
        <p:blipFill>
          <a:blip r:embed="rId28"/>
          <a:stretch>
            <a:fillRect/>
          </a:stretch>
        </p:blipFill>
        <p:spPr>
          <a:xfrm>
            <a:off x="3529858" y="2438709"/>
            <a:ext cx="639033" cy="838152"/>
          </a:xfrm>
          <a:prstGeom prst="rect">
            <a:avLst/>
          </a:prstGeom>
        </p:spPr>
      </p:pic>
      <p:cxnSp>
        <p:nvCxnSpPr>
          <p:cNvPr id="109" name="Straight Arrow Connector 108">
            <a:extLst>
              <a:ext uri="{FF2B5EF4-FFF2-40B4-BE49-F238E27FC236}">
                <a16:creationId xmlns:a16="http://schemas.microsoft.com/office/drawing/2014/main" id="{AD51DFBF-D882-4129-934A-BFF4135948AA}"/>
              </a:ext>
            </a:extLst>
          </p:cNvPr>
          <p:cNvCxnSpPr>
            <a:cxnSpLocks/>
            <a:stCxn id="101" idx="3"/>
            <a:endCxn id="107" idx="1"/>
          </p:cNvCxnSpPr>
          <p:nvPr/>
        </p:nvCxnSpPr>
        <p:spPr>
          <a:xfrm>
            <a:off x="3314286" y="2854481"/>
            <a:ext cx="215572" cy="3304"/>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2177A6F1-0F01-490D-9B14-3AF1EA33CDB9}"/>
              </a:ext>
            </a:extLst>
          </p:cNvPr>
          <p:cNvPicPr>
            <a:picLocks noChangeAspect="1"/>
          </p:cNvPicPr>
          <p:nvPr/>
        </p:nvPicPr>
        <p:blipFill>
          <a:blip r:embed="rId29"/>
          <a:stretch>
            <a:fillRect/>
          </a:stretch>
        </p:blipFill>
        <p:spPr>
          <a:xfrm>
            <a:off x="4613064" y="2408963"/>
            <a:ext cx="2092095" cy="875415"/>
          </a:xfrm>
          <a:prstGeom prst="rect">
            <a:avLst/>
          </a:prstGeom>
        </p:spPr>
      </p:pic>
      <p:cxnSp>
        <p:nvCxnSpPr>
          <p:cNvPr id="118" name="Straight Arrow Connector 117">
            <a:extLst>
              <a:ext uri="{FF2B5EF4-FFF2-40B4-BE49-F238E27FC236}">
                <a16:creationId xmlns:a16="http://schemas.microsoft.com/office/drawing/2014/main" id="{E5C1BBE7-A3BF-4901-BEB2-9FD0F5761B7C}"/>
              </a:ext>
            </a:extLst>
          </p:cNvPr>
          <p:cNvCxnSpPr>
            <a:cxnSpLocks/>
            <a:stCxn id="107" idx="3"/>
            <a:endCxn id="113" idx="1"/>
          </p:cNvCxnSpPr>
          <p:nvPr/>
        </p:nvCxnSpPr>
        <p:spPr>
          <a:xfrm flipV="1">
            <a:off x="4168891" y="2846671"/>
            <a:ext cx="444173" cy="1111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123" name="Picture 122" descr="Icon&#10;&#10;Description automatically generated">
            <a:extLst>
              <a:ext uri="{FF2B5EF4-FFF2-40B4-BE49-F238E27FC236}">
                <a16:creationId xmlns:a16="http://schemas.microsoft.com/office/drawing/2014/main" id="{F867F534-65A5-4AD8-A7B8-61EFD3C81A03}"/>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2432025" y="2201702"/>
            <a:ext cx="515443" cy="515443"/>
          </a:xfrm>
          <a:prstGeom prst="rect">
            <a:avLst/>
          </a:prstGeom>
        </p:spPr>
      </p:pic>
      <p:pic>
        <p:nvPicPr>
          <p:cNvPr id="124" name="Picture 123" descr="Icon&#10;&#10;Description automatically generated">
            <a:extLst>
              <a:ext uri="{FF2B5EF4-FFF2-40B4-BE49-F238E27FC236}">
                <a16:creationId xmlns:a16="http://schemas.microsoft.com/office/drawing/2014/main" id="{15134E33-549F-4077-8357-8A5B907A7E3D}"/>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6356259" y="2194110"/>
            <a:ext cx="515443" cy="515443"/>
          </a:xfrm>
          <a:prstGeom prst="rect">
            <a:avLst/>
          </a:prstGeom>
        </p:spPr>
      </p:pic>
      <p:pic>
        <p:nvPicPr>
          <p:cNvPr id="125" name="Picture 124" descr="Logo&#10;&#10;Description automatically generated">
            <a:extLst>
              <a:ext uri="{FF2B5EF4-FFF2-40B4-BE49-F238E27FC236}">
                <a16:creationId xmlns:a16="http://schemas.microsoft.com/office/drawing/2014/main" id="{35A1DF3E-20B0-480A-9E58-80F82A8104E2}"/>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5219379" y="2202083"/>
            <a:ext cx="398087" cy="396847"/>
          </a:xfrm>
          <a:prstGeom prst="rect">
            <a:avLst/>
          </a:prstGeom>
        </p:spPr>
      </p:pic>
      <p:pic>
        <p:nvPicPr>
          <p:cNvPr id="127" name="Picture 126" descr="A picture containing black, white, night&#10;&#10;Description automatically generated">
            <a:extLst>
              <a:ext uri="{FF2B5EF4-FFF2-40B4-BE49-F238E27FC236}">
                <a16:creationId xmlns:a16="http://schemas.microsoft.com/office/drawing/2014/main" id="{7D6CCB1D-B87E-4E29-903A-490B516C7B1B}"/>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3429163" y="2219498"/>
            <a:ext cx="398330" cy="398330"/>
          </a:xfrm>
          <a:prstGeom prst="rect">
            <a:avLst/>
          </a:prstGeom>
        </p:spPr>
      </p:pic>
      <p:pic>
        <p:nvPicPr>
          <p:cNvPr id="128" name="Picture 127">
            <a:extLst>
              <a:ext uri="{FF2B5EF4-FFF2-40B4-BE49-F238E27FC236}">
                <a16:creationId xmlns:a16="http://schemas.microsoft.com/office/drawing/2014/main" id="{39A56C70-7CE1-42DD-9C5D-D328A1C02F2A}"/>
              </a:ext>
            </a:extLst>
          </p:cNvPr>
          <p:cNvPicPr>
            <a:picLocks noChangeAspect="1"/>
          </p:cNvPicPr>
          <p:nvPr/>
        </p:nvPicPr>
        <p:blipFill>
          <a:blip r:embed="rId34"/>
          <a:stretch>
            <a:fillRect/>
          </a:stretch>
        </p:blipFill>
        <p:spPr>
          <a:xfrm>
            <a:off x="2210331" y="3349167"/>
            <a:ext cx="645830" cy="823667"/>
          </a:xfrm>
          <a:prstGeom prst="rect">
            <a:avLst/>
          </a:prstGeom>
        </p:spPr>
      </p:pic>
      <p:pic>
        <p:nvPicPr>
          <p:cNvPr id="132" name="Picture 131">
            <a:extLst>
              <a:ext uri="{FF2B5EF4-FFF2-40B4-BE49-F238E27FC236}">
                <a16:creationId xmlns:a16="http://schemas.microsoft.com/office/drawing/2014/main" id="{8C2A5BFC-56BC-4851-9A12-AADA07BB0894}"/>
              </a:ext>
            </a:extLst>
          </p:cNvPr>
          <p:cNvPicPr>
            <a:picLocks noChangeAspect="1"/>
          </p:cNvPicPr>
          <p:nvPr/>
        </p:nvPicPr>
        <p:blipFill>
          <a:blip r:embed="rId35"/>
          <a:stretch>
            <a:fillRect/>
          </a:stretch>
        </p:blipFill>
        <p:spPr>
          <a:xfrm>
            <a:off x="3404164" y="3445684"/>
            <a:ext cx="2779544" cy="879541"/>
          </a:xfrm>
          <a:prstGeom prst="rect">
            <a:avLst/>
          </a:prstGeom>
        </p:spPr>
      </p:pic>
      <p:cxnSp>
        <p:nvCxnSpPr>
          <p:cNvPr id="134" name="Straight Arrow Connector 133">
            <a:extLst>
              <a:ext uri="{FF2B5EF4-FFF2-40B4-BE49-F238E27FC236}">
                <a16:creationId xmlns:a16="http://schemas.microsoft.com/office/drawing/2014/main" id="{E8BE319F-36D7-43F4-8AEB-69637E848FBC}"/>
              </a:ext>
            </a:extLst>
          </p:cNvPr>
          <p:cNvCxnSpPr>
            <a:cxnSpLocks/>
            <a:stCxn id="128" idx="3"/>
            <a:endCxn id="132" idx="1"/>
          </p:cNvCxnSpPr>
          <p:nvPr/>
        </p:nvCxnSpPr>
        <p:spPr>
          <a:xfrm>
            <a:off x="2856161" y="3761001"/>
            <a:ext cx="548003" cy="12445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1026" name="Picture 2" descr="Greek myths: Villainous characters and tales with a twist | KidsNews">
            <a:extLst>
              <a:ext uri="{FF2B5EF4-FFF2-40B4-BE49-F238E27FC236}">
                <a16:creationId xmlns:a16="http://schemas.microsoft.com/office/drawing/2014/main" id="{32023383-8ED9-4C11-9605-EC707D3E4D21}"/>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53811" y="4430450"/>
            <a:ext cx="531020" cy="798775"/>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Arrow Connector 138">
            <a:extLst>
              <a:ext uri="{FF2B5EF4-FFF2-40B4-BE49-F238E27FC236}">
                <a16:creationId xmlns:a16="http://schemas.microsoft.com/office/drawing/2014/main" id="{88EC760D-C935-4B3F-8547-995522AA01F2}"/>
              </a:ext>
            </a:extLst>
          </p:cNvPr>
          <p:cNvCxnSpPr>
            <a:cxnSpLocks/>
            <a:endCxn id="1026" idx="0"/>
          </p:cNvCxnSpPr>
          <p:nvPr/>
        </p:nvCxnSpPr>
        <p:spPr>
          <a:xfrm>
            <a:off x="4419321" y="4325225"/>
            <a:ext cx="0" cy="105225"/>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028" name="Picture 4" descr="Greek Mythology: Cyclopes">
            <a:extLst>
              <a:ext uri="{FF2B5EF4-FFF2-40B4-BE49-F238E27FC236}">
                <a16:creationId xmlns:a16="http://schemas.microsoft.com/office/drawing/2014/main" id="{08A1167D-C4B8-49D4-8609-1F40F24BFA66}"/>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89908" y="3431887"/>
            <a:ext cx="859712" cy="931662"/>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a:extLst>
              <a:ext uri="{FF2B5EF4-FFF2-40B4-BE49-F238E27FC236}">
                <a16:creationId xmlns:a16="http://schemas.microsoft.com/office/drawing/2014/main" id="{EE6DB589-C9EA-40CB-B666-C0BA835E2347}"/>
              </a:ext>
            </a:extLst>
          </p:cNvPr>
          <p:cNvCxnSpPr>
            <a:cxnSpLocks/>
            <a:stCxn id="11" idx="3"/>
            <a:endCxn id="56" idx="0"/>
          </p:cNvCxnSpPr>
          <p:nvPr/>
        </p:nvCxnSpPr>
        <p:spPr>
          <a:xfrm>
            <a:off x="2763932" y="1374596"/>
            <a:ext cx="1020378" cy="1162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6738D55D-8225-4D41-87C2-2184DA019503}"/>
              </a:ext>
            </a:extLst>
          </p:cNvPr>
          <p:cNvCxnSpPr>
            <a:cxnSpLocks/>
            <a:stCxn id="11" idx="3"/>
            <a:endCxn id="101" idx="0"/>
          </p:cNvCxnSpPr>
          <p:nvPr/>
        </p:nvCxnSpPr>
        <p:spPr>
          <a:xfrm>
            <a:off x="2763932" y="1374596"/>
            <a:ext cx="238085" cy="106805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9ECE2BF-C331-4109-9C0E-6AE803EBAFFB}"/>
              </a:ext>
            </a:extLst>
          </p:cNvPr>
          <p:cNvCxnSpPr>
            <a:cxnSpLocks/>
          </p:cNvCxnSpPr>
          <p:nvPr/>
        </p:nvCxnSpPr>
        <p:spPr>
          <a:xfrm flipH="1" flipV="1">
            <a:off x="1202956" y="3021486"/>
            <a:ext cx="1293328" cy="1444866"/>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9688D8DA-3D20-4CDA-90B7-175D1B23D8E3}"/>
              </a:ext>
            </a:extLst>
          </p:cNvPr>
          <p:cNvSpPr/>
          <p:nvPr/>
        </p:nvSpPr>
        <p:spPr>
          <a:xfrm>
            <a:off x="774534" y="4337951"/>
            <a:ext cx="1517100" cy="461665"/>
          </a:xfrm>
          <a:prstGeom prst="rect">
            <a:avLst/>
          </a:prstGeom>
        </p:spPr>
        <p:txBody>
          <a:bodyPr wrap="square">
            <a:spAutoFit/>
          </a:bodyPr>
          <a:lstStyle/>
          <a:p>
            <a:r>
              <a:rPr lang="sv-SE" sz="1200" b="1" dirty="0"/>
              <a:t>Cyclopes (Brontes, Steropes,</a:t>
            </a:r>
            <a:r>
              <a:rPr lang="zh-CN" altLang="sv-SE" sz="1200" b="1" dirty="0"/>
              <a:t> </a:t>
            </a:r>
            <a:r>
              <a:rPr lang="sv-SE" altLang="zh-CN" sz="1200" b="1" dirty="0"/>
              <a:t>and</a:t>
            </a:r>
            <a:r>
              <a:rPr lang="zh-CN" altLang="sv-SE" sz="1200" b="1" dirty="0"/>
              <a:t> </a:t>
            </a:r>
            <a:r>
              <a:rPr lang="sv-SE" sz="1200" b="1" dirty="0"/>
              <a:t>Argus)</a:t>
            </a:r>
          </a:p>
        </p:txBody>
      </p:sp>
      <p:pic>
        <p:nvPicPr>
          <p:cNvPr id="1030" name="Picture 6" descr="Hecathoncheires - Shin Megami Tensei Dx2 Wiki">
            <a:extLst>
              <a:ext uri="{FF2B5EF4-FFF2-40B4-BE49-F238E27FC236}">
                <a16:creationId xmlns:a16="http://schemas.microsoft.com/office/drawing/2014/main" id="{39051566-C17A-4B1C-B3DD-F297CF268CF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82974" y="4690720"/>
            <a:ext cx="1281803" cy="1184386"/>
          </a:xfrm>
          <a:prstGeom prst="rect">
            <a:avLst/>
          </a:prstGeom>
          <a:noFill/>
          <a:extLst>
            <a:ext uri="{909E8E84-426E-40DD-AFC4-6F175D3DCCD1}">
              <a14:hiddenFill xmlns:a14="http://schemas.microsoft.com/office/drawing/2010/main">
                <a:solidFill>
                  <a:srgbClr val="FFFFFF"/>
                </a:solidFill>
              </a14:hiddenFill>
            </a:ext>
          </a:extLst>
        </p:spPr>
      </p:pic>
      <p:cxnSp>
        <p:nvCxnSpPr>
          <p:cNvPr id="157" name="Straight Arrow Connector 156">
            <a:extLst>
              <a:ext uri="{FF2B5EF4-FFF2-40B4-BE49-F238E27FC236}">
                <a16:creationId xmlns:a16="http://schemas.microsoft.com/office/drawing/2014/main" id="{FEE40A43-E06E-4B5C-90CA-B841E29B5FB3}"/>
              </a:ext>
            </a:extLst>
          </p:cNvPr>
          <p:cNvCxnSpPr>
            <a:cxnSpLocks/>
            <a:stCxn id="11" idx="2"/>
            <a:endCxn id="1028" idx="0"/>
          </p:cNvCxnSpPr>
          <p:nvPr/>
        </p:nvCxnSpPr>
        <p:spPr>
          <a:xfrm flipH="1">
            <a:off x="1419764" y="1764425"/>
            <a:ext cx="1044131" cy="166746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024" name="Rectangle 1023">
            <a:extLst>
              <a:ext uri="{FF2B5EF4-FFF2-40B4-BE49-F238E27FC236}">
                <a16:creationId xmlns:a16="http://schemas.microsoft.com/office/drawing/2014/main" id="{E00E6341-5334-4519-A456-794ABC164F99}"/>
              </a:ext>
            </a:extLst>
          </p:cNvPr>
          <p:cNvSpPr/>
          <p:nvPr/>
        </p:nvSpPr>
        <p:spPr>
          <a:xfrm>
            <a:off x="100068" y="6001333"/>
            <a:ext cx="1873433" cy="461665"/>
          </a:xfrm>
          <a:prstGeom prst="rect">
            <a:avLst/>
          </a:prstGeom>
        </p:spPr>
        <p:txBody>
          <a:bodyPr wrap="square">
            <a:spAutoFit/>
          </a:bodyPr>
          <a:lstStyle/>
          <a:p>
            <a:r>
              <a:rPr lang="sv-SE" sz="1200" b="1" dirty="0"/>
              <a:t>Hecatoncheires (Cottus, Briareos,</a:t>
            </a:r>
            <a:r>
              <a:rPr lang="zh-CN" altLang="sv-SE" sz="1200" b="1" dirty="0"/>
              <a:t> </a:t>
            </a:r>
            <a:r>
              <a:rPr lang="sv-SE" altLang="zh-CN" sz="1200" b="1" dirty="0"/>
              <a:t>and</a:t>
            </a:r>
            <a:r>
              <a:rPr lang="zh-CN" altLang="sv-SE" sz="1200" b="1" dirty="0"/>
              <a:t> </a:t>
            </a:r>
            <a:r>
              <a:rPr lang="sv-SE" sz="1200" b="1" dirty="0"/>
              <a:t>Gyes)</a:t>
            </a:r>
          </a:p>
        </p:txBody>
      </p:sp>
      <p:sp>
        <p:nvSpPr>
          <p:cNvPr id="1037" name="Rectangle 1036">
            <a:extLst>
              <a:ext uri="{FF2B5EF4-FFF2-40B4-BE49-F238E27FC236}">
                <a16:creationId xmlns:a16="http://schemas.microsoft.com/office/drawing/2014/main" id="{DF994683-7EAE-4498-B785-F64F94066DE1}"/>
              </a:ext>
            </a:extLst>
          </p:cNvPr>
          <p:cNvSpPr/>
          <p:nvPr/>
        </p:nvSpPr>
        <p:spPr>
          <a:xfrm>
            <a:off x="4990322" y="6137005"/>
            <a:ext cx="1211294" cy="276999"/>
          </a:xfrm>
          <a:prstGeom prst="rect">
            <a:avLst/>
          </a:prstGeom>
        </p:spPr>
        <p:txBody>
          <a:bodyPr wrap="none">
            <a:spAutoFit/>
          </a:bodyPr>
          <a:lstStyle/>
          <a:p>
            <a:r>
              <a:rPr lang="sv-SE" sz="1200" b="1" dirty="0"/>
              <a:t>Giants/Gigantes</a:t>
            </a:r>
          </a:p>
        </p:txBody>
      </p:sp>
      <p:sp>
        <p:nvSpPr>
          <p:cNvPr id="181" name="Rectangle 180">
            <a:extLst>
              <a:ext uri="{FF2B5EF4-FFF2-40B4-BE49-F238E27FC236}">
                <a16:creationId xmlns:a16="http://schemas.microsoft.com/office/drawing/2014/main" id="{9471F977-2F7A-431D-955B-6CCDE10BF612}"/>
              </a:ext>
            </a:extLst>
          </p:cNvPr>
          <p:cNvSpPr/>
          <p:nvPr/>
        </p:nvSpPr>
        <p:spPr>
          <a:xfrm>
            <a:off x="2072852" y="6323759"/>
            <a:ext cx="2884940" cy="461665"/>
          </a:xfrm>
          <a:prstGeom prst="rect">
            <a:avLst/>
          </a:prstGeom>
          <a:solidFill>
            <a:schemeClr val="bg1"/>
          </a:solidFill>
        </p:spPr>
        <p:txBody>
          <a:bodyPr wrap="square">
            <a:spAutoFit/>
          </a:bodyPr>
          <a:lstStyle/>
          <a:p>
            <a:r>
              <a:rPr lang="sv-SE" sz="1200" b="1" dirty="0"/>
              <a:t>Erinyes / furies (</a:t>
            </a:r>
            <a:r>
              <a:rPr lang="fr-FR" sz="1200" b="1" dirty="0"/>
              <a:t>Tisiphone(</a:t>
            </a:r>
            <a:r>
              <a:rPr lang="fr-FR" sz="1200" b="1" dirty="0" err="1"/>
              <a:t>murder</a:t>
            </a:r>
            <a:r>
              <a:rPr lang="fr-FR" sz="1200" b="1" dirty="0"/>
              <a:t>), </a:t>
            </a:r>
            <a:r>
              <a:rPr lang="fr-FR" sz="1200" b="1" dirty="0" err="1"/>
              <a:t>Megaera</a:t>
            </a:r>
            <a:r>
              <a:rPr lang="fr-FR" sz="1200" b="1" dirty="0"/>
              <a:t>(</a:t>
            </a:r>
            <a:r>
              <a:rPr lang="fr-FR" sz="1200" b="1" dirty="0" err="1"/>
              <a:t>jealous</a:t>
            </a:r>
            <a:r>
              <a:rPr lang="fr-FR" sz="1200" b="1" dirty="0"/>
              <a:t>); Alecto(constant </a:t>
            </a:r>
            <a:r>
              <a:rPr lang="fr-FR" sz="1200" b="1" dirty="0" err="1"/>
              <a:t>anger</a:t>
            </a:r>
            <a:r>
              <a:rPr lang="fr-FR" sz="1200" b="1" dirty="0"/>
              <a:t>)</a:t>
            </a:r>
            <a:r>
              <a:rPr lang="sv-SE" sz="1200" b="1" dirty="0"/>
              <a:t>)</a:t>
            </a:r>
          </a:p>
        </p:txBody>
      </p:sp>
      <p:pic>
        <p:nvPicPr>
          <p:cNvPr id="1044" name="Picture 1043">
            <a:extLst>
              <a:ext uri="{FF2B5EF4-FFF2-40B4-BE49-F238E27FC236}">
                <a16:creationId xmlns:a16="http://schemas.microsoft.com/office/drawing/2014/main" id="{378495A5-AF6B-48FF-B9F3-C3BCA9FBC771}"/>
              </a:ext>
            </a:extLst>
          </p:cNvPr>
          <p:cNvPicPr>
            <a:picLocks noChangeAspect="1"/>
          </p:cNvPicPr>
          <p:nvPr/>
        </p:nvPicPr>
        <p:blipFill>
          <a:blip r:embed="rId39"/>
          <a:stretch>
            <a:fillRect/>
          </a:stretch>
        </p:blipFill>
        <p:spPr>
          <a:xfrm>
            <a:off x="7198993" y="600491"/>
            <a:ext cx="429800" cy="1168212"/>
          </a:xfrm>
          <a:prstGeom prst="rect">
            <a:avLst/>
          </a:prstGeom>
        </p:spPr>
      </p:pic>
      <p:sp>
        <p:nvSpPr>
          <p:cNvPr id="186" name="Rectangle 185">
            <a:extLst>
              <a:ext uri="{FF2B5EF4-FFF2-40B4-BE49-F238E27FC236}">
                <a16:creationId xmlns:a16="http://schemas.microsoft.com/office/drawing/2014/main" id="{118135C2-12E1-4E15-AF44-D921DF9073B1}"/>
              </a:ext>
            </a:extLst>
          </p:cNvPr>
          <p:cNvSpPr/>
          <p:nvPr/>
        </p:nvSpPr>
        <p:spPr>
          <a:xfrm>
            <a:off x="8936900" y="6042389"/>
            <a:ext cx="830164" cy="276999"/>
          </a:xfrm>
          <a:prstGeom prst="rect">
            <a:avLst/>
          </a:prstGeom>
        </p:spPr>
        <p:txBody>
          <a:bodyPr wrap="none">
            <a:spAutoFit/>
          </a:bodyPr>
          <a:lstStyle/>
          <a:p>
            <a:r>
              <a:rPr lang="sv-SE" sz="1200" b="1" dirty="0"/>
              <a:t>Aphrodite</a:t>
            </a:r>
          </a:p>
        </p:txBody>
      </p:sp>
      <p:sp>
        <p:nvSpPr>
          <p:cNvPr id="187" name="Rectangle 186">
            <a:extLst>
              <a:ext uri="{FF2B5EF4-FFF2-40B4-BE49-F238E27FC236}">
                <a16:creationId xmlns:a16="http://schemas.microsoft.com/office/drawing/2014/main" id="{CB3B550D-A486-4B76-96A8-F36FEA1ED767}"/>
              </a:ext>
            </a:extLst>
          </p:cNvPr>
          <p:cNvSpPr/>
          <p:nvPr/>
        </p:nvSpPr>
        <p:spPr>
          <a:xfrm>
            <a:off x="7115147" y="1714226"/>
            <a:ext cx="585288" cy="276999"/>
          </a:xfrm>
          <a:prstGeom prst="rect">
            <a:avLst/>
          </a:prstGeom>
        </p:spPr>
        <p:txBody>
          <a:bodyPr wrap="none">
            <a:spAutoFit/>
          </a:bodyPr>
          <a:lstStyle/>
          <a:p>
            <a:r>
              <a:rPr lang="sv-SE" sz="1200" b="1" dirty="0"/>
              <a:t>Hestia</a:t>
            </a:r>
          </a:p>
        </p:txBody>
      </p:sp>
      <p:pic>
        <p:nvPicPr>
          <p:cNvPr id="1046" name="Picture 1045">
            <a:extLst>
              <a:ext uri="{FF2B5EF4-FFF2-40B4-BE49-F238E27FC236}">
                <a16:creationId xmlns:a16="http://schemas.microsoft.com/office/drawing/2014/main" id="{A1EA095C-CD0D-4E29-B65C-9BCE781E0A75}"/>
              </a:ext>
            </a:extLst>
          </p:cNvPr>
          <p:cNvPicPr>
            <a:picLocks noChangeAspect="1"/>
          </p:cNvPicPr>
          <p:nvPr/>
        </p:nvPicPr>
        <p:blipFill>
          <a:blip r:embed="rId40"/>
          <a:stretch>
            <a:fillRect/>
          </a:stretch>
        </p:blipFill>
        <p:spPr>
          <a:xfrm>
            <a:off x="8856707" y="537976"/>
            <a:ext cx="686704" cy="1237545"/>
          </a:xfrm>
          <a:prstGeom prst="rect">
            <a:avLst/>
          </a:prstGeom>
        </p:spPr>
      </p:pic>
      <p:sp>
        <p:nvSpPr>
          <p:cNvPr id="190" name="Rectangle 189">
            <a:extLst>
              <a:ext uri="{FF2B5EF4-FFF2-40B4-BE49-F238E27FC236}">
                <a16:creationId xmlns:a16="http://schemas.microsoft.com/office/drawing/2014/main" id="{402F3B11-A819-4069-83E9-B2C1F9149109}"/>
              </a:ext>
            </a:extLst>
          </p:cNvPr>
          <p:cNvSpPr/>
          <p:nvPr/>
        </p:nvSpPr>
        <p:spPr>
          <a:xfrm>
            <a:off x="8910328" y="1727712"/>
            <a:ext cx="742832" cy="276999"/>
          </a:xfrm>
          <a:prstGeom prst="rect">
            <a:avLst/>
          </a:prstGeom>
        </p:spPr>
        <p:txBody>
          <a:bodyPr wrap="none">
            <a:spAutoFit/>
          </a:bodyPr>
          <a:lstStyle/>
          <a:p>
            <a:r>
              <a:rPr lang="sv-SE" sz="1200" b="1" dirty="0"/>
              <a:t>Demeter</a:t>
            </a:r>
          </a:p>
        </p:txBody>
      </p:sp>
      <p:sp>
        <p:nvSpPr>
          <p:cNvPr id="191" name="Rectangle 190">
            <a:extLst>
              <a:ext uri="{FF2B5EF4-FFF2-40B4-BE49-F238E27FC236}">
                <a16:creationId xmlns:a16="http://schemas.microsoft.com/office/drawing/2014/main" id="{B76CD832-36DE-49AA-9626-4D235C86BC69}"/>
              </a:ext>
            </a:extLst>
          </p:cNvPr>
          <p:cNvSpPr/>
          <p:nvPr/>
        </p:nvSpPr>
        <p:spPr>
          <a:xfrm>
            <a:off x="4078676" y="5046288"/>
            <a:ext cx="715260" cy="276999"/>
          </a:xfrm>
          <a:prstGeom prst="rect">
            <a:avLst/>
          </a:prstGeom>
        </p:spPr>
        <p:txBody>
          <a:bodyPr wrap="none">
            <a:spAutoFit/>
          </a:bodyPr>
          <a:lstStyle/>
          <a:p>
            <a:r>
              <a:rPr lang="sv-SE" sz="1200" b="1" dirty="0"/>
              <a:t>Pandora</a:t>
            </a:r>
          </a:p>
        </p:txBody>
      </p:sp>
      <p:pic>
        <p:nvPicPr>
          <p:cNvPr id="1049" name="Picture 1048">
            <a:extLst>
              <a:ext uri="{FF2B5EF4-FFF2-40B4-BE49-F238E27FC236}">
                <a16:creationId xmlns:a16="http://schemas.microsoft.com/office/drawing/2014/main" id="{98238675-5BD6-4A37-9809-DC2C59563D17}"/>
              </a:ext>
            </a:extLst>
          </p:cNvPr>
          <p:cNvPicPr>
            <a:picLocks noChangeAspect="1"/>
          </p:cNvPicPr>
          <p:nvPr/>
        </p:nvPicPr>
        <p:blipFill>
          <a:blip r:embed="rId41"/>
          <a:stretch>
            <a:fillRect/>
          </a:stretch>
        </p:blipFill>
        <p:spPr>
          <a:xfrm>
            <a:off x="10644254" y="431758"/>
            <a:ext cx="377074" cy="1229774"/>
          </a:xfrm>
          <a:prstGeom prst="rect">
            <a:avLst/>
          </a:prstGeom>
        </p:spPr>
      </p:pic>
      <p:sp>
        <p:nvSpPr>
          <p:cNvPr id="195" name="Rectangle 194">
            <a:extLst>
              <a:ext uri="{FF2B5EF4-FFF2-40B4-BE49-F238E27FC236}">
                <a16:creationId xmlns:a16="http://schemas.microsoft.com/office/drawing/2014/main" id="{CBE09C66-ED63-4C13-BF10-E82A636AD093}"/>
              </a:ext>
            </a:extLst>
          </p:cNvPr>
          <p:cNvSpPr/>
          <p:nvPr/>
        </p:nvSpPr>
        <p:spPr>
          <a:xfrm>
            <a:off x="10644205" y="1671795"/>
            <a:ext cx="485839" cy="276999"/>
          </a:xfrm>
          <a:prstGeom prst="rect">
            <a:avLst/>
          </a:prstGeom>
        </p:spPr>
        <p:txBody>
          <a:bodyPr wrap="none">
            <a:spAutoFit/>
          </a:bodyPr>
          <a:lstStyle/>
          <a:p>
            <a:r>
              <a:rPr lang="sv-SE" sz="1200" b="1" dirty="0"/>
              <a:t>Hera</a:t>
            </a:r>
          </a:p>
        </p:txBody>
      </p:sp>
      <p:cxnSp>
        <p:nvCxnSpPr>
          <p:cNvPr id="196" name="Straight Arrow Connector 195">
            <a:extLst>
              <a:ext uri="{FF2B5EF4-FFF2-40B4-BE49-F238E27FC236}">
                <a16:creationId xmlns:a16="http://schemas.microsoft.com/office/drawing/2014/main" id="{8D20C8C1-1F7C-41F5-90EB-801C26F64B8C}"/>
              </a:ext>
            </a:extLst>
          </p:cNvPr>
          <p:cNvCxnSpPr>
            <a:cxnSpLocks/>
            <a:stCxn id="47" idx="3"/>
          </p:cNvCxnSpPr>
          <p:nvPr/>
        </p:nvCxnSpPr>
        <p:spPr>
          <a:xfrm>
            <a:off x="5614085" y="812220"/>
            <a:ext cx="1335417" cy="2533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1052" name="Picture 1051">
            <a:extLst>
              <a:ext uri="{FF2B5EF4-FFF2-40B4-BE49-F238E27FC236}">
                <a16:creationId xmlns:a16="http://schemas.microsoft.com/office/drawing/2014/main" id="{23F1E4A7-AA93-4A5E-8B39-3655E06CB133}"/>
              </a:ext>
            </a:extLst>
          </p:cNvPr>
          <p:cNvPicPr>
            <a:picLocks noChangeAspect="1"/>
          </p:cNvPicPr>
          <p:nvPr/>
        </p:nvPicPr>
        <p:blipFill>
          <a:blip r:embed="rId42"/>
          <a:stretch>
            <a:fillRect/>
          </a:stretch>
        </p:blipFill>
        <p:spPr>
          <a:xfrm>
            <a:off x="7745833" y="503524"/>
            <a:ext cx="931958" cy="1271997"/>
          </a:xfrm>
          <a:prstGeom prst="rect">
            <a:avLst/>
          </a:prstGeom>
        </p:spPr>
      </p:pic>
      <p:sp>
        <p:nvSpPr>
          <p:cNvPr id="200" name="Rectangle 199">
            <a:extLst>
              <a:ext uri="{FF2B5EF4-FFF2-40B4-BE49-F238E27FC236}">
                <a16:creationId xmlns:a16="http://schemas.microsoft.com/office/drawing/2014/main" id="{C59C8064-8995-4C2C-A6A3-0DDF1C1FFDFC}"/>
              </a:ext>
            </a:extLst>
          </p:cNvPr>
          <p:cNvSpPr/>
          <p:nvPr/>
        </p:nvSpPr>
        <p:spPr>
          <a:xfrm>
            <a:off x="8035530" y="1786617"/>
            <a:ext cx="579005" cy="276999"/>
          </a:xfrm>
          <a:prstGeom prst="rect">
            <a:avLst/>
          </a:prstGeom>
        </p:spPr>
        <p:txBody>
          <a:bodyPr wrap="none">
            <a:spAutoFit/>
          </a:bodyPr>
          <a:lstStyle/>
          <a:p>
            <a:r>
              <a:rPr lang="sv-SE" sz="1200" b="1" dirty="0"/>
              <a:t>Hades</a:t>
            </a:r>
          </a:p>
        </p:txBody>
      </p:sp>
      <p:pic>
        <p:nvPicPr>
          <p:cNvPr id="1053" name="Picture 1052">
            <a:extLst>
              <a:ext uri="{FF2B5EF4-FFF2-40B4-BE49-F238E27FC236}">
                <a16:creationId xmlns:a16="http://schemas.microsoft.com/office/drawing/2014/main" id="{1DE51C7D-2085-4ADE-98AA-F866E4213021}"/>
              </a:ext>
            </a:extLst>
          </p:cNvPr>
          <p:cNvPicPr>
            <a:picLocks noChangeAspect="1"/>
          </p:cNvPicPr>
          <p:nvPr/>
        </p:nvPicPr>
        <p:blipFill>
          <a:blip r:embed="rId43"/>
          <a:stretch>
            <a:fillRect/>
          </a:stretch>
        </p:blipFill>
        <p:spPr>
          <a:xfrm>
            <a:off x="9698542" y="557070"/>
            <a:ext cx="866512" cy="1183121"/>
          </a:xfrm>
          <a:prstGeom prst="rect">
            <a:avLst/>
          </a:prstGeom>
        </p:spPr>
      </p:pic>
      <p:sp>
        <p:nvSpPr>
          <p:cNvPr id="203" name="Rectangle 202">
            <a:extLst>
              <a:ext uri="{FF2B5EF4-FFF2-40B4-BE49-F238E27FC236}">
                <a16:creationId xmlns:a16="http://schemas.microsoft.com/office/drawing/2014/main" id="{E8881DB9-1DAE-4653-ACB1-A68329894289}"/>
              </a:ext>
            </a:extLst>
          </p:cNvPr>
          <p:cNvSpPr/>
          <p:nvPr/>
        </p:nvSpPr>
        <p:spPr>
          <a:xfrm>
            <a:off x="9688074" y="1727712"/>
            <a:ext cx="773673" cy="276999"/>
          </a:xfrm>
          <a:prstGeom prst="rect">
            <a:avLst/>
          </a:prstGeom>
        </p:spPr>
        <p:txBody>
          <a:bodyPr wrap="none">
            <a:spAutoFit/>
          </a:bodyPr>
          <a:lstStyle/>
          <a:p>
            <a:r>
              <a:rPr lang="sv-SE" sz="1200" b="1" dirty="0"/>
              <a:t>Poseidon</a:t>
            </a:r>
          </a:p>
        </p:txBody>
      </p:sp>
      <p:pic>
        <p:nvPicPr>
          <p:cNvPr id="1055" name="Picture 1054">
            <a:extLst>
              <a:ext uri="{FF2B5EF4-FFF2-40B4-BE49-F238E27FC236}">
                <a16:creationId xmlns:a16="http://schemas.microsoft.com/office/drawing/2014/main" id="{716F26A8-25F0-4F3A-8F89-743766C5C0A9}"/>
              </a:ext>
            </a:extLst>
          </p:cNvPr>
          <p:cNvPicPr>
            <a:picLocks noChangeAspect="1"/>
          </p:cNvPicPr>
          <p:nvPr/>
        </p:nvPicPr>
        <p:blipFill>
          <a:blip r:embed="rId44"/>
          <a:stretch>
            <a:fillRect/>
          </a:stretch>
        </p:blipFill>
        <p:spPr>
          <a:xfrm>
            <a:off x="11180796" y="330618"/>
            <a:ext cx="966939" cy="1324856"/>
          </a:xfrm>
          <a:prstGeom prst="rect">
            <a:avLst/>
          </a:prstGeom>
        </p:spPr>
      </p:pic>
      <p:sp>
        <p:nvSpPr>
          <p:cNvPr id="205" name="Rectangle 204">
            <a:extLst>
              <a:ext uri="{FF2B5EF4-FFF2-40B4-BE49-F238E27FC236}">
                <a16:creationId xmlns:a16="http://schemas.microsoft.com/office/drawing/2014/main" id="{D39BCA7F-3849-4D91-9179-6C322C4A7D25}"/>
              </a:ext>
            </a:extLst>
          </p:cNvPr>
          <p:cNvSpPr/>
          <p:nvPr/>
        </p:nvSpPr>
        <p:spPr>
          <a:xfrm>
            <a:off x="11346898" y="1759613"/>
            <a:ext cx="477310" cy="276999"/>
          </a:xfrm>
          <a:prstGeom prst="rect">
            <a:avLst/>
          </a:prstGeom>
        </p:spPr>
        <p:txBody>
          <a:bodyPr wrap="none">
            <a:spAutoFit/>
          </a:bodyPr>
          <a:lstStyle/>
          <a:p>
            <a:r>
              <a:rPr lang="sv-SE" sz="1200" b="1" dirty="0"/>
              <a:t>Zeus</a:t>
            </a:r>
          </a:p>
        </p:txBody>
      </p:sp>
      <p:pic>
        <p:nvPicPr>
          <p:cNvPr id="206" name="Picture 205" descr="Logo, icon&#10;&#10;Description automatically generated">
            <a:extLst>
              <a:ext uri="{FF2B5EF4-FFF2-40B4-BE49-F238E27FC236}">
                <a16:creationId xmlns:a16="http://schemas.microsoft.com/office/drawing/2014/main" id="{8B912F56-C351-4112-B56F-439FDB9B58FA}"/>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1453084" y="255220"/>
            <a:ext cx="211181" cy="211181"/>
          </a:xfrm>
          <a:prstGeom prst="rect">
            <a:avLst/>
          </a:prstGeom>
        </p:spPr>
      </p:pic>
      <p:sp>
        <p:nvSpPr>
          <p:cNvPr id="162" name="Rectangle 161">
            <a:extLst>
              <a:ext uri="{FF2B5EF4-FFF2-40B4-BE49-F238E27FC236}">
                <a16:creationId xmlns:a16="http://schemas.microsoft.com/office/drawing/2014/main" id="{FEB6B53E-368E-4DED-B90A-ABE80CB5CD67}"/>
              </a:ext>
            </a:extLst>
          </p:cNvPr>
          <p:cNvSpPr/>
          <p:nvPr/>
        </p:nvSpPr>
        <p:spPr>
          <a:xfrm>
            <a:off x="8801509" y="52829"/>
            <a:ext cx="2330061" cy="369332"/>
          </a:xfrm>
          <a:prstGeom prst="rect">
            <a:avLst/>
          </a:prstGeom>
        </p:spPr>
        <p:txBody>
          <a:bodyPr wrap="none">
            <a:spAutoFit/>
          </a:bodyPr>
          <a:lstStyle/>
          <a:p>
            <a:r>
              <a:rPr lang="sv-SE" b="1" dirty="0"/>
              <a:t>The Twelve Olympians</a:t>
            </a:r>
          </a:p>
        </p:txBody>
      </p:sp>
      <p:pic>
        <p:nvPicPr>
          <p:cNvPr id="163" name="Picture 162">
            <a:extLst>
              <a:ext uri="{FF2B5EF4-FFF2-40B4-BE49-F238E27FC236}">
                <a16:creationId xmlns:a16="http://schemas.microsoft.com/office/drawing/2014/main" id="{F0CF2593-520E-47DF-87B4-184534690149}"/>
              </a:ext>
            </a:extLst>
          </p:cNvPr>
          <p:cNvPicPr>
            <a:picLocks noChangeAspect="1"/>
          </p:cNvPicPr>
          <p:nvPr/>
        </p:nvPicPr>
        <p:blipFill>
          <a:blip r:embed="rId45"/>
          <a:stretch>
            <a:fillRect/>
          </a:stretch>
        </p:blipFill>
        <p:spPr>
          <a:xfrm>
            <a:off x="8115111" y="2418420"/>
            <a:ext cx="463705" cy="1334430"/>
          </a:xfrm>
          <a:prstGeom prst="rect">
            <a:avLst/>
          </a:prstGeom>
        </p:spPr>
      </p:pic>
      <p:cxnSp>
        <p:nvCxnSpPr>
          <p:cNvPr id="210" name="Straight Arrow Connector 209">
            <a:extLst>
              <a:ext uri="{FF2B5EF4-FFF2-40B4-BE49-F238E27FC236}">
                <a16:creationId xmlns:a16="http://schemas.microsoft.com/office/drawing/2014/main" id="{53C3F546-9D17-4EB3-8583-F033DAA6EF9D}"/>
              </a:ext>
            </a:extLst>
          </p:cNvPr>
          <p:cNvCxnSpPr>
            <a:cxnSpLocks/>
            <a:stCxn id="190" idx="2"/>
            <a:endCxn id="163" idx="3"/>
          </p:cNvCxnSpPr>
          <p:nvPr/>
        </p:nvCxnSpPr>
        <p:spPr>
          <a:xfrm flipH="1">
            <a:off x="8578816" y="2004711"/>
            <a:ext cx="702928" cy="108092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1732F2D5-3068-4972-A575-80123C4D7770}"/>
              </a:ext>
            </a:extLst>
          </p:cNvPr>
          <p:cNvCxnSpPr>
            <a:cxnSpLocks/>
            <a:stCxn id="200" idx="2"/>
            <a:endCxn id="163" idx="0"/>
          </p:cNvCxnSpPr>
          <p:nvPr/>
        </p:nvCxnSpPr>
        <p:spPr>
          <a:xfrm>
            <a:off x="8325033" y="2063616"/>
            <a:ext cx="21931" cy="354804"/>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18" name="Rectangle 217">
            <a:extLst>
              <a:ext uri="{FF2B5EF4-FFF2-40B4-BE49-F238E27FC236}">
                <a16:creationId xmlns:a16="http://schemas.microsoft.com/office/drawing/2014/main" id="{49624DF2-5195-45E3-A0F2-F831C040F9E1}"/>
              </a:ext>
            </a:extLst>
          </p:cNvPr>
          <p:cNvSpPr/>
          <p:nvPr/>
        </p:nvSpPr>
        <p:spPr>
          <a:xfrm>
            <a:off x="7906796" y="3623822"/>
            <a:ext cx="941733" cy="276999"/>
          </a:xfrm>
          <a:prstGeom prst="rect">
            <a:avLst/>
          </a:prstGeom>
        </p:spPr>
        <p:txBody>
          <a:bodyPr wrap="none">
            <a:spAutoFit/>
          </a:bodyPr>
          <a:lstStyle/>
          <a:p>
            <a:r>
              <a:rPr lang="sv-SE" sz="1200" b="1" dirty="0"/>
              <a:t>Persephone</a:t>
            </a:r>
          </a:p>
        </p:txBody>
      </p:sp>
      <p:pic>
        <p:nvPicPr>
          <p:cNvPr id="219" name="Picture 218">
            <a:extLst>
              <a:ext uri="{FF2B5EF4-FFF2-40B4-BE49-F238E27FC236}">
                <a16:creationId xmlns:a16="http://schemas.microsoft.com/office/drawing/2014/main" id="{29AB8B3A-C9BC-4C65-A2E7-85F9E549608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487255" y="357074"/>
            <a:ext cx="534980" cy="399991"/>
          </a:xfrm>
          <a:prstGeom prst="rect">
            <a:avLst/>
          </a:prstGeom>
        </p:spPr>
      </p:pic>
      <p:cxnSp>
        <p:nvCxnSpPr>
          <p:cNvPr id="220" name="Straight Arrow Connector 219">
            <a:extLst>
              <a:ext uri="{FF2B5EF4-FFF2-40B4-BE49-F238E27FC236}">
                <a16:creationId xmlns:a16="http://schemas.microsoft.com/office/drawing/2014/main" id="{C256B57D-9AD1-44A7-84FB-737EBC4F941E}"/>
              </a:ext>
            </a:extLst>
          </p:cNvPr>
          <p:cNvCxnSpPr>
            <a:cxnSpLocks/>
            <a:stCxn id="1049" idx="3"/>
            <a:endCxn id="1055" idx="1"/>
          </p:cNvCxnSpPr>
          <p:nvPr/>
        </p:nvCxnSpPr>
        <p:spPr>
          <a:xfrm flipV="1">
            <a:off x="11021328" y="993046"/>
            <a:ext cx="159468" cy="53599"/>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77" name="Picture 176">
            <a:extLst>
              <a:ext uri="{FF2B5EF4-FFF2-40B4-BE49-F238E27FC236}">
                <a16:creationId xmlns:a16="http://schemas.microsoft.com/office/drawing/2014/main" id="{190B1664-A310-4A10-A893-3741FB3E2C04}"/>
              </a:ext>
            </a:extLst>
          </p:cNvPr>
          <p:cNvPicPr>
            <a:picLocks noChangeAspect="1"/>
          </p:cNvPicPr>
          <p:nvPr/>
        </p:nvPicPr>
        <p:blipFill>
          <a:blip r:embed="rId46"/>
          <a:stretch>
            <a:fillRect/>
          </a:stretch>
        </p:blipFill>
        <p:spPr>
          <a:xfrm>
            <a:off x="10614638" y="2727393"/>
            <a:ext cx="524073" cy="1397922"/>
          </a:xfrm>
          <a:prstGeom prst="rect">
            <a:avLst/>
          </a:prstGeom>
        </p:spPr>
      </p:pic>
      <p:sp>
        <p:nvSpPr>
          <p:cNvPr id="227" name="Rectangle 226">
            <a:extLst>
              <a:ext uri="{FF2B5EF4-FFF2-40B4-BE49-F238E27FC236}">
                <a16:creationId xmlns:a16="http://schemas.microsoft.com/office/drawing/2014/main" id="{495784C8-7874-4E5F-AEB0-985354CCCB0D}"/>
              </a:ext>
            </a:extLst>
          </p:cNvPr>
          <p:cNvSpPr/>
          <p:nvPr/>
        </p:nvSpPr>
        <p:spPr>
          <a:xfrm>
            <a:off x="10661401" y="4152411"/>
            <a:ext cx="604653" cy="276999"/>
          </a:xfrm>
          <a:prstGeom prst="rect">
            <a:avLst/>
          </a:prstGeom>
        </p:spPr>
        <p:txBody>
          <a:bodyPr wrap="none">
            <a:spAutoFit/>
          </a:bodyPr>
          <a:lstStyle/>
          <a:p>
            <a:r>
              <a:rPr lang="sv-SE" sz="1200" b="1" dirty="0"/>
              <a:t>Apollo</a:t>
            </a:r>
          </a:p>
        </p:txBody>
      </p:sp>
      <p:pic>
        <p:nvPicPr>
          <p:cNvPr id="230" name="Picture 229" descr="Logo&#10;&#10;Description automatically generated">
            <a:extLst>
              <a:ext uri="{FF2B5EF4-FFF2-40B4-BE49-F238E27FC236}">
                <a16:creationId xmlns:a16="http://schemas.microsoft.com/office/drawing/2014/main" id="{65357B6D-6A21-461C-BF32-F576817B1AB5}"/>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1064379" y="2399732"/>
            <a:ext cx="398087" cy="396847"/>
          </a:xfrm>
          <a:prstGeom prst="rect">
            <a:avLst/>
          </a:prstGeom>
        </p:spPr>
      </p:pic>
      <p:sp>
        <p:nvSpPr>
          <p:cNvPr id="231" name="Rectangle 230">
            <a:extLst>
              <a:ext uri="{FF2B5EF4-FFF2-40B4-BE49-F238E27FC236}">
                <a16:creationId xmlns:a16="http://schemas.microsoft.com/office/drawing/2014/main" id="{7B861BB1-4A50-4E3A-BF72-D628F150D4A3}"/>
              </a:ext>
            </a:extLst>
          </p:cNvPr>
          <p:cNvSpPr/>
          <p:nvPr/>
        </p:nvSpPr>
        <p:spPr>
          <a:xfrm>
            <a:off x="11280726" y="4171461"/>
            <a:ext cx="684546" cy="276999"/>
          </a:xfrm>
          <a:prstGeom prst="rect">
            <a:avLst/>
          </a:prstGeom>
        </p:spPr>
        <p:txBody>
          <a:bodyPr wrap="none">
            <a:spAutoFit/>
          </a:bodyPr>
          <a:lstStyle/>
          <a:p>
            <a:r>
              <a:rPr lang="sv-SE" sz="1200" b="1" dirty="0"/>
              <a:t>Artemis</a:t>
            </a:r>
          </a:p>
        </p:txBody>
      </p:sp>
      <p:pic>
        <p:nvPicPr>
          <p:cNvPr id="180" name="Picture 14" descr="The Orion Phenomena | Signs Of Heaven">
            <a:extLst>
              <a:ext uri="{FF2B5EF4-FFF2-40B4-BE49-F238E27FC236}">
                <a16:creationId xmlns:a16="http://schemas.microsoft.com/office/drawing/2014/main" id="{6700E443-C492-4526-A724-37380DF104AB}"/>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8050855" y="3960976"/>
            <a:ext cx="607545" cy="1010751"/>
          </a:xfrm>
          <a:prstGeom prst="rect">
            <a:avLst/>
          </a:prstGeom>
          <a:noFill/>
          <a:extLst>
            <a:ext uri="{909E8E84-426E-40DD-AFC4-6F175D3DCCD1}">
              <a14:hiddenFill xmlns:a14="http://schemas.microsoft.com/office/drawing/2010/main">
                <a:solidFill>
                  <a:srgbClr val="FFFFFF"/>
                </a:solidFill>
              </a14:hiddenFill>
            </a:ext>
          </a:extLst>
        </p:spPr>
      </p:pic>
      <p:cxnSp>
        <p:nvCxnSpPr>
          <p:cNvPr id="233" name="Straight Arrow Connector 232">
            <a:extLst>
              <a:ext uri="{FF2B5EF4-FFF2-40B4-BE49-F238E27FC236}">
                <a16:creationId xmlns:a16="http://schemas.microsoft.com/office/drawing/2014/main" id="{611E9990-4880-44F0-B66F-C9F82643DD70}"/>
              </a:ext>
            </a:extLst>
          </p:cNvPr>
          <p:cNvCxnSpPr>
            <a:cxnSpLocks/>
            <a:stCxn id="203" idx="2"/>
            <a:endCxn id="180" idx="3"/>
          </p:cNvCxnSpPr>
          <p:nvPr/>
        </p:nvCxnSpPr>
        <p:spPr>
          <a:xfrm flipH="1">
            <a:off x="8658400" y="2004711"/>
            <a:ext cx="1416511" cy="246164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37" name="Rectangle 236">
            <a:extLst>
              <a:ext uri="{FF2B5EF4-FFF2-40B4-BE49-F238E27FC236}">
                <a16:creationId xmlns:a16="http://schemas.microsoft.com/office/drawing/2014/main" id="{BDAD4832-0D2C-4ED1-AC42-734A0B62BC50}"/>
              </a:ext>
            </a:extLst>
          </p:cNvPr>
          <p:cNvSpPr/>
          <p:nvPr/>
        </p:nvSpPr>
        <p:spPr>
          <a:xfrm rot="16200000">
            <a:off x="7371904" y="4337002"/>
            <a:ext cx="1075936" cy="276999"/>
          </a:xfrm>
          <a:prstGeom prst="rect">
            <a:avLst/>
          </a:prstGeom>
        </p:spPr>
        <p:txBody>
          <a:bodyPr wrap="none">
            <a:spAutoFit/>
          </a:bodyPr>
          <a:lstStyle/>
          <a:p>
            <a:r>
              <a:rPr lang="sv-SE" sz="1200" b="1" dirty="0"/>
              <a:t>Orion &amp; Sirius</a:t>
            </a:r>
          </a:p>
        </p:txBody>
      </p:sp>
      <p:pic>
        <p:nvPicPr>
          <p:cNvPr id="185" name="Picture 184">
            <a:extLst>
              <a:ext uri="{FF2B5EF4-FFF2-40B4-BE49-F238E27FC236}">
                <a16:creationId xmlns:a16="http://schemas.microsoft.com/office/drawing/2014/main" id="{3F1828E0-8D20-41AF-B4CC-5EC6A88D60AB}"/>
              </a:ext>
            </a:extLst>
          </p:cNvPr>
          <p:cNvPicPr>
            <a:picLocks noChangeAspect="1"/>
          </p:cNvPicPr>
          <p:nvPr/>
        </p:nvPicPr>
        <p:blipFill>
          <a:blip r:embed="rId48"/>
          <a:stretch>
            <a:fillRect/>
          </a:stretch>
        </p:blipFill>
        <p:spPr>
          <a:xfrm>
            <a:off x="9625422" y="2760621"/>
            <a:ext cx="872219" cy="1426391"/>
          </a:xfrm>
          <a:prstGeom prst="rect">
            <a:avLst/>
          </a:prstGeom>
        </p:spPr>
      </p:pic>
      <p:sp>
        <p:nvSpPr>
          <p:cNvPr id="239" name="Rectangle 238">
            <a:extLst>
              <a:ext uri="{FF2B5EF4-FFF2-40B4-BE49-F238E27FC236}">
                <a16:creationId xmlns:a16="http://schemas.microsoft.com/office/drawing/2014/main" id="{D93BFAA8-50F3-4849-99D8-5D3E64DC70F6}"/>
              </a:ext>
            </a:extLst>
          </p:cNvPr>
          <p:cNvSpPr/>
          <p:nvPr/>
        </p:nvSpPr>
        <p:spPr>
          <a:xfrm>
            <a:off x="9805353" y="4153451"/>
            <a:ext cx="644792" cy="276999"/>
          </a:xfrm>
          <a:prstGeom prst="rect">
            <a:avLst/>
          </a:prstGeom>
        </p:spPr>
        <p:txBody>
          <a:bodyPr wrap="none">
            <a:spAutoFit/>
          </a:bodyPr>
          <a:lstStyle/>
          <a:p>
            <a:r>
              <a:rPr lang="sv-SE" sz="1200" b="1" dirty="0"/>
              <a:t>Athena</a:t>
            </a:r>
          </a:p>
        </p:txBody>
      </p:sp>
      <p:pic>
        <p:nvPicPr>
          <p:cNvPr id="188" name="Picture 187">
            <a:extLst>
              <a:ext uri="{FF2B5EF4-FFF2-40B4-BE49-F238E27FC236}">
                <a16:creationId xmlns:a16="http://schemas.microsoft.com/office/drawing/2014/main" id="{B8E8F32B-7C2A-4DA4-B125-67FB877C9B21}"/>
              </a:ext>
            </a:extLst>
          </p:cNvPr>
          <p:cNvPicPr>
            <a:picLocks noChangeAspect="1"/>
          </p:cNvPicPr>
          <p:nvPr/>
        </p:nvPicPr>
        <p:blipFill>
          <a:blip r:embed="rId49"/>
          <a:stretch>
            <a:fillRect/>
          </a:stretch>
        </p:blipFill>
        <p:spPr>
          <a:xfrm>
            <a:off x="8845018" y="2843767"/>
            <a:ext cx="761338" cy="1309684"/>
          </a:xfrm>
          <a:prstGeom prst="rect">
            <a:avLst/>
          </a:prstGeom>
        </p:spPr>
      </p:pic>
      <p:sp>
        <p:nvSpPr>
          <p:cNvPr id="175" name="Rectangle 174">
            <a:extLst>
              <a:ext uri="{FF2B5EF4-FFF2-40B4-BE49-F238E27FC236}">
                <a16:creationId xmlns:a16="http://schemas.microsoft.com/office/drawing/2014/main" id="{26485F94-5EC9-4C95-AA2F-1CFC10AA79B9}"/>
              </a:ext>
            </a:extLst>
          </p:cNvPr>
          <p:cNvSpPr/>
          <p:nvPr/>
        </p:nvSpPr>
        <p:spPr>
          <a:xfrm>
            <a:off x="8848529" y="9525"/>
            <a:ext cx="3376769" cy="6593255"/>
          </a:xfrm>
          <a:prstGeom prst="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1" name="Rectangle 240">
            <a:extLst>
              <a:ext uri="{FF2B5EF4-FFF2-40B4-BE49-F238E27FC236}">
                <a16:creationId xmlns:a16="http://schemas.microsoft.com/office/drawing/2014/main" id="{F628D223-21A9-48FC-86AB-9EEE35A23BAE}"/>
              </a:ext>
            </a:extLst>
          </p:cNvPr>
          <p:cNvSpPr/>
          <p:nvPr/>
        </p:nvSpPr>
        <p:spPr>
          <a:xfrm>
            <a:off x="8968786" y="4112784"/>
            <a:ext cx="676788" cy="276999"/>
          </a:xfrm>
          <a:prstGeom prst="rect">
            <a:avLst/>
          </a:prstGeom>
        </p:spPr>
        <p:txBody>
          <a:bodyPr wrap="none">
            <a:spAutoFit/>
          </a:bodyPr>
          <a:lstStyle/>
          <a:p>
            <a:r>
              <a:rPr lang="sv-SE" sz="1200" b="1" dirty="0"/>
              <a:t>Hermes</a:t>
            </a:r>
          </a:p>
        </p:txBody>
      </p:sp>
      <p:pic>
        <p:nvPicPr>
          <p:cNvPr id="189" name="Picture 188">
            <a:extLst>
              <a:ext uri="{FF2B5EF4-FFF2-40B4-BE49-F238E27FC236}">
                <a16:creationId xmlns:a16="http://schemas.microsoft.com/office/drawing/2014/main" id="{67004C56-2518-4B78-A535-BC1853517A99}"/>
              </a:ext>
            </a:extLst>
          </p:cNvPr>
          <p:cNvPicPr>
            <a:picLocks noChangeAspect="1"/>
          </p:cNvPicPr>
          <p:nvPr/>
        </p:nvPicPr>
        <p:blipFill>
          <a:blip r:embed="rId50"/>
          <a:stretch>
            <a:fillRect/>
          </a:stretch>
        </p:blipFill>
        <p:spPr>
          <a:xfrm>
            <a:off x="11447051" y="4746653"/>
            <a:ext cx="608938" cy="1386850"/>
          </a:xfrm>
          <a:prstGeom prst="rect">
            <a:avLst/>
          </a:prstGeom>
        </p:spPr>
      </p:pic>
      <p:sp>
        <p:nvSpPr>
          <p:cNvPr id="243" name="Rectangle 242">
            <a:extLst>
              <a:ext uri="{FF2B5EF4-FFF2-40B4-BE49-F238E27FC236}">
                <a16:creationId xmlns:a16="http://schemas.microsoft.com/office/drawing/2014/main" id="{CA76193E-A205-43AB-B40F-D14CD7D6AE6A}"/>
              </a:ext>
            </a:extLst>
          </p:cNvPr>
          <p:cNvSpPr/>
          <p:nvPr/>
        </p:nvSpPr>
        <p:spPr>
          <a:xfrm>
            <a:off x="11501267" y="6095455"/>
            <a:ext cx="468270" cy="276999"/>
          </a:xfrm>
          <a:prstGeom prst="rect">
            <a:avLst/>
          </a:prstGeom>
        </p:spPr>
        <p:txBody>
          <a:bodyPr wrap="none">
            <a:spAutoFit/>
          </a:bodyPr>
          <a:lstStyle/>
          <a:p>
            <a:r>
              <a:rPr lang="sv-SE" sz="1200" b="1" dirty="0"/>
              <a:t>Ares</a:t>
            </a:r>
          </a:p>
        </p:txBody>
      </p:sp>
      <p:pic>
        <p:nvPicPr>
          <p:cNvPr id="224" name="Picture 223">
            <a:extLst>
              <a:ext uri="{FF2B5EF4-FFF2-40B4-BE49-F238E27FC236}">
                <a16:creationId xmlns:a16="http://schemas.microsoft.com/office/drawing/2014/main" id="{C22922E4-0D17-439B-9CAD-868E3753A8CC}"/>
              </a:ext>
            </a:extLst>
          </p:cNvPr>
          <p:cNvPicPr>
            <a:picLocks noChangeAspect="1"/>
          </p:cNvPicPr>
          <p:nvPr/>
        </p:nvPicPr>
        <p:blipFill>
          <a:blip r:embed="rId51"/>
          <a:stretch>
            <a:fillRect/>
          </a:stretch>
        </p:blipFill>
        <p:spPr>
          <a:xfrm>
            <a:off x="9699236" y="4650668"/>
            <a:ext cx="914055" cy="1414513"/>
          </a:xfrm>
          <a:prstGeom prst="rect">
            <a:avLst/>
          </a:prstGeom>
        </p:spPr>
      </p:pic>
      <p:sp>
        <p:nvSpPr>
          <p:cNvPr id="245" name="Rectangle 244">
            <a:extLst>
              <a:ext uri="{FF2B5EF4-FFF2-40B4-BE49-F238E27FC236}">
                <a16:creationId xmlns:a16="http://schemas.microsoft.com/office/drawing/2014/main" id="{22C6F808-A501-4D4C-92CE-4B59325DE69C}"/>
              </a:ext>
            </a:extLst>
          </p:cNvPr>
          <p:cNvSpPr/>
          <p:nvPr/>
        </p:nvSpPr>
        <p:spPr>
          <a:xfrm>
            <a:off x="9642090" y="6091535"/>
            <a:ext cx="934743" cy="276999"/>
          </a:xfrm>
          <a:prstGeom prst="rect">
            <a:avLst/>
          </a:prstGeom>
        </p:spPr>
        <p:txBody>
          <a:bodyPr wrap="none">
            <a:spAutoFit/>
          </a:bodyPr>
          <a:lstStyle/>
          <a:p>
            <a:r>
              <a:rPr lang="sv-SE" sz="1200" b="1" dirty="0"/>
              <a:t>Hephaestus</a:t>
            </a:r>
          </a:p>
        </p:txBody>
      </p:sp>
      <p:pic>
        <p:nvPicPr>
          <p:cNvPr id="225" name="Picture 224">
            <a:extLst>
              <a:ext uri="{FF2B5EF4-FFF2-40B4-BE49-F238E27FC236}">
                <a16:creationId xmlns:a16="http://schemas.microsoft.com/office/drawing/2014/main" id="{EC755118-E289-46FD-84F4-99F96A5454E4}"/>
              </a:ext>
            </a:extLst>
          </p:cNvPr>
          <p:cNvPicPr>
            <a:picLocks noChangeAspect="1"/>
          </p:cNvPicPr>
          <p:nvPr/>
        </p:nvPicPr>
        <p:blipFill>
          <a:blip r:embed="rId52"/>
          <a:stretch>
            <a:fillRect/>
          </a:stretch>
        </p:blipFill>
        <p:spPr>
          <a:xfrm>
            <a:off x="10654939" y="4751393"/>
            <a:ext cx="760073" cy="1344744"/>
          </a:xfrm>
          <a:prstGeom prst="rect">
            <a:avLst/>
          </a:prstGeom>
        </p:spPr>
      </p:pic>
      <p:sp>
        <p:nvSpPr>
          <p:cNvPr id="247" name="Rectangle 246">
            <a:extLst>
              <a:ext uri="{FF2B5EF4-FFF2-40B4-BE49-F238E27FC236}">
                <a16:creationId xmlns:a16="http://schemas.microsoft.com/office/drawing/2014/main" id="{858231AF-D46F-426B-8A7C-6BF9367520BE}"/>
              </a:ext>
            </a:extLst>
          </p:cNvPr>
          <p:cNvSpPr/>
          <p:nvPr/>
        </p:nvSpPr>
        <p:spPr>
          <a:xfrm>
            <a:off x="10675955" y="6056976"/>
            <a:ext cx="761234" cy="276999"/>
          </a:xfrm>
          <a:prstGeom prst="rect">
            <a:avLst/>
          </a:prstGeom>
        </p:spPr>
        <p:txBody>
          <a:bodyPr wrap="none">
            <a:spAutoFit/>
          </a:bodyPr>
          <a:lstStyle/>
          <a:p>
            <a:r>
              <a:rPr lang="sv-SE" sz="1200" b="1" dirty="0"/>
              <a:t>Dionysus</a:t>
            </a:r>
          </a:p>
        </p:txBody>
      </p:sp>
      <p:pic>
        <p:nvPicPr>
          <p:cNvPr id="228" name="Picture 227" descr="Icon&#10;&#10;Description automatically generated">
            <a:extLst>
              <a:ext uri="{FF2B5EF4-FFF2-40B4-BE49-F238E27FC236}">
                <a16:creationId xmlns:a16="http://schemas.microsoft.com/office/drawing/2014/main" id="{6C2659F5-BE95-40DA-9E1D-C39E8DC2B923}"/>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10373868" y="2623725"/>
            <a:ext cx="515443" cy="515443"/>
          </a:xfrm>
          <a:prstGeom prst="rect">
            <a:avLst/>
          </a:prstGeom>
        </p:spPr>
      </p:pic>
      <p:pic>
        <p:nvPicPr>
          <p:cNvPr id="110" name="Picture 109" descr="Logo, icon&#10;&#10;Description automatically generated">
            <a:extLst>
              <a:ext uri="{FF2B5EF4-FFF2-40B4-BE49-F238E27FC236}">
                <a16:creationId xmlns:a16="http://schemas.microsoft.com/office/drawing/2014/main" id="{E8870E78-6215-490C-BF2B-4EC5788E6233}"/>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0757809" y="372982"/>
            <a:ext cx="211181" cy="211181"/>
          </a:xfrm>
          <a:prstGeom prst="rect">
            <a:avLst/>
          </a:prstGeom>
        </p:spPr>
      </p:pic>
      <p:pic>
        <p:nvPicPr>
          <p:cNvPr id="7170" name="Picture 2" descr="Scratch编程】第十一讲：爱神丘比特- 文章- 小系统xiaoXT.com 少儿编程">
            <a:extLst>
              <a:ext uri="{FF2B5EF4-FFF2-40B4-BE49-F238E27FC236}">
                <a16:creationId xmlns:a16="http://schemas.microsoft.com/office/drawing/2014/main" id="{B01DF4BF-F43E-4927-9F28-6C00C4754549}"/>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7434779" y="5573879"/>
            <a:ext cx="918277" cy="918277"/>
          </a:xfrm>
          <a:prstGeom prst="rect">
            <a:avLst/>
          </a:prstGeom>
          <a:noFill/>
          <a:extLst>
            <a:ext uri="{909E8E84-426E-40DD-AFC4-6F175D3DCCD1}">
              <a14:hiddenFill xmlns:a14="http://schemas.microsoft.com/office/drawing/2010/main">
                <a:solidFill>
                  <a:srgbClr val="FFFFFF"/>
                </a:solidFill>
              </a14:hiddenFill>
            </a:ext>
          </a:extLst>
        </p:spPr>
      </p:pic>
      <p:cxnSp>
        <p:nvCxnSpPr>
          <p:cNvPr id="169" name="Straight Arrow Connector 168">
            <a:extLst>
              <a:ext uri="{FF2B5EF4-FFF2-40B4-BE49-F238E27FC236}">
                <a16:creationId xmlns:a16="http://schemas.microsoft.com/office/drawing/2014/main" id="{83EC1492-CD4A-42FF-9C11-FC9CA05DFB1F}"/>
              </a:ext>
            </a:extLst>
          </p:cNvPr>
          <p:cNvCxnSpPr>
            <a:cxnSpLocks/>
            <a:stCxn id="1029" idx="1"/>
            <a:endCxn id="7170" idx="3"/>
          </p:cNvCxnSpPr>
          <p:nvPr/>
        </p:nvCxnSpPr>
        <p:spPr>
          <a:xfrm flipH="1">
            <a:off x="8353056" y="5461142"/>
            <a:ext cx="656514" cy="57187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7171" name="Rectangle 7170">
            <a:extLst>
              <a:ext uri="{FF2B5EF4-FFF2-40B4-BE49-F238E27FC236}">
                <a16:creationId xmlns:a16="http://schemas.microsoft.com/office/drawing/2014/main" id="{A0F7846C-E382-4D4F-A4A1-9FF117C00C5D}"/>
              </a:ext>
            </a:extLst>
          </p:cNvPr>
          <p:cNvSpPr/>
          <p:nvPr/>
        </p:nvSpPr>
        <p:spPr>
          <a:xfrm>
            <a:off x="7261248" y="6429363"/>
            <a:ext cx="976293" cy="276999"/>
          </a:xfrm>
          <a:prstGeom prst="rect">
            <a:avLst/>
          </a:prstGeom>
        </p:spPr>
        <p:txBody>
          <a:bodyPr wrap="none">
            <a:spAutoFit/>
          </a:bodyPr>
          <a:lstStyle/>
          <a:p>
            <a:r>
              <a:rPr lang="sv-SE" sz="1200" b="1" dirty="0"/>
              <a:t>Eros/Cupido</a:t>
            </a:r>
          </a:p>
        </p:txBody>
      </p:sp>
      <p:sp>
        <p:nvSpPr>
          <p:cNvPr id="5" name="Rectangle 4">
            <a:extLst>
              <a:ext uri="{FF2B5EF4-FFF2-40B4-BE49-F238E27FC236}">
                <a16:creationId xmlns:a16="http://schemas.microsoft.com/office/drawing/2014/main" id="{B77002F8-D318-41B6-A833-2D6E2F0282D5}"/>
              </a:ext>
            </a:extLst>
          </p:cNvPr>
          <p:cNvSpPr/>
          <p:nvPr/>
        </p:nvSpPr>
        <p:spPr>
          <a:xfrm>
            <a:off x="7304360" y="2131125"/>
            <a:ext cx="756938" cy="276999"/>
          </a:xfrm>
          <a:prstGeom prst="rect">
            <a:avLst/>
          </a:prstGeom>
        </p:spPr>
        <p:txBody>
          <a:bodyPr wrap="none">
            <a:spAutoFit/>
          </a:bodyPr>
          <a:lstStyle/>
          <a:p>
            <a:r>
              <a:rPr lang="sv-SE" sz="1200" b="1" dirty="0"/>
              <a:t>Cerberus</a:t>
            </a:r>
          </a:p>
        </p:txBody>
      </p:sp>
      <p:cxnSp>
        <p:nvCxnSpPr>
          <p:cNvPr id="115" name="Straight Arrow Connector 114">
            <a:extLst>
              <a:ext uri="{FF2B5EF4-FFF2-40B4-BE49-F238E27FC236}">
                <a16:creationId xmlns:a16="http://schemas.microsoft.com/office/drawing/2014/main" id="{E589D81E-E902-462C-BA16-06263873FAE6}"/>
              </a:ext>
            </a:extLst>
          </p:cNvPr>
          <p:cNvCxnSpPr>
            <a:cxnSpLocks/>
            <a:endCxn id="5" idx="0"/>
          </p:cNvCxnSpPr>
          <p:nvPr/>
        </p:nvCxnSpPr>
        <p:spPr>
          <a:xfrm flipH="1">
            <a:off x="7682829" y="1786617"/>
            <a:ext cx="223967" cy="344508"/>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3483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CBA0F5-5464-4EA9-BB44-C9CED371AC3A}"/>
              </a:ext>
            </a:extLst>
          </p:cNvPr>
          <p:cNvPicPr>
            <a:picLocks noChangeAspect="1"/>
          </p:cNvPicPr>
          <p:nvPr/>
        </p:nvPicPr>
        <p:blipFill>
          <a:blip r:embed="rId2"/>
          <a:stretch>
            <a:fillRect/>
          </a:stretch>
        </p:blipFill>
        <p:spPr>
          <a:xfrm>
            <a:off x="3533776" y="692199"/>
            <a:ext cx="8658224" cy="3664284"/>
          </a:xfrm>
          <a:prstGeom prst="rect">
            <a:avLst/>
          </a:prstGeom>
        </p:spPr>
      </p:pic>
      <p:sp>
        <p:nvSpPr>
          <p:cNvPr id="4" name="Rectangle 3">
            <a:extLst>
              <a:ext uri="{FF2B5EF4-FFF2-40B4-BE49-F238E27FC236}">
                <a16:creationId xmlns:a16="http://schemas.microsoft.com/office/drawing/2014/main" id="{33021D17-9C1D-40D6-83C6-845B57D7B2BF}"/>
              </a:ext>
            </a:extLst>
          </p:cNvPr>
          <p:cNvSpPr/>
          <p:nvPr/>
        </p:nvSpPr>
        <p:spPr>
          <a:xfrm>
            <a:off x="0" y="0"/>
            <a:ext cx="2319866" cy="369332"/>
          </a:xfrm>
          <a:prstGeom prst="rect">
            <a:avLst/>
          </a:prstGeom>
        </p:spPr>
        <p:txBody>
          <a:bodyPr wrap="none">
            <a:spAutoFit/>
          </a:bodyPr>
          <a:lstStyle/>
          <a:p>
            <a:r>
              <a:rPr lang="sv-SE" b="1" dirty="0"/>
              <a:t>Genealogy of Hellenes</a:t>
            </a:r>
          </a:p>
        </p:txBody>
      </p:sp>
      <p:pic>
        <p:nvPicPr>
          <p:cNvPr id="5" name="Picture 4">
            <a:extLst>
              <a:ext uri="{FF2B5EF4-FFF2-40B4-BE49-F238E27FC236}">
                <a16:creationId xmlns:a16="http://schemas.microsoft.com/office/drawing/2014/main" id="{69953EAD-ECD9-4E26-AEAC-44FC8D66B90E}"/>
              </a:ext>
            </a:extLst>
          </p:cNvPr>
          <p:cNvPicPr>
            <a:picLocks noChangeAspect="1"/>
          </p:cNvPicPr>
          <p:nvPr/>
        </p:nvPicPr>
        <p:blipFill>
          <a:blip r:embed="rId3"/>
          <a:stretch>
            <a:fillRect/>
          </a:stretch>
        </p:blipFill>
        <p:spPr>
          <a:xfrm>
            <a:off x="4493453" y="468962"/>
            <a:ext cx="716722" cy="1166211"/>
          </a:xfrm>
          <a:prstGeom prst="rect">
            <a:avLst/>
          </a:prstGeom>
        </p:spPr>
      </p:pic>
      <p:pic>
        <p:nvPicPr>
          <p:cNvPr id="6" name="Picture 2" descr="Greek myths: Villainous characters and tales with a twist | KidsNews">
            <a:extLst>
              <a:ext uri="{FF2B5EF4-FFF2-40B4-BE49-F238E27FC236}">
                <a16:creationId xmlns:a16="http://schemas.microsoft.com/office/drawing/2014/main" id="{E319797A-8AAB-41B3-8B74-FDC6C1727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574" y="0"/>
            <a:ext cx="699407" cy="1052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Good?: The Age of Gods and Mortals">
            <a:extLst>
              <a:ext uri="{FF2B5EF4-FFF2-40B4-BE49-F238E27FC236}">
                <a16:creationId xmlns:a16="http://schemas.microsoft.com/office/drawing/2014/main" id="{71C62739-A93B-4F0C-8EFB-2BC93EC17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2437" y="212787"/>
            <a:ext cx="628650" cy="839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希腊神话2——丢卡利翁与皮拉- 每日头条">
            <a:extLst>
              <a:ext uri="{FF2B5EF4-FFF2-40B4-BE49-F238E27FC236}">
                <a16:creationId xmlns:a16="http://schemas.microsoft.com/office/drawing/2014/main" id="{B3B1ED2F-44E8-4A10-B2F2-433C777D4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630" y="1401179"/>
            <a:ext cx="2295525" cy="19907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64A9A22-6215-4362-86E0-F451D5A4668A}"/>
              </a:ext>
            </a:extLst>
          </p:cNvPr>
          <p:cNvCxnSpPr/>
          <p:nvPr/>
        </p:nvCxnSpPr>
        <p:spPr>
          <a:xfrm flipH="1">
            <a:off x="3952875" y="1987599"/>
            <a:ext cx="2733675" cy="200025"/>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B1EF28A-11C7-4661-BDE9-9427EF7D7A2C}"/>
              </a:ext>
            </a:extLst>
          </p:cNvPr>
          <p:cNvCxnSpPr>
            <a:cxnSpLocks/>
          </p:cNvCxnSpPr>
          <p:nvPr/>
        </p:nvCxnSpPr>
        <p:spPr>
          <a:xfrm flipH="1">
            <a:off x="2968393" y="2017450"/>
            <a:ext cx="5104044" cy="1032186"/>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7765A2E-08A7-46A4-83A7-CF3FDE7E0D9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686550" y="3049636"/>
            <a:ext cx="647736" cy="647736"/>
          </a:xfrm>
          <a:prstGeom prst="rect">
            <a:avLst/>
          </a:prstGeom>
        </p:spPr>
      </p:pic>
      <p:pic>
        <p:nvPicPr>
          <p:cNvPr id="14" name="Picture 13" descr="Icon&#10;&#10;Description automatically generated">
            <a:extLst>
              <a:ext uri="{FF2B5EF4-FFF2-40B4-BE49-F238E27FC236}">
                <a16:creationId xmlns:a16="http://schemas.microsoft.com/office/drawing/2014/main" id="{E6FFB1D6-213A-4937-B003-5A690F3F063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43200" y="4230132"/>
            <a:ext cx="1277649" cy="900438"/>
          </a:xfrm>
          <a:prstGeom prst="rect">
            <a:avLst/>
          </a:prstGeom>
        </p:spPr>
      </p:pic>
    </p:spTree>
    <p:extLst>
      <p:ext uri="{BB962C8B-B14F-4D97-AF65-F5344CB8AC3E}">
        <p14:creationId xmlns:p14="http://schemas.microsoft.com/office/powerpoint/2010/main" val="4144350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7" name="Picture 1036">
            <a:extLst>
              <a:ext uri="{FF2B5EF4-FFF2-40B4-BE49-F238E27FC236}">
                <a16:creationId xmlns:a16="http://schemas.microsoft.com/office/drawing/2014/main" id="{BC395496-DFBB-4ADB-B7DE-BC9F343ADAEA}"/>
              </a:ext>
            </a:extLst>
          </p:cNvPr>
          <p:cNvPicPr>
            <a:picLocks noChangeAspect="1"/>
          </p:cNvPicPr>
          <p:nvPr/>
        </p:nvPicPr>
        <p:blipFill>
          <a:blip r:embed="rId2"/>
          <a:stretch>
            <a:fillRect/>
          </a:stretch>
        </p:blipFill>
        <p:spPr>
          <a:xfrm>
            <a:off x="-1" y="2294482"/>
            <a:ext cx="6286501" cy="4594543"/>
          </a:xfrm>
          <a:prstGeom prst="rect">
            <a:avLst/>
          </a:prstGeom>
        </p:spPr>
      </p:pic>
      <p:pic>
        <p:nvPicPr>
          <p:cNvPr id="1026" name="Picture 2" descr="Daedalus">
            <a:extLst>
              <a:ext uri="{FF2B5EF4-FFF2-40B4-BE49-F238E27FC236}">
                <a16:creationId xmlns:a16="http://schemas.microsoft.com/office/drawing/2014/main" id="{8B71B60F-E88E-495C-A0B8-2F520ABC4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4828" y="-8751"/>
            <a:ext cx="1285875" cy="20616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3928C6-3053-49F1-BFC3-FC2A09E7FBFD}"/>
              </a:ext>
            </a:extLst>
          </p:cNvPr>
          <p:cNvSpPr/>
          <p:nvPr/>
        </p:nvSpPr>
        <p:spPr>
          <a:xfrm>
            <a:off x="0" y="0"/>
            <a:ext cx="1901739" cy="369332"/>
          </a:xfrm>
          <a:prstGeom prst="rect">
            <a:avLst/>
          </a:prstGeom>
        </p:spPr>
        <p:txBody>
          <a:bodyPr wrap="none">
            <a:spAutoFit/>
          </a:bodyPr>
          <a:lstStyle/>
          <a:p>
            <a:r>
              <a:rPr lang="sv-SE" b="1" dirty="0"/>
              <a:t>Daedalus &amp; Icarus</a:t>
            </a:r>
          </a:p>
        </p:txBody>
      </p:sp>
      <p:sp>
        <p:nvSpPr>
          <p:cNvPr id="6" name="Rectangle 5">
            <a:extLst>
              <a:ext uri="{FF2B5EF4-FFF2-40B4-BE49-F238E27FC236}">
                <a16:creationId xmlns:a16="http://schemas.microsoft.com/office/drawing/2014/main" id="{1842C845-6DC9-4458-A4E3-E3E64605E5CC}"/>
              </a:ext>
            </a:extLst>
          </p:cNvPr>
          <p:cNvSpPr/>
          <p:nvPr/>
        </p:nvSpPr>
        <p:spPr>
          <a:xfrm>
            <a:off x="3632044" y="2052935"/>
            <a:ext cx="811441" cy="276999"/>
          </a:xfrm>
          <a:prstGeom prst="rect">
            <a:avLst/>
          </a:prstGeom>
        </p:spPr>
        <p:txBody>
          <a:bodyPr wrap="none">
            <a:spAutoFit/>
          </a:bodyPr>
          <a:lstStyle/>
          <a:p>
            <a:r>
              <a:rPr lang="sv-SE" sz="1200" b="1" dirty="0"/>
              <a:t>Daedalus </a:t>
            </a:r>
          </a:p>
        </p:txBody>
      </p:sp>
      <p:pic>
        <p:nvPicPr>
          <p:cNvPr id="1028" name="Picture 4">
            <a:extLst>
              <a:ext uri="{FF2B5EF4-FFF2-40B4-BE49-F238E27FC236}">
                <a16:creationId xmlns:a16="http://schemas.microsoft.com/office/drawing/2014/main" id="{C39D6E8B-D3E9-4A7A-9358-22B42D136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0" y="-8751"/>
            <a:ext cx="2857500" cy="371475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C2CF00C-E8CB-49E7-B9FC-4B88B08DA3C5}"/>
              </a:ext>
            </a:extLst>
          </p:cNvPr>
          <p:cNvSpPr/>
          <p:nvPr/>
        </p:nvSpPr>
        <p:spPr>
          <a:xfrm>
            <a:off x="615830" y="1041119"/>
            <a:ext cx="2584656" cy="830997"/>
          </a:xfrm>
          <a:prstGeom prst="rect">
            <a:avLst/>
          </a:prstGeom>
        </p:spPr>
        <p:txBody>
          <a:bodyPr wrap="square">
            <a:spAutoFit/>
          </a:bodyPr>
          <a:lstStyle/>
          <a:p>
            <a:r>
              <a:rPr lang="sv-SE" sz="1200" b="1" dirty="0">
                <a:solidFill>
                  <a:srgbClr val="202122"/>
                </a:solidFill>
                <a:latin typeface="Arial" panose="020B0604020202020204" pitchFamily="34" charset="0"/>
              </a:rPr>
              <a:t>Daedalus</a:t>
            </a:r>
            <a:r>
              <a:rPr lang="sv-SE" sz="1200" dirty="0">
                <a:solidFill>
                  <a:srgbClr val="202122"/>
                </a:solidFill>
                <a:latin typeface="Arial" panose="020B0604020202020204" pitchFamily="34" charset="0"/>
              </a:rPr>
              <a:t> was a skillful architect and craftsman, and was seen as a symbol of wisdom, knowledge, and power. He is the father of </a:t>
            </a:r>
            <a:r>
              <a:rPr lang="sv-SE" sz="1200" b="1" dirty="0">
                <a:latin typeface="Arial" panose="020B0604020202020204" pitchFamily="34" charset="0"/>
              </a:rPr>
              <a:t>Icarus</a:t>
            </a:r>
            <a:r>
              <a:rPr lang="sv-SE" sz="1200" dirty="0">
                <a:solidFill>
                  <a:srgbClr val="202122"/>
                </a:solidFill>
                <a:latin typeface="Arial" panose="020B0604020202020204" pitchFamily="34" charset="0"/>
              </a:rPr>
              <a:t>,</a:t>
            </a:r>
            <a:endParaRPr lang="sv-SE" sz="1200" dirty="0"/>
          </a:p>
        </p:txBody>
      </p:sp>
      <p:sp>
        <p:nvSpPr>
          <p:cNvPr id="9" name="Rectangle 8">
            <a:extLst>
              <a:ext uri="{FF2B5EF4-FFF2-40B4-BE49-F238E27FC236}">
                <a16:creationId xmlns:a16="http://schemas.microsoft.com/office/drawing/2014/main" id="{A0ED14E2-978C-4276-9A56-D2FC24125A7C}"/>
              </a:ext>
            </a:extLst>
          </p:cNvPr>
          <p:cNvSpPr/>
          <p:nvPr/>
        </p:nvSpPr>
        <p:spPr>
          <a:xfrm>
            <a:off x="10136165" y="3790950"/>
            <a:ext cx="1334724" cy="276999"/>
          </a:xfrm>
          <a:prstGeom prst="rect">
            <a:avLst/>
          </a:prstGeom>
        </p:spPr>
        <p:txBody>
          <a:bodyPr wrap="none">
            <a:spAutoFit/>
          </a:bodyPr>
          <a:lstStyle/>
          <a:p>
            <a:r>
              <a:rPr lang="sv-SE" sz="1200" b="1" dirty="0"/>
              <a:t>Daedalus &amp; Icarus</a:t>
            </a:r>
          </a:p>
        </p:txBody>
      </p:sp>
      <p:sp>
        <p:nvSpPr>
          <p:cNvPr id="10" name="Rectangle 9">
            <a:extLst>
              <a:ext uri="{FF2B5EF4-FFF2-40B4-BE49-F238E27FC236}">
                <a16:creationId xmlns:a16="http://schemas.microsoft.com/office/drawing/2014/main" id="{1770BF57-8930-4D69-B9BB-944F7E4D94AD}"/>
              </a:ext>
            </a:extLst>
          </p:cNvPr>
          <p:cNvSpPr/>
          <p:nvPr/>
        </p:nvSpPr>
        <p:spPr>
          <a:xfrm>
            <a:off x="2369699" y="703515"/>
            <a:ext cx="893258" cy="276999"/>
          </a:xfrm>
          <a:prstGeom prst="rect">
            <a:avLst/>
          </a:prstGeom>
        </p:spPr>
        <p:txBody>
          <a:bodyPr wrap="none">
            <a:spAutoFit/>
          </a:bodyPr>
          <a:lstStyle/>
          <a:p>
            <a:r>
              <a:rPr lang="sv-SE" sz="1200" b="1" dirty="0"/>
              <a:t>Erechtheus</a:t>
            </a:r>
          </a:p>
        </p:txBody>
      </p:sp>
      <p:pic>
        <p:nvPicPr>
          <p:cNvPr id="11" name="Picture 10" descr="Icon&#10;&#10;Description automatically generated">
            <a:extLst>
              <a:ext uri="{FF2B5EF4-FFF2-40B4-BE49-F238E27FC236}">
                <a16:creationId xmlns:a16="http://schemas.microsoft.com/office/drawing/2014/main" id="{43179F98-86B1-4FE0-A787-A97D3E0BA02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471179" y="70366"/>
            <a:ext cx="633149" cy="633149"/>
          </a:xfrm>
          <a:prstGeom prst="rect">
            <a:avLst/>
          </a:prstGeom>
        </p:spPr>
      </p:pic>
      <p:cxnSp>
        <p:nvCxnSpPr>
          <p:cNvPr id="12" name="Straight Arrow Connector 11">
            <a:extLst>
              <a:ext uri="{FF2B5EF4-FFF2-40B4-BE49-F238E27FC236}">
                <a16:creationId xmlns:a16="http://schemas.microsoft.com/office/drawing/2014/main" id="{553B5237-230D-43B7-A4F3-DD379F6CD5C2}"/>
              </a:ext>
            </a:extLst>
          </p:cNvPr>
          <p:cNvCxnSpPr>
            <a:cxnSpLocks/>
            <a:stCxn id="11" idx="3"/>
            <a:endCxn id="1026" idx="1"/>
          </p:cNvCxnSpPr>
          <p:nvPr/>
        </p:nvCxnSpPr>
        <p:spPr>
          <a:xfrm>
            <a:off x="3104328" y="386941"/>
            <a:ext cx="290500" cy="635151"/>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3D7C608-611B-4D7E-A1C2-C8B2E70249B8}"/>
              </a:ext>
            </a:extLst>
          </p:cNvPr>
          <p:cNvSpPr/>
          <p:nvPr/>
        </p:nvSpPr>
        <p:spPr>
          <a:xfrm>
            <a:off x="2369180" y="4693523"/>
            <a:ext cx="837665" cy="369332"/>
          </a:xfrm>
          <a:prstGeom prst="rect">
            <a:avLst/>
          </a:prstGeom>
        </p:spPr>
        <p:txBody>
          <a:bodyPr wrap="none">
            <a:spAutoFit/>
          </a:bodyPr>
          <a:lstStyle/>
          <a:p>
            <a:r>
              <a:rPr lang="sv-SE" dirty="0"/>
              <a:t>Athens</a:t>
            </a:r>
          </a:p>
        </p:txBody>
      </p:sp>
      <p:sp>
        <p:nvSpPr>
          <p:cNvPr id="20" name="Rectangle 19">
            <a:extLst>
              <a:ext uri="{FF2B5EF4-FFF2-40B4-BE49-F238E27FC236}">
                <a16:creationId xmlns:a16="http://schemas.microsoft.com/office/drawing/2014/main" id="{15F63DCC-53AB-426B-859F-64ECC9EF4BB8}"/>
              </a:ext>
            </a:extLst>
          </p:cNvPr>
          <p:cNvSpPr/>
          <p:nvPr/>
        </p:nvSpPr>
        <p:spPr>
          <a:xfrm>
            <a:off x="2354058" y="5879612"/>
            <a:ext cx="689291" cy="369332"/>
          </a:xfrm>
          <a:prstGeom prst="rect">
            <a:avLst/>
          </a:prstGeom>
        </p:spPr>
        <p:txBody>
          <a:bodyPr wrap="none">
            <a:spAutoFit/>
          </a:bodyPr>
          <a:lstStyle/>
          <a:p>
            <a:r>
              <a:rPr lang="sv-SE" dirty="0"/>
              <a:t>Crete</a:t>
            </a:r>
          </a:p>
        </p:txBody>
      </p:sp>
      <p:sp>
        <p:nvSpPr>
          <p:cNvPr id="21" name="Rectangle 20">
            <a:extLst>
              <a:ext uri="{FF2B5EF4-FFF2-40B4-BE49-F238E27FC236}">
                <a16:creationId xmlns:a16="http://schemas.microsoft.com/office/drawing/2014/main" id="{4828716B-B49B-4EA5-ACD4-56FC815AC49A}"/>
              </a:ext>
            </a:extLst>
          </p:cNvPr>
          <p:cNvSpPr/>
          <p:nvPr/>
        </p:nvSpPr>
        <p:spPr>
          <a:xfrm>
            <a:off x="4172634" y="6048376"/>
            <a:ext cx="989915" cy="46782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22" name="Straight Connector 21">
            <a:extLst>
              <a:ext uri="{FF2B5EF4-FFF2-40B4-BE49-F238E27FC236}">
                <a16:creationId xmlns:a16="http://schemas.microsoft.com/office/drawing/2014/main" id="{B489CCDC-86EA-4B2C-BE5B-94861FC79DE7}"/>
              </a:ext>
            </a:extLst>
          </p:cNvPr>
          <p:cNvCxnSpPr>
            <a:cxnSpLocks/>
            <a:stCxn id="55" idx="2"/>
          </p:cNvCxnSpPr>
          <p:nvPr/>
        </p:nvCxnSpPr>
        <p:spPr>
          <a:xfrm>
            <a:off x="4402471" y="5486369"/>
            <a:ext cx="276125" cy="557588"/>
          </a:xfrm>
          <a:prstGeom prst="line">
            <a:avLst/>
          </a:prstGeom>
          <a:ln>
            <a:solidFill>
              <a:srgbClr val="0070C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Minos | Knossos Guides">
            <a:extLst>
              <a:ext uri="{FF2B5EF4-FFF2-40B4-BE49-F238E27FC236}">
                <a16:creationId xmlns:a16="http://schemas.microsoft.com/office/drawing/2014/main" id="{5E86C849-231D-4541-A24A-14F4205530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0905" y="5363534"/>
            <a:ext cx="2113865" cy="1188462"/>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13DE2D95-4158-413E-9DE6-A2A0DB779F94}"/>
              </a:ext>
            </a:extLst>
          </p:cNvPr>
          <p:cNvSpPr/>
          <p:nvPr/>
        </p:nvSpPr>
        <p:spPr>
          <a:xfrm>
            <a:off x="7223771" y="6551346"/>
            <a:ext cx="585417" cy="276999"/>
          </a:xfrm>
          <a:prstGeom prst="rect">
            <a:avLst/>
          </a:prstGeom>
        </p:spPr>
        <p:txBody>
          <a:bodyPr wrap="none">
            <a:spAutoFit/>
          </a:bodyPr>
          <a:lstStyle/>
          <a:p>
            <a:r>
              <a:rPr lang="sv-SE" sz="1200" b="1" dirty="0"/>
              <a:t>Minos</a:t>
            </a:r>
          </a:p>
        </p:txBody>
      </p:sp>
      <p:pic>
        <p:nvPicPr>
          <p:cNvPr id="1032" name="Picture 8" descr="A Muscular Minotaur | Cartoon, Cute cartoon animals, Cartoon cow">
            <a:extLst>
              <a:ext uri="{FF2B5EF4-FFF2-40B4-BE49-F238E27FC236}">
                <a16:creationId xmlns:a16="http://schemas.microsoft.com/office/drawing/2014/main" id="{A70071C3-06E1-4B15-9C8A-DD2F7CC17E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8797" y="4536971"/>
            <a:ext cx="1182428" cy="210446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44C4E805-65FF-4AD4-88D6-04ED344FA6C4}"/>
              </a:ext>
            </a:extLst>
          </p:cNvPr>
          <p:cNvSpPr/>
          <p:nvPr/>
        </p:nvSpPr>
        <p:spPr>
          <a:xfrm>
            <a:off x="8746460" y="6516198"/>
            <a:ext cx="789127" cy="276999"/>
          </a:xfrm>
          <a:prstGeom prst="rect">
            <a:avLst/>
          </a:prstGeom>
        </p:spPr>
        <p:txBody>
          <a:bodyPr wrap="none">
            <a:spAutoFit/>
          </a:bodyPr>
          <a:lstStyle/>
          <a:p>
            <a:r>
              <a:rPr lang="sv-SE" sz="1200" b="1" dirty="0"/>
              <a:t>Minotaur</a:t>
            </a:r>
          </a:p>
        </p:txBody>
      </p:sp>
      <p:sp>
        <p:nvSpPr>
          <p:cNvPr id="1024" name="Rectangle 1023">
            <a:extLst>
              <a:ext uri="{FF2B5EF4-FFF2-40B4-BE49-F238E27FC236}">
                <a16:creationId xmlns:a16="http://schemas.microsoft.com/office/drawing/2014/main" id="{4DF056C6-38FC-4426-B55B-0F1A9C810BBF}"/>
              </a:ext>
            </a:extLst>
          </p:cNvPr>
          <p:cNvSpPr/>
          <p:nvPr/>
        </p:nvSpPr>
        <p:spPr>
          <a:xfrm>
            <a:off x="9810750" y="5489517"/>
            <a:ext cx="2419350" cy="1200329"/>
          </a:xfrm>
          <a:prstGeom prst="rect">
            <a:avLst/>
          </a:prstGeom>
        </p:spPr>
        <p:txBody>
          <a:bodyPr wrap="square">
            <a:spAutoFit/>
          </a:bodyPr>
          <a:lstStyle/>
          <a:p>
            <a:r>
              <a:rPr lang="en-US" sz="1200" dirty="0"/>
              <a:t>He dwelt at the center of the </a:t>
            </a:r>
            <a:r>
              <a:rPr lang="en-US" sz="1200" b="1" dirty="0"/>
              <a:t>Labyrinth</a:t>
            </a:r>
            <a:r>
              <a:rPr lang="en-US" sz="1200" dirty="0"/>
              <a:t>, which was an elaborate maze-like construction designed by the architect Daedalus and his son Icarus, on the command of King Minos of Crete.</a:t>
            </a:r>
            <a:endParaRPr lang="sv-SE" sz="1200" dirty="0"/>
          </a:p>
        </p:txBody>
      </p:sp>
      <p:pic>
        <p:nvPicPr>
          <p:cNvPr id="1034" name="Picture 10" descr="Amazon.com: 3D Maze (The Labyrinth): Appstore for Android">
            <a:extLst>
              <a:ext uri="{FF2B5EF4-FFF2-40B4-BE49-F238E27FC236}">
                <a16:creationId xmlns:a16="http://schemas.microsoft.com/office/drawing/2014/main" id="{BD6C589A-78D6-4A50-95B1-2401576236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6550" y="2256226"/>
            <a:ext cx="2176475" cy="2176475"/>
          </a:xfrm>
          <a:prstGeom prst="rect">
            <a:avLst/>
          </a:prstGeom>
          <a:noFill/>
          <a:extLst>
            <a:ext uri="{909E8E84-426E-40DD-AFC4-6F175D3DCCD1}">
              <a14:hiddenFill xmlns:a14="http://schemas.microsoft.com/office/drawing/2010/main">
                <a:solidFill>
                  <a:srgbClr val="FFFFFF"/>
                </a:solidFill>
              </a14:hiddenFill>
            </a:ext>
          </a:extLst>
        </p:spPr>
      </p:pic>
      <p:sp>
        <p:nvSpPr>
          <p:cNvPr id="1025" name="Rectangle 1024">
            <a:extLst>
              <a:ext uri="{FF2B5EF4-FFF2-40B4-BE49-F238E27FC236}">
                <a16:creationId xmlns:a16="http://schemas.microsoft.com/office/drawing/2014/main" id="{0E8C103C-AF2B-4918-86EE-38A4B0569264}"/>
              </a:ext>
            </a:extLst>
          </p:cNvPr>
          <p:cNvSpPr/>
          <p:nvPr/>
        </p:nvSpPr>
        <p:spPr>
          <a:xfrm>
            <a:off x="7700220" y="4462716"/>
            <a:ext cx="791563" cy="276999"/>
          </a:xfrm>
          <a:prstGeom prst="rect">
            <a:avLst/>
          </a:prstGeom>
        </p:spPr>
        <p:txBody>
          <a:bodyPr wrap="none">
            <a:spAutoFit/>
          </a:bodyPr>
          <a:lstStyle/>
          <a:p>
            <a:r>
              <a:rPr lang="en-US" sz="1200" b="1" dirty="0"/>
              <a:t>Labyrinth</a:t>
            </a:r>
            <a:endParaRPr lang="sv-SE" sz="1200" dirty="0"/>
          </a:p>
        </p:txBody>
      </p:sp>
      <p:pic>
        <p:nvPicPr>
          <p:cNvPr id="1036" name="Picture 12" descr="DAEDALUS AND ICARUS a Greek Myth. Daedalus is a craftsman , architect and…  | by Ali Sinan COBANI | Medium">
            <a:extLst>
              <a:ext uri="{FF2B5EF4-FFF2-40B4-BE49-F238E27FC236}">
                <a16:creationId xmlns:a16="http://schemas.microsoft.com/office/drawing/2014/main" id="{172274A0-C5DC-4F8C-A76E-8BC6CED6CC7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23559" y="28010"/>
            <a:ext cx="4510941" cy="1951217"/>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Connector 39">
            <a:extLst>
              <a:ext uri="{FF2B5EF4-FFF2-40B4-BE49-F238E27FC236}">
                <a16:creationId xmlns:a16="http://schemas.microsoft.com/office/drawing/2014/main" id="{3EED0EE4-A7A5-4126-9FED-FD4123E0208F}"/>
              </a:ext>
            </a:extLst>
          </p:cNvPr>
          <p:cNvCxnSpPr>
            <a:cxnSpLocks/>
            <a:stCxn id="21" idx="1"/>
            <a:endCxn id="52" idx="3"/>
          </p:cNvCxnSpPr>
          <p:nvPr/>
        </p:nvCxnSpPr>
        <p:spPr>
          <a:xfrm flipH="1" flipV="1">
            <a:off x="2600325" y="5614662"/>
            <a:ext cx="1572309" cy="667625"/>
          </a:xfrm>
          <a:prstGeom prst="line">
            <a:avLst/>
          </a:prstGeom>
          <a:ln>
            <a:solidFill>
              <a:srgbClr val="0070C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33" name="Rectangle 1032">
            <a:extLst>
              <a:ext uri="{FF2B5EF4-FFF2-40B4-BE49-F238E27FC236}">
                <a16:creationId xmlns:a16="http://schemas.microsoft.com/office/drawing/2014/main" id="{CCDD56AD-3F29-46B0-A8D1-641225733A0F}"/>
              </a:ext>
            </a:extLst>
          </p:cNvPr>
          <p:cNvSpPr/>
          <p:nvPr/>
        </p:nvSpPr>
        <p:spPr>
          <a:xfrm>
            <a:off x="1172752" y="4961883"/>
            <a:ext cx="651140" cy="369332"/>
          </a:xfrm>
          <a:prstGeom prst="rect">
            <a:avLst/>
          </a:prstGeom>
        </p:spPr>
        <p:txBody>
          <a:bodyPr wrap="none">
            <a:spAutoFit/>
          </a:bodyPr>
          <a:lstStyle/>
          <a:p>
            <a:r>
              <a:rPr lang="sv-SE" dirty="0"/>
              <a:t>Sicily</a:t>
            </a:r>
          </a:p>
        </p:txBody>
      </p:sp>
      <p:sp>
        <p:nvSpPr>
          <p:cNvPr id="52" name="Rectangle 51">
            <a:extLst>
              <a:ext uri="{FF2B5EF4-FFF2-40B4-BE49-F238E27FC236}">
                <a16:creationId xmlns:a16="http://schemas.microsoft.com/office/drawing/2014/main" id="{B13A0DAE-21C8-4A20-AFDE-31A485FD2701}"/>
              </a:ext>
            </a:extLst>
          </p:cNvPr>
          <p:cNvSpPr/>
          <p:nvPr/>
        </p:nvSpPr>
        <p:spPr>
          <a:xfrm>
            <a:off x="1476574" y="5293316"/>
            <a:ext cx="1123751" cy="64269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5" name="Rectangle 54">
            <a:extLst>
              <a:ext uri="{FF2B5EF4-FFF2-40B4-BE49-F238E27FC236}">
                <a16:creationId xmlns:a16="http://schemas.microsoft.com/office/drawing/2014/main" id="{58010923-4FAF-4882-8E63-AD732A60A616}"/>
              </a:ext>
            </a:extLst>
          </p:cNvPr>
          <p:cNvSpPr/>
          <p:nvPr/>
        </p:nvSpPr>
        <p:spPr>
          <a:xfrm>
            <a:off x="4076901" y="5062854"/>
            <a:ext cx="651140" cy="423515"/>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8" name="Straight Connector 57">
            <a:extLst>
              <a:ext uri="{FF2B5EF4-FFF2-40B4-BE49-F238E27FC236}">
                <a16:creationId xmlns:a16="http://schemas.microsoft.com/office/drawing/2014/main" id="{6AB536F2-C16A-49A0-A82C-B3767F110091}"/>
              </a:ext>
            </a:extLst>
          </p:cNvPr>
          <p:cNvCxnSpPr>
            <a:cxnSpLocks/>
            <a:stCxn id="1030" idx="1"/>
            <a:endCxn id="21" idx="3"/>
          </p:cNvCxnSpPr>
          <p:nvPr/>
        </p:nvCxnSpPr>
        <p:spPr>
          <a:xfrm flipH="1">
            <a:off x="5162549" y="5957765"/>
            <a:ext cx="1088356" cy="324522"/>
          </a:xfrm>
          <a:prstGeom prst="line">
            <a:avLst/>
          </a:prstGeom>
          <a:ln>
            <a:solidFill>
              <a:srgbClr val="FF0000"/>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94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The Ursa Major Constellation">
            <a:extLst>
              <a:ext uri="{FF2B5EF4-FFF2-40B4-BE49-F238E27FC236}">
                <a16:creationId xmlns:a16="http://schemas.microsoft.com/office/drawing/2014/main" id="{C42B406B-0E1C-458A-8D88-B2EFD1512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3791" y="2402445"/>
            <a:ext cx="2053357" cy="617908"/>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1EABAD29-82C2-4461-9DAC-EAA661397FB2}"/>
              </a:ext>
            </a:extLst>
          </p:cNvPr>
          <p:cNvSpPr/>
          <p:nvPr/>
        </p:nvSpPr>
        <p:spPr>
          <a:xfrm>
            <a:off x="7920128" y="2740898"/>
            <a:ext cx="1016047" cy="307777"/>
          </a:xfrm>
          <a:prstGeom prst="rect">
            <a:avLst/>
          </a:prstGeom>
        </p:spPr>
        <p:txBody>
          <a:bodyPr wrap="none">
            <a:spAutoFit/>
          </a:bodyPr>
          <a:lstStyle/>
          <a:p>
            <a:r>
              <a:rPr lang="sv-SE" sz="1400" b="1" dirty="0">
                <a:solidFill>
                  <a:schemeClr val="bg1"/>
                </a:solidFill>
              </a:rPr>
              <a:t>Ursa Major</a:t>
            </a:r>
          </a:p>
        </p:txBody>
      </p:sp>
      <p:pic>
        <p:nvPicPr>
          <p:cNvPr id="74" name="Picture 8" descr="Atalanta, awesome athlete and hunter, coloured ;)... | Greek mythology art, Greek  mythology costumes, Greek warrior">
            <a:extLst>
              <a:ext uri="{FF2B5EF4-FFF2-40B4-BE49-F238E27FC236}">
                <a16:creationId xmlns:a16="http://schemas.microsoft.com/office/drawing/2014/main" id="{DFA40E89-E529-465F-98E5-A99B515F5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7886" y="3729387"/>
            <a:ext cx="768524" cy="125997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worlds Characters Pelops">
            <a:extLst>
              <a:ext uri="{FF2B5EF4-FFF2-40B4-BE49-F238E27FC236}">
                <a16:creationId xmlns:a16="http://schemas.microsoft.com/office/drawing/2014/main" id="{C18E46C4-02C2-4189-9C02-D279BB99A2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182" y="1064582"/>
            <a:ext cx="653911" cy="13045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5B166138-0D30-4EA5-B60C-E1831A4ED53D}"/>
              </a:ext>
            </a:extLst>
          </p:cNvPr>
          <p:cNvPicPr>
            <a:picLocks noChangeAspect="1"/>
          </p:cNvPicPr>
          <p:nvPr/>
        </p:nvPicPr>
        <p:blipFill>
          <a:blip r:embed="rId5"/>
          <a:stretch>
            <a:fillRect/>
          </a:stretch>
        </p:blipFill>
        <p:spPr>
          <a:xfrm>
            <a:off x="7393954" y="0"/>
            <a:ext cx="604462" cy="845073"/>
          </a:xfrm>
          <a:prstGeom prst="rect">
            <a:avLst/>
          </a:prstGeom>
        </p:spPr>
      </p:pic>
      <p:grpSp>
        <p:nvGrpSpPr>
          <p:cNvPr id="2" name="Group 1">
            <a:extLst>
              <a:ext uri="{FF2B5EF4-FFF2-40B4-BE49-F238E27FC236}">
                <a16:creationId xmlns:a16="http://schemas.microsoft.com/office/drawing/2014/main" id="{B36AC564-0850-41C5-8AAB-8125ECBE64C7}"/>
              </a:ext>
            </a:extLst>
          </p:cNvPr>
          <p:cNvGrpSpPr/>
          <p:nvPr/>
        </p:nvGrpSpPr>
        <p:grpSpPr>
          <a:xfrm>
            <a:off x="40266" y="2581910"/>
            <a:ext cx="5200650" cy="4276090"/>
            <a:chOff x="6991350" y="8549"/>
            <a:chExt cx="5200650" cy="4276090"/>
          </a:xfrm>
        </p:grpSpPr>
        <p:pic>
          <p:nvPicPr>
            <p:cNvPr id="3" name="Picture 2" descr="Argos is located in Greece">
              <a:extLst>
                <a:ext uri="{FF2B5EF4-FFF2-40B4-BE49-F238E27FC236}">
                  <a16:creationId xmlns:a16="http://schemas.microsoft.com/office/drawing/2014/main" id="{830C2C89-C4EB-4A94-8096-B52970D9C4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405C447-611E-4FA1-9BC1-2316BAE9AF00}"/>
                </a:ext>
              </a:extLst>
            </p:cNvPr>
            <p:cNvSpPr/>
            <p:nvPr/>
          </p:nvSpPr>
          <p:spPr>
            <a:xfrm>
              <a:off x="8615713" y="1930413"/>
              <a:ext cx="643125" cy="276999"/>
            </a:xfrm>
            <a:prstGeom prst="rect">
              <a:avLst/>
            </a:prstGeom>
          </p:spPr>
          <p:txBody>
            <a:bodyPr wrap="none">
              <a:spAutoFit/>
            </a:bodyPr>
            <a:lstStyle/>
            <a:p>
              <a:r>
                <a:rPr lang="sv-SE" sz="1200" dirty="0"/>
                <a:t>Thebes</a:t>
              </a:r>
            </a:p>
          </p:txBody>
        </p:sp>
        <p:sp>
          <p:nvSpPr>
            <p:cNvPr id="5" name="Rectangle 4">
              <a:extLst>
                <a:ext uri="{FF2B5EF4-FFF2-40B4-BE49-F238E27FC236}">
                  <a16:creationId xmlns:a16="http://schemas.microsoft.com/office/drawing/2014/main" id="{C8EF565C-E69B-4A8E-8636-BC319983674A}"/>
                </a:ext>
              </a:extLst>
            </p:cNvPr>
            <p:cNvSpPr/>
            <p:nvPr/>
          </p:nvSpPr>
          <p:spPr>
            <a:xfrm>
              <a:off x="9049244" y="2138998"/>
              <a:ext cx="619978" cy="276999"/>
            </a:xfrm>
            <a:prstGeom prst="rect">
              <a:avLst/>
            </a:prstGeom>
          </p:spPr>
          <p:txBody>
            <a:bodyPr wrap="none">
              <a:spAutoFit/>
            </a:bodyPr>
            <a:lstStyle/>
            <a:p>
              <a:r>
                <a:rPr lang="sv-SE" sz="1200" dirty="0"/>
                <a:t>Athens</a:t>
              </a:r>
            </a:p>
          </p:txBody>
        </p:sp>
        <p:sp>
          <p:nvSpPr>
            <p:cNvPr id="6" name="Rectangle 5">
              <a:extLst>
                <a:ext uri="{FF2B5EF4-FFF2-40B4-BE49-F238E27FC236}">
                  <a16:creationId xmlns:a16="http://schemas.microsoft.com/office/drawing/2014/main" id="{4FCE3F9D-2BC2-4476-8A83-721F93992568}"/>
                </a:ext>
              </a:extLst>
            </p:cNvPr>
            <p:cNvSpPr/>
            <p:nvPr/>
          </p:nvSpPr>
          <p:spPr>
            <a:xfrm>
              <a:off x="9395350" y="3852277"/>
              <a:ext cx="523092" cy="276999"/>
            </a:xfrm>
            <a:prstGeom prst="rect">
              <a:avLst/>
            </a:prstGeom>
          </p:spPr>
          <p:txBody>
            <a:bodyPr wrap="none">
              <a:spAutoFit/>
            </a:bodyPr>
            <a:lstStyle/>
            <a:p>
              <a:r>
                <a:rPr lang="sv-SE" sz="1200" dirty="0"/>
                <a:t>Crete</a:t>
              </a:r>
            </a:p>
          </p:txBody>
        </p:sp>
        <p:sp>
          <p:nvSpPr>
            <p:cNvPr id="7" name="Rectangle 6">
              <a:extLst>
                <a:ext uri="{FF2B5EF4-FFF2-40B4-BE49-F238E27FC236}">
                  <a16:creationId xmlns:a16="http://schemas.microsoft.com/office/drawing/2014/main" id="{63EB79B2-A9AE-41C6-B0EA-0F60E88FD6F0}"/>
                </a:ext>
              </a:extLst>
            </p:cNvPr>
            <p:cNvSpPr/>
            <p:nvPr/>
          </p:nvSpPr>
          <p:spPr>
            <a:xfrm>
              <a:off x="8615713" y="2438596"/>
              <a:ext cx="623825" cy="276999"/>
            </a:xfrm>
            <a:prstGeom prst="rect">
              <a:avLst/>
            </a:prstGeom>
          </p:spPr>
          <p:txBody>
            <a:bodyPr wrap="none">
              <a:spAutoFit/>
            </a:bodyPr>
            <a:lstStyle/>
            <a:p>
              <a:r>
                <a:rPr lang="sv-SE" sz="1200" dirty="0"/>
                <a:t>Argolis</a:t>
              </a:r>
            </a:p>
          </p:txBody>
        </p:sp>
      </p:grpSp>
      <p:sp>
        <p:nvSpPr>
          <p:cNvPr id="9" name="Rectangle 8">
            <a:extLst>
              <a:ext uri="{FF2B5EF4-FFF2-40B4-BE49-F238E27FC236}">
                <a16:creationId xmlns:a16="http://schemas.microsoft.com/office/drawing/2014/main" id="{756ED8D4-316B-41A4-BA93-3709A5D9C063}"/>
              </a:ext>
            </a:extLst>
          </p:cNvPr>
          <p:cNvSpPr/>
          <p:nvPr/>
        </p:nvSpPr>
        <p:spPr>
          <a:xfrm>
            <a:off x="730633" y="5381289"/>
            <a:ext cx="1010918" cy="276999"/>
          </a:xfrm>
          <a:prstGeom prst="rect">
            <a:avLst/>
          </a:prstGeom>
        </p:spPr>
        <p:txBody>
          <a:bodyPr wrap="none">
            <a:spAutoFit/>
          </a:bodyPr>
          <a:lstStyle/>
          <a:p>
            <a:r>
              <a:rPr lang="sv-SE" sz="1200" b="1" dirty="0"/>
              <a:t>Peloponnese</a:t>
            </a:r>
          </a:p>
        </p:txBody>
      </p:sp>
      <p:sp>
        <p:nvSpPr>
          <p:cNvPr id="10" name="Rectangle 9">
            <a:extLst>
              <a:ext uri="{FF2B5EF4-FFF2-40B4-BE49-F238E27FC236}">
                <a16:creationId xmlns:a16="http://schemas.microsoft.com/office/drawing/2014/main" id="{07012EDD-4502-440D-8ADF-D102CA943908}"/>
              </a:ext>
            </a:extLst>
          </p:cNvPr>
          <p:cNvSpPr/>
          <p:nvPr/>
        </p:nvSpPr>
        <p:spPr>
          <a:xfrm>
            <a:off x="7842341" y="237196"/>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sp>
        <p:nvSpPr>
          <p:cNvPr id="14" name="Rectangle 13">
            <a:extLst>
              <a:ext uri="{FF2B5EF4-FFF2-40B4-BE49-F238E27FC236}">
                <a16:creationId xmlns:a16="http://schemas.microsoft.com/office/drawing/2014/main" id="{C64E15B9-094A-4F48-BFC2-BEF2BF0425FD}"/>
              </a:ext>
            </a:extLst>
          </p:cNvPr>
          <p:cNvSpPr/>
          <p:nvPr/>
        </p:nvSpPr>
        <p:spPr>
          <a:xfrm>
            <a:off x="7696185" y="1082269"/>
            <a:ext cx="804066" cy="307777"/>
          </a:xfrm>
          <a:prstGeom prst="rect">
            <a:avLst/>
          </a:prstGeom>
          <a:solidFill>
            <a:srgbClr val="0070C0">
              <a:alpha val="50000"/>
            </a:srgbClr>
          </a:solidFill>
          <a:ln w="25400">
            <a:solidFill>
              <a:schemeClr val="tx1"/>
            </a:solidFill>
          </a:ln>
        </p:spPr>
        <p:txBody>
          <a:bodyPr wrap="none">
            <a:spAutoFit/>
          </a:bodyPr>
          <a:lstStyle/>
          <a:p>
            <a:r>
              <a:rPr lang="sv-SE" sz="1400" b="1" dirty="0"/>
              <a:t>Tantalus</a:t>
            </a:r>
          </a:p>
        </p:txBody>
      </p:sp>
      <p:pic>
        <p:nvPicPr>
          <p:cNvPr id="16" name="Picture 15">
            <a:extLst>
              <a:ext uri="{FF2B5EF4-FFF2-40B4-BE49-F238E27FC236}">
                <a16:creationId xmlns:a16="http://schemas.microsoft.com/office/drawing/2014/main" id="{59FE7DBC-C086-4585-8618-BF976DE105EB}"/>
              </a:ext>
            </a:extLst>
          </p:cNvPr>
          <p:cNvPicPr>
            <a:picLocks noChangeAspect="1"/>
          </p:cNvPicPr>
          <p:nvPr/>
        </p:nvPicPr>
        <p:blipFill>
          <a:blip r:embed="rId7"/>
          <a:stretch>
            <a:fillRect/>
          </a:stretch>
        </p:blipFill>
        <p:spPr>
          <a:xfrm>
            <a:off x="8546604" y="237196"/>
            <a:ext cx="804067" cy="1240664"/>
          </a:xfrm>
          <a:prstGeom prst="rect">
            <a:avLst/>
          </a:prstGeom>
        </p:spPr>
      </p:pic>
      <p:cxnSp>
        <p:nvCxnSpPr>
          <p:cNvPr id="18" name="Straight Arrow Connector 17">
            <a:extLst>
              <a:ext uri="{FF2B5EF4-FFF2-40B4-BE49-F238E27FC236}">
                <a16:creationId xmlns:a16="http://schemas.microsoft.com/office/drawing/2014/main" id="{AFF1614A-4429-4608-86CF-06B15A4662FC}"/>
              </a:ext>
            </a:extLst>
          </p:cNvPr>
          <p:cNvCxnSpPr>
            <a:cxnSpLocks/>
            <a:stCxn id="10" idx="2"/>
            <a:endCxn id="14" idx="0"/>
          </p:cNvCxnSpPr>
          <p:nvPr/>
        </p:nvCxnSpPr>
        <p:spPr>
          <a:xfrm flipH="1">
            <a:off x="8098218" y="544973"/>
            <a:ext cx="7433" cy="53729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E5BD8DA-EA72-4C38-A053-D702C0CD42F3}"/>
              </a:ext>
            </a:extLst>
          </p:cNvPr>
          <p:cNvSpPr/>
          <p:nvPr/>
        </p:nvSpPr>
        <p:spPr>
          <a:xfrm>
            <a:off x="7125434" y="1692813"/>
            <a:ext cx="676211" cy="307777"/>
          </a:xfrm>
          <a:prstGeom prst="rect">
            <a:avLst/>
          </a:prstGeom>
          <a:solidFill>
            <a:srgbClr val="0070C0">
              <a:alpha val="50000"/>
            </a:srgbClr>
          </a:solidFill>
          <a:ln w="25400">
            <a:solidFill>
              <a:schemeClr val="tx1"/>
            </a:solidFill>
          </a:ln>
        </p:spPr>
        <p:txBody>
          <a:bodyPr wrap="none">
            <a:spAutoFit/>
          </a:bodyPr>
          <a:lstStyle/>
          <a:p>
            <a:r>
              <a:rPr lang="sv-SE" sz="1400" b="1" dirty="0"/>
              <a:t>Pelops</a:t>
            </a:r>
          </a:p>
        </p:txBody>
      </p:sp>
      <p:cxnSp>
        <p:nvCxnSpPr>
          <p:cNvPr id="24" name="Straight Arrow Connector 23">
            <a:extLst>
              <a:ext uri="{FF2B5EF4-FFF2-40B4-BE49-F238E27FC236}">
                <a16:creationId xmlns:a16="http://schemas.microsoft.com/office/drawing/2014/main" id="{5C7574BD-1F73-4820-8D3A-5003DCFD573A}"/>
              </a:ext>
            </a:extLst>
          </p:cNvPr>
          <p:cNvCxnSpPr>
            <a:cxnSpLocks/>
            <a:stCxn id="14" idx="2"/>
            <a:endCxn id="23" idx="0"/>
          </p:cNvCxnSpPr>
          <p:nvPr/>
        </p:nvCxnSpPr>
        <p:spPr>
          <a:xfrm flipH="1">
            <a:off x="7463540" y="1390046"/>
            <a:ext cx="634678" cy="30276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28" name="Picture 4" descr="Greek Mythology Niobe Stock Illustration - Download Image Now - iStock">
            <a:extLst>
              <a:ext uri="{FF2B5EF4-FFF2-40B4-BE49-F238E27FC236}">
                <a16:creationId xmlns:a16="http://schemas.microsoft.com/office/drawing/2014/main" id="{F8BA8F6A-09A9-4A00-AC08-CAA431C895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9248" y="1415318"/>
            <a:ext cx="653910" cy="816679"/>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27D18683-97D0-4C7F-A747-D9FCC19737CF}"/>
              </a:ext>
            </a:extLst>
          </p:cNvPr>
          <p:cNvSpPr/>
          <p:nvPr/>
        </p:nvSpPr>
        <p:spPr>
          <a:xfrm>
            <a:off x="8896803" y="1748311"/>
            <a:ext cx="630301" cy="307777"/>
          </a:xfrm>
          <a:prstGeom prst="rect">
            <a:avLst/>
          </a:prstGeom>
          <a:solidFill>
            <a:srgbClr val="FF0000">
              <a:alpha val="50000"/>
            </a:srgbClr>
          </a:solidFill>
          <a:ln w="25400">
            <a:solidFill>
              <a:schemeClr val="tx1"/>
            </a:solidFill>
          </a:ln>
        </p:spPr>
        <p:txBody>
          <a:bodyPr wrap="none">
            <a:spAutoFit/>
          </a:bodyPr>
          <a:lstStyle/>
          <a:p>
            <a:r>
              <a:rPr lang="sv-SE" sz="1400" b="1" dirty="0"/>
              <a:t>Niobe</a:t>
            </a:r>
          </a:p>
        </p:txBody>
      </p:sp>
      <p:cxnSp>
        <p:nvCxnSpPr>
          <p:cNvPr id="32" name="Straight Arrow Connector 31">
            <a:extLst>
              <a:ext uri="{FF2B5EF4-FFF2-40B4-BE49-F238E27FC236}">
                <a16:creationId xmlns:a16="http://schemas.microsoft.com/office/drawing/2014/main" id="{2566F0CD-50C7-41C7-ADA2-E84B08EA4643}"/>
              </a:ext>
            </a:extLst>
          </p:cNvPr>
          <p:cNvCxnSpPr>
            <a:cxnSpLocks/>
            <a:stCxn id="14" idx="2"/>
            <a:endCxn id="31" idx="0"/>
          </p:cNvCxnSpPr>
          <p:nvPr/>
        </p:nvCxnSpPr>
        <p:spPr>
          <a:xfrm>
            <a:off x="8098218" y="1390046"/>
            <a:ext cx="1113736" cy="35826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82EB8E67-A0BA-4D02-8EB7-E9D463FC4748}"/>
              </a:ext>
            </a:extLst>
          </p:cNvPr>
          <p:cNvPicPr>
            <a:picLocks noChangeAspect="1"/>
          </p:cNvPicPr>
          <p:nvPr/>
        </p:nvPicPr>
        <p:blipFill>
          <a:blip r:embed="rId5"/>
          <a:stretch>
            <a:fillRect/>
          </a:stretch>
        </p:blipFill>
        <p:spPr>
          <a:xfrm>
            <a:off x="10620029" y="1325774"/>
            <a:ext cx="604462" cy="845073"/>
          </a:xfrm>
          <a:prstGeom prst="rect">
            <a:avLst/>
          </a:prstGeom>
        </p:spPr>
      </p:pic>
      <p:sp>
        <p:nvSpPr>
          <p:cNvPr id="38" name="Rectangle 37">
            <a:extLst>
              <a:ext uri="{FF2B5EF4-FFF2-40B4-BE49-F238E27FC236}">
                <a16:creationId xmlns:a16="http://schemas.microsoft.com/office/drawing/2014/main" id="{73083237-5589-49A6-AEE4-F71584C787C5}"/>
              </a:ext>
            </a:extLst>
          </p:cNvPr>
          <p:cNvSpPr/>
          <p:nvPr/>
        </p:nvSpPr>
        <p:spPr>
          <a:xfrm>
            <a:off x="11068416" y="1562970"/>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cxnSp>
        <p:nvCxnSpPr>
          <p:cNvPr id="39" name="Straight Arrow Connector 38">
            <a:extLst>
              <a:ext uri="{FF2B5EF4-FFF2-40B4-BE49-F238E27FC236}">
                <a16:creationId xmlns:a16="http://schemas.microsoft.com/office/drawing/2014/main" id="{C247692A-496A-40E8-964F-89AECB016F1C}"/>
              </a:ext>
            </a:extLst>
          </p:cNvPr>
          <p:cNvCxnSpPr>
            <a:cxnSpLocks/>
            <a:stCxn id="28" idx="3"/>
            <a:endCxn id="37" idx="1"/>
          </p:cNvCxnSpPr>
          <p:nvPr/>
        </p:nvCxnSpPr>
        <p:spPr>
          <a:xfrm flipV="1">
            <a:off x="10183158" y="1748311"/>
            <a:ext cx="436871" cy="75347"/>
          </a:xfrm>
          <a:prstGeom prst="straightConnector1">
            <a:avLst/>
          </a:prstGeom>
          <a:ln w="3810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BAF9196D-A5D8-4028-9290-CC5C96309AB8}"/>
              </a:ext>
            </a:extLst>
          </p:cNvPr>
          <p:cNvSpPr/>
          <p:nvPr/>
        </p:nvSpPr>
        <p:spPr>
          <a:xfrm>
            <a:off x="9954915" y="2533828"/>
            <a:ext cx="729174" cy="307777"/>
          </a:xfrm>
          <a:prstGeom prst="rect">
            <a:avLst/>
          </a:prstGeom>
          <a:solidFill>
            <a:srgbClr val="FF0000">
              <a:alpha val="50000"/>
            </a:srgbClr>
          </a:solidFill>
          <a:ln w="25400">
            <a:solidFill>
              <a:schemeClr val="tx1"/>
            </a:solidFill>
          </a:ln>
        </p:spPr>
        <p:txBody>
          <a:bodyPr wrap="none">
            <a:spAutoFit/>
          </a:bodyPr>
          <a:lstStyle/>
          <a:p>
            <a:r>
              <a:rPr lang="sv-SE" sz="1400" b="1" dirty="0"/>
              <a:t>Callisto</a:t>
            </a:r>
          </a:p>
        </p:txBody>
      </p:sp>
      <p:cxnSp>
        <p:nvCxnSpPr>
          <p:cNvPr id="44" name="Straight Arrow Connector 43">
            <a:extLst>
              <a:ext uri="{FF2B5EF4-FFF2-40B4-BE49-F238E27FC236}">
                <a16:creationId xmlns:a16="http://schemas.microsoft.com/office/drawing/2014/main" id="{C98F3970-52D3-4FD7-B02A-FAD3715A2D0E}"/>
              </a:ext>
            </a:extLst>
          </p:cNvPr>
          <p:cNvCxnSpPr>
            <a:cxnSpLocks/>
            <a:endCxn id="43" idx="0"/>
          </p:cNvCxnSpPr>
          <p:nvPr/>
        </p:nvCxnSpPr>
        <p:spPr>
          <a:xfrm flipH="1">
            <a:off x="10319502" y="1823658"/>
            <a:ext cx="42233" cy="710170"/>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87A5FCF-AA1E-4654-B226-38870F3FCE5F}"/>
              </a:ext>
            </a:extLst>
          </p:cNvPr>
          <p:cNvSpPr/>
          <p:nvPr/>
        </p:nvSpPr>
        <p:spPr>
          <a:xfrm>
            <a:off x="10524004" y="3252721"/>
            <a:ext cx="589841" cy="307777"/>
          </a:xfrm>
          <a:prstGeom prst="rect">
            <a:avLst/>
          </a:prstGeom>
          <a:solidFill>
            <a:srgbClr val="0070C0">
              <a:alpha val="50000"/>
            </a:srgbClr>
          </a:solidFill>
          <a:ln w="25400">
            <a:solidFill>
              <a:schemeClr val="tx1"/>
            </a:solidFill>
          </a:ln>
        </p:spPr>
        <p:txBody>
          <a:bodyPr wrap="none">
            <a:spAutoFit/>
          </a:bodyPr>
          <a:lstStyle/>
          <a:p>
            <a:r>
              <a:rPr lang="sv-SE" sz="1400" b="1" dirty="0"/>
              <a:t>Arcas</a:t>
            </a:r>
          </a:p>
        </p:txBody>
      </p:sp>
      <p:pic>
        <p:nvPicPr>
          <p:cNvPr id="51" name="Picture 50">
            <a:extLst>
              <a:ext uri="{FF2B5EF4-FFF2-40B4-BE49-F238E27FC236}">
                <a16:creationId xmlns:a16="http://schemas.microsoft.com/office/drawing/2014/main" id="{7B661B0A-F384-43F6-AB01-CDA0C087F03C}"/>
              </a:ext>
            </a:extLst>
          </p:cNvPr>
          <p:cNvPicPr>
            <a:picLocks noChangeAspect="1"/>
          </p:cNvPicPr>
          <p:nvPr/>
        </p:nvPicPr>
        <p:blipFill>
          <a:blip r:embed="rId5"/>
          <a:stretch>
            <a:fillRect/>
          </a:stretch>
        </p:blipFill>
        <p:spPr>
          <a:xfrm>
            <a:off x="10953761" y="2159373"/>
            <a:ext cx="604462" cy="845073"/>
          </a:xfrm>
          <a:prstGeom prst="rect">
            <a:avLst/>
          </a:prstGeom>
        </p:spPr>
      </p:pic>
      <p:sp>
        <p:nvSpPr>
          <p:cNvPr id="52" name="Rectangle 51">
            <a:extLst>
              <a:ext uri="{FF2B5EF4-FFF2-40B4-BE49-F238E27FC236}">
                <a16:creationId xmlns:a16="http://schemas.microsoft.com/office/drawing/2014/main" id="{D4DBA971-E598-4E68-A897-381CA1969712}"/>
              </a:ext>
            </a:extLst>
          </p:cNvPr>
          <p:cNvSpPr/>
          <p:nvPr/>
        </p:nvSpPr>
        <p:spPr>
          <a:xfrm>
            <a:off x="11402148" y="2396569"/>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cxnSp>
        <p:nvCxnSpPr>
          <p:cNvPr id="53" name="Straight Arrow Connector 52">
            <a:extLst>
              <a:ext uri="{FF2B5EF4-FFF2-40B4-BE49-F238E27FC236}">
                <a16:creationId xmlns:a16="http://schemas.microsoft.com/office/drawing/2014/main" id="{EB3CD940-9DC5-42DB-A8F2-3C19585902A0}"/>
              </a:ext>
            </a:extLst>
          </p:cNvPr>
          <p:cNvCxnSpPr>
            <a:cxnSpLocks/>
            <a:stCxn id="43" idx="3"/>
            <a:endCxn id="51" idx="1"/>
          </p:cNvCxnSpPr>
          <p:nvPr/>
        </p:nvCxnSpPr>
        <p:spPr>
          <a:xfrm flipV="1">
            <a:off x="10684089" y="2581910"/>
            <a:ext cx="269672" cy="105807"/>
          </a:xfrm>
          <a:prstGeom prst="straightConnector1">
            <a:avLst/>
          </a:prstGeom>
          <a:ln w="3810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B13F250-3C66-4C3C-8496-C689AFE34241}"/>
              </a:ext>
            </a:extLst>
          </p:cNvPr>
          <p:cNvCxnSpPr>
            <a:cxnSpLocks/>
            <a:endCxn id="48" idx="0"/>
          </p:cNvCxnSpPr>
          <p:nvPr/>
        </p:nvCxnSpPr>
        <p:spPr>
          <a:xfrm>
            <a:off x="10818925" y="2640756"/>
            <a:ext cx="0" cy="61196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00771859-81B7-4964-9666-64220A4E3966}"/>
              </a:ext>
            </a:extLst>
          </p:cNvPr>
          <p:cNvSpPr/>
          <p:nvPr/>
        </p:nvSpPr>
        <p:spPr>
          <a:xfrm>
            <a:off x="10377652" y="4333878"/>
            <a:ext cx="813621" cy="307777"/>
          </a:xfrm>
          <a:prstGeom prst="rect">
            <a:avLst/>
          </a:prstGeom>
          <a:solidFill>
            <a:srgbClr val="FF0000">
              <a:alpha val="50000"/>
            </a:srgbClr>
          </a:solidFill>
          <a:ln w="25400">
            <a:solidFill>
              <a:schemeClr val="tx1"/>
            </a:solidFill>
          </a:ln>
        </p:spPr>
        <p:txBody>
          <a:bodyPr wrap="none">
            <a:spAutoFit/>
          </a:bodyPr>
          <a:lstStyle/>
          <a:p>
            <a:r>
              <a:rPr lang="sv-SE" sz="1400" b="1" dirty="0"/>
              <a:t>Atalanta</a:t>
            </a:r>
          </a:p>
        </p:txBody>
      </p:sp>
      <p:cxnSp>
        <p:nvCxnSpPr>
          <p:cNvPr id="68" name="Straight Arrow Connector 67">
            <a:extLst>
              <a:ext uri="{FF2B5EF4-FFF2-40B4-BE49-F238E27FC236}">
                <a16:creationId xmlns:a16="http://schemas.microsoft.com/office/drawing/2014/main" id="{BD0F8403-CE80-42CE-9A24-FEEF2602F479}"/>
              </a:ext>
            </a:extLst>
          </p:cNvPr>
          <p:cNvCxnSpPr>
            <a:cxnSpLocks/>
            <a:stCxn id="48" idx="2"/>
            <a:endCxn id="67" idx="0"/>
          </p:cNvCxnSpPr>
          <p:nvPr/>
        </p:nvCxnSpPr>
        <p:spPr>
          <a:xfrm flipH="1">
            <a:off x="10784463" y="3560498"/>
            <a:ext cx="34462" cy="773380"/>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pic>
        <p:nvPicPr>
          <p:cNvPr id="75" name="Graphic 74">
            <a:extLst>
              <a:ext uri="{FF2B5EF4-FFF2-40B4-BE49-F238E27FC236}">
                <a16:creationId xmlns:a16="http://schemas.microsoft.com/office/drawing/2014/main" id="{DCB642DB-EC38-4AA1-852F-A76161A1DFE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 uri="{837473B0-CC2E-450A-ABE3-18F120FF3D39}">
                <a1611:picAttrSrcUrl xmlns:a1611="http://schemas.microsoft.com/office/drawing/2016/11/main" r:id="rId11"/>
              </a:ext>
            </a:extLst>
          </a:blip>
          <a:stretch>
            <a:fillRect/>
          </a:stretch>
        </p:blipFill>
        <p:spPr>
          <a:xfrm>
            <a:off x="8576052" y="3981462"/>
            <a:ext cx="563244" cy="454027"/>
          </a:xfrm>
          <a:prstGeom prst="rect">
            <a:avLst/>
          </a:prstGeom>
        </p:spPr>
      </p:pic>
      <p:cxnSp>
        <p:nvCxnSpPr>
          <p:cNvPr id="77" name="Straight Arrow Connector 76">
            <a:extLst>
              <a:ext uri="{FF2B5EF4-FFF2-40B4-BE49-F238E27FC236}">
                <a16:creationId xmlns:a16="http://schemas.microsoft.com/office/drawing/2014/main" id="{61F378B6-797D-4D1D-8302-E4E3777F4200}"/>
              </a:ext>
            </a:extLst>
          </p:cNvPr>
          <p:cNvCxnSpPr>
            <a:cxnSpLocks/>
            <a:stCxn id="79" idx="3"/>
            <a:endCxn id="67" idx="1"/>
          </p:cNvCxnSpPr>
          <p:nvPr/>
        </p:nvCxnSpPr>
        <p:spPr>
          <a:xfrm>
            <a:off x="10025654" y="4487766"/>
            <a:ext cx="351998" cy="1"/>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842E1151-7871-4939-AD7F-C47E8E185360}"/>
              </a:ext>
            </a:extLst>
          </p:cNvPr>
          <p:cNvSpPr/>
          <p:nvPr/>
        </p:nvSpPr>
        <p:spPr>
          <a:xfrm>
            <a:off x="8900025" y="4333877"/>
            <a:ext cx="1125629" cy="307777"/>
          </a:xfrm>
          <a:prstGeom prst="rect">
            <a:avLst/>
          </a:prstGeom>
          <a:solidFill>
            <a:srgbClr val="0070C0">
              <a:alpha val="50000"/>
            </a:srgbClr>
          </a:solidFill>
          <a:ln w="25400">
            <a:solidFill>
              <a:schemeClr val="tx1"/>
            </a:solidFill>
          </a:ln>
        </p:spPr>
        <p:txBody>
          <a:bodyPr wrap="none">
            <a:spAutoFit/>
          </a:bodyPr>
          <a:lstStyle/>
          <a:p>
            <a:r>
              <a:rPr lang="en-US" sz="1400" b="1" dirty="0"/>
              <a:t>Hippomenes</a:t>
            </a:r>
            <a:endParaRPr lang="sv-SE" sz="1400" b="1" dirty="0"/>
          </a:p>
        </p:txBody>
      </p:sp>
      <p:sp>
        <p:nvSpPr>
          <p:cNvPr id="84" name="Rectangle 83">
            <a:extLst>
              <a:ext uri="{FF2B5EF4-FFF2-40B4-BE49-F238E27FC236}">
                <a16:creationId xmlns:a16="http://schemas.microsoft.com/office/drawing/2014/main" id="{962B8137-081F-46B7-B8CF-510E125025C3}"/>
              </a:ext>
            </a:extLst>
          </p:cNvPr>
          <p:cNvSpPr/>
          <p:nvPr/>
        </p:nvSpPr>
        <p:spPr>
          <a:xfrm>
            <a:off x="9519552" y="5041414"/>
            <a:ext cx="1312860" cy="307777"/>
          </a:xfrm>
          <a:prstGeom prst="rect">
            <a:avLst/>
          </a:prstGeom>
          <a:solidFill>
            <a:srgbClr val="0070C0">
              <a:alpha val="50000"/>
            </a:srgbClr>
          </a:solidFill>
          <a:ln w="25400">
            <a:solidFill>
              <a:schemeClr val="tx1"/>
            </a:solidFill>
          </a:ln>
        </p:spPr>
        <p:txBody>
          <a:bodyPr wrap="none">
            <a:spAutoFit/>
          </a:bodyPr>
          <a:lstStyle/>
          <a:p>
            <a:r>
              <a:rPr lang="sv-SE" sz="1400" b="1" dirty="0"/>
              <a:t>Parthenopaeus</a:t>
            </a:r>
          </a:p>
        </p:txBody>
      </p:sp>
      <p:cxnSp>
        <p:nvCxnSpPr>
          <p:cNvPr id="90" name="Straight Arrow Connector 89">
            <a:extLst>
              <a:ext uri="{FF2B5EF4-FFF2-40B4-BE49-F238E27FC236}">
                <a16:creationId xmlns:a16="http://schemas.microsoft.com/office/drawing/2014/main" id="{A0A11CB5-FE54-4D40-A7E9-0CD53D92ABB6}"/>
              </a:ext>
            </a:extLst>
          </p:cNvPr>
          <p:cNvCxnSpPr>
            <a:cxnSpLocks/>
            <a:endCxn id="84" idx="0"/>
          </p:cNvCxnSpPr>
          <p:nvPr/>
        </p:nvCxnSpPr>
        <p:spPr>
          <a:xfrm flipH="1">
            <a:off x="10175982" y="4487765"/>
            <a:ext cx="7176" cy="55364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93" name="Picture 4" descr="About Hippomenes of Greek Mythology">
            <a:extLst>
              <a:ext uri="{FF2B5EF4-FFF2-40B4-BE49-F238E27FC236}">
                <a16:creationId xmlns:a16="http://schemas.microsoft.com/office/drawing/2014/main" id="{30D6DBCA-167A-47CA-8D3C-3A5F9AD422E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74024" y="4070344"/>
            <a:ext cx="420021" cy="360018"/>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90140AED-C72F-48EC-B532-80CE3FBE71E3}"/>
              </a:ext>
            </a:extLst>
          </p:cNvPr>
          <p:cNvSpPr/>
          <p:nvPr/>
        </p:nvSpPr>
        <p:spPr>
          <a:xfrm>
            <a:off x="765828" y="5034556"/>
            <a:ext cx="904607" cy="369332"/>
          </a:xfrm>
          <a:prstGeom prst="rect">
            <a:avLst/>
          </a:prstGeom>
        </p:spPr>
        <p:txBody>
          <a:bodyPr wrap="none">
            <a:spAutoFit/>
          </a:bodyPr>
          <a:lstStyle/>
          <a:p>
            <a:r>
              <a:rPr lang="sv-SE" b="1" dirty="0"/>
              <a:t>Arcadia</a:t>
            </a:r>
          </a:p>
        </p:txBody>
      </p:sp>
      <p:sp>
        <p:nvSpPr>
          <p:cNvPr id="99" name="Rectangle 98">
            <a:extLst>
              <a:ext uri="{FF2B5EF4-FFF2-40B4-BE49-F238E27FC236}">
                <a16:creationId xmlns:a16="http://schemas.microsoft.com/office/drawing/2014/main" id="{27456BBA-5447-4288-B705-043B934876E0}"/>
              </a:ext>
            </a:extLst>
          </p:cNvPr>
          <p:cNvSpPr/>
          <p:nvPr/>
        </p:nvSpPr>
        <p:spPr>
          <a:xfrm>
            <a:off x="8546604" y="3098780"/>
            <a:ext cx="3605129" cy="30049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0" name="Straight Arrow Connector 99">
            <a:extLst>
              <a:ext uri="{FF2B5EF4-FFF2-40B4-BE49-F238E27FC236}">
                <a16:creationId xmlns:a16="http://schemas.microsoft.com/office/drawing/2014/main" id="{7CAD0BBA-1561-411C-888F-5DA58B5BB2C0}"/>
              </a:ext>
            </a:extLst>
          </p:cNvPr>
          <p:cNvCxnSpPr>
            <a:cxnSpLocks/>
            <a:stCxn id="99" idx="1"/>
          </p:cNvCxnSpPr>
          <p:nvPr/>
        </p:nvCxnSpPr>
        <p:spPr>
          <a:xfrm flipH="1">
            <a:off x="1619777" y="4601243"/>
            <a:ext cx="6926827" cy="617979"/>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91EFB7CA-9375-4BEF-A64E-D7C0FB035CF2}"/>
              </a:ext>
            </a:extLst>
          </p:cNvPr>
          <p:cNvSpPr/>
          <p:nvPr/>
        </p:nvSpPr>
        <p:spPr>
          <a:xfrm>
            <a:off x="189459" y="4827291"/>
            <a:ext cx="1082348" cy="369332"/>
          </a:xfrm>
          <a:prstGeom prst="rect">
            <a:avLst/>
          </a:prstGeom>
        </p:spPr>
        <p:txBody>
          <a:bodyPr wrap="none">
            <a:spAutoFit/>
          </a:bodyPr>
          <a:lstStyle/>
          <a:p>
            <a:r>
              <a:rPr lang="sv-SE" b="1" dirty="0"/>
              <a:t>Pisa (Elis)</a:t>
            </a:r>
          </a:p>
        </p:txBody>
      </p:sp>
      <p:sp>
        <p:nvSpPr>
          <p:cNvPr id="104" name="Rectangle 103">
            <a:extLst>
              <a:ext uri="{FF2B5EF4-FFF2-40B4-BE49-F238E27FC236}">
                <a16:creationId xmlns:a16="http://schemas.microsoft.com/office/drawing/2014/main" id="{D4941458-CE74-45DE-BB54-D3B56F726A49}"/>
              </a:ext>
            </a:extLst>
          </p:cNvPr>
          <p:cNvSpPr/>
          <p:nvPr/>
        </p:nvSpPr>
        <p:spPr>
          <a:xfrm>
            <a:off x="5360334" y="1562971"/>
            <a:ext cx="2501803" cy="62784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5" name="Straight Arrow Connector 104">
            <a:extLst>
              <a:ext uri="{FF2B5EF4-FFF2-40B4-BE49-F238E27FC236}">
                <a16:creationId xmlns:a16="http://schemas.microsoft.com/office/drawing/2014/main" id="{0031DBCB-556C-4475-AFD3-D43A08910E13}"/>
              </a:ext>
            </a:extLst>
          </p:cNvPr>
          <p:cNvCxnSpPr>
            <a:cxnSpLocks/>
            <a:stCxn id="116" idx="1"/>
            <a:endCxn id="103" idx="3"/>
          </p:cNvCxnSpPr>
          <p:nvPr/>
        </p:nvCxnSpPr>
        <p:spPr>
          <a:xfrm flipH="1">
            <a:off x="1271807" y="1855781"/>
            <a:ext cx="4202917" cy="3156176"/>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08" name="Picture 5">
            <a:extLst>
              <a:ext uri="{FF2B5EF4-FFF2-40B4-BE49-F238E27FC236}">
                <a16:creationId xmlns:a16="http://schemas.microsoft.com/office/drawing/2014/main" id="{84AF35EB-BD5C-4399-9BA4-430650A37AE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35" y="21697"/>
            <a:ext cx="2933700" cy="2933700"/>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ED028DA2-8507-4C97-AB3E-33ADF1BE3E88}"/>
              </a:ext>
            </a:extLst>
          </p:cNvPr>
          <p:cNvSpPr/>
          <p:nvPr/>
        </p:nvSpPr>
        <p:spPr>
          <a:xfrm>
            <a:off x="611193" y="4365274"/>
            <a:ext cx="684611" cy="276999"/>
          </a:xfrm>
          <a:prstGeom prst="rect">
            <a:avLst/>
          </a:prstGeom>
        </p:spPr>
        <p:txBody>
          <a:bodyPr wrap="none">
            <a:spAutoFit/>
          </a:bodyPr>
          <a:lstStyle/>
          <a:p>
            <a:r>
              <a:rPr lang="sv-SE" sz="1200" dirty="0"/>
              <a:t>Calydon</a:t>
            </a:r>
          </a:p>
        </p:txBody>
      </p:sp>
      <p:sp>
        <p:nvSpPr>
          <p:cNvPr id="111" name="Rectangle 110">
            <a:extLst>
              <a:ext uri="{FF2B5EF4-FFF2-40B4-BE49-F238E27FC236}">
                <a16:creationId xmlns:a16="http://schemas.microsoft.com/office/drawing/2014/main" id="{3CA16E12-E887-4EF6-95D7-3F0242B8F354}"/>
              </a:ext>
            </a:extLst>
          </p:cNvPr>
          <p:cNvSpPr/>
          <p:nvPr/>
        </p:nvSpPr>
        <p:spPr>
          <a:xfrm>
            <a:off x="1799163" y="3857443"/>
            <a:ext cx="546945" cy="276999"/>
          </a:xfrm>
          <a:prstGeom prst="rect">
            <a:avLst/>
          </a:prstGeom>
        </p:spPr>
        <p:txBody>
          <a:bodyPr wrap="none">
            <a:spAutoFit/>
          </a:bodyPr>
          <a:lstStyle/>
          <a:p>
            <a:r>
              <a:rPr lang="sv-SE" sz="1200" dirty="0"/>
              <a:t>Iolcus</a:t>
            </a:r>
          </a:p>
        </p:txBody>
      </p:sp>
      <p:sp>
        <p:nvSpPr>
          <p:cNvPr id="116" name="Rectangle 115">
            <a:extLst>
              <a:ext uri="{FF2B5EF4-FFF2-40B4-BE49-F238E27FC236}">
                <a16:creationId xmlns:a16="http://schemas.microsoft.com/office/drawing/2014/main" id="{72B05E26-C482-4B2A-AE3E-10E1C2F6F85D}"/>
              </a:ext>
            </a:extLst>
          </p:cNvPr>
          <p:cNvSpPr/>
          <p:nvPr/>
        </p:nvSpPr>
        <p:spPr>
          <a:xfrm>
            <a:off x="5474724" y="1701892"/>
            <a:ext cx="1095172" cy="307777"/>
          </a:xfrm>
          <a:prstGeom prst="rect">
            <a:avLst/>
          </a:prstGeom>
          <a:solidFill>
            <a:srgbClr val="FF0000">
              <a:alpha val="50000"/>
            </a:srgbClr>
          </a:solidFill>
          <a:ln w="25400">
            <a:solidFill>
              <a:schemeClr val="tx1"/>
            </a:solidFill>
          </a:ln>
        </p:spPr>
        <p:txBody>
          <a:bodyPr wrap="none">
            <a:spAutoFit/>
          </a:bodyPr>
          <a:lstStyle/>
          <a:p>
            <a:r>
              <a:rPr lang="sv-SE" sz="1400" b="1" dirty="0"/>
              <a:t>Hippodamia</a:t>
            </a:r>
          </a:p>
        </p:txBody>
      </p:sp>
      <p:cxnSp>
        <p:nvCxnSpPr>
          <p:cNvPr id="117" name="Straight Arrow Connector 116">
            <a:extLst>
              <a:ext uri="{FF2B5EF4-FFF2-40B4-BE49-F238E27FC236}">
                <a16:creationId xmlns:a16="http://schemas.microsoft.com/office/drawing/2014/main" id="{A1B98B8F-5A5B-4E61-A74D-73AD3805E0BC}"/>
              </a:ext>
            </a:extLst>
          </p:cNvPr>
          <p:cNvCxnSpPr>
            <a:cxnSpLocks/>
            <a:stCxn id="116" idx="3"/>
            <a:endCxn id="6146" idx="1"/>
          </p:cNvCxnSpPr>
          <p:nvPr/>
        </p:nvCxnSpPr>
        <p:spPr>
          <a:xfrm flipV="1">
            <a:off x="6569896" y="1716858"/>
            <a:ext cx="162286" cy="138923"/>
          </a:xfrm>
          <a:prstGeom prst="straightConnector1">
            <a:avLst/>
          </a:prstGeom>
          <a:ln w="38100">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02F1FE6E-943C-4C1E-BD98-1936FB53C882}"/>
              </a:ext>
            </a:extLst>
          </p:cNvPr>
          <p:cNvSpPr/>
          <p:nvPr/>
        </p:nvSpPr>
        <p:spPr>
          <a:xfrm>
            <a:off x="6303657" y="2559746"/>
            <a:ext cx="676211" cy="307777"/>
          </a:xfrm>
          <a:prstGeom prst="rect">
            <a:avLst/>
          </a:prstGeom>
          <a:solidFill>
            <a:srgbClr val="0070C0">
              <a:alpha val="50000"/>
            </a:srgbClr>
          </a:solidFill>
          <a:ln w="25400">
            <a:solidFill>
              <a:schemeClr val="tx1"/>
            </a:solidFill>
          </a:ln>
        </p:spPr>
        <p:txBody>
          <a:bodyPr wrap="none">
            <a:spAutoFit/>
          </a:bodyPr>
          <a:lstStyle/>
          <a:p>
            <a:r>
              <a:rPr lang="sv-SE" sz="1400" b="1" dirty="0"/>
              <a:t>Atreus</a:t>
            </a:r>
          </a:p>
        </p:txBody>
      </p:sp>
      <p:cxnSp>
        <p:nvCxnSpPr>
          <p:cNvPr id="55" name="Straight Arrow Connector 54">
            <a:extLst>
              <a:ext uri="{FF2B5EF4-FFF2-40B4-BE49-F238E27FC236}">
                <a16:creationId xmlns:a16="http://schemas.microsoft.com/office/drawing/2014/main" id="{00E6C62C-476B-468C-BC1C-0CB13AB72B59}"/>
              </a:ext>
            </a:extLst>
          </p:cNvPr>
          <p:cNvCxnSpPr>
            <a:cxnSpLocks/>
            <a:endCxn id="54" idx="0"/>
          </p:cNvCxnSpPr>
          <p:nvPr/>
        </p:nvCxnSpPr>
        <p:spPr>
          <a:xfrm flipH="1">
            <a:off x="6641763" y="1817247"/>
            <a:ext cx="12980" cy="74249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6B84E06-1C69-49FC-8142-7B11099B73B0}"/>
              </a:ext>
            </a:extLst>
          </p:cNvPr>
          <p:cNvSpPr/>
          <p:nvPr/>
        </p:nvSpPr>
        <p:spPr>
          <a:xfrm>
            <a:off x="6656607" y="3088032"/>
            <a:ext cx="1133772" cy="307777"/>
          </a:xfrm>
          <a:prstGeom prst="rect">
            <a:avLst/>
          </a:prstGeom>
          <a:solidFill>
            <a:srgbClr val="0070C0">
              <a:alpha val="50000"/>
            </a:srgbClr>
          </a:solidFill>
          <a:ln w="25400">
            <a:solidFill>
              <a:schemeClr val="tx1"/>
            </a:solidFill>
          </a:ln>
        </p:spPr>
        <p:txBody>
          <a:bodyPr wrap="none">
            <a:spAutoFit/>
          </a:bodyPr>
          <a:lstStyle/>
          <a:p>
            <a:r>
              <a:rPr lang="sv-SE" sz="1400" b="1" dirty="0"/>
              <a:t>Agamemnon</a:t>
            </a:r>
          </a:p>
        </p:txBody>
      </p:sp>
      <p:sp>
        <p:nvSpPr>
          <p:cNvPr id="17" name="Rectangle 16">
            <a:extLst>
              <a:ext uri="{FF2B5EF4-FFF2-40B4-BE49-F238E27FC236}">
                <a16:creationId xmlns:a16="http://schemas.microsoft.com/office/drawing/2014/main" id="{07566952-9286-48FB-A8E7-D1AF4A5B6275}"/>
              </a:ext>
            </a:extLst>
          </p:cNvPr>
          <p:cNvSpPr/>
          <p:nvPr/>
        </p:nvSpPr>
        <p:spPr>
          <a:xfrm>
            <a:off x="2408149" y="284188"/>
            <a:ext cx="1056956" cy="369332"/>
          </a:xfrm>
          <a:prstGeom prst="rect">
            <a:avLst/>
          </a:prstGeom>
        </p:spPr>
        <p:txBody>
          <a:bodyPr wrap="none">
            <a:spAutoFit/>
          </a:bodyPr>
          <a:lstStyle/>
          <a:p>
            <a:r>
              <a:rPr lang="sv-SE" b="1" dirty="0"/>
              <a:t>Mycenae</a:t>
            </a:r>
            <a:endParaRPr lang="sv-SE" dirty="0"/>
          </a:p>
        </p:txBody>
      </p:sp>
      <p:sp>
        <p:nvSpPr>
          <p:cNvPr id="60" name="Rectangle 59">
            <a:extLst>
              <a:ext uri="{FF2B5EF4-FFF2-40B4-BE49-F238E27FC236}">
                <a16:creationId xmlns:a16="http://schemas.microsoft.com/office/drawing/2014/main" id="{EDC0C45F-60E3-44B4-A302-FDD7383CD42A}"/>
              </a:ext>
            </a:extLst>
          </p:cNvPr>
          <p:cNvSpPr/>
          <p:nvPr/>
        </p:nvSpPr>
        <p:spPr>
          <a:xfrm>
            <a:off x="5563270" y="3465401"/>
            <a:ext cx="918841" cy="307777"/>
          </a:xfrm>
          <a:prstGeom prst="rect">
            <a:avLst/>
          </a:prstGeom>
          <a:solidFill>
            <a:srgbClr val="0070C0">
              <a:alpha val="50000"/>
            </a:srgbClr>
          </a:solidFill>
          <a:ln w="25400">
            <a:solidFill>
              <a:schemeClr val="tx1"/>
            </a:solidFill>
          </a:ln>
        </p:spPr>
        <p:txBody>
          <a:bodyPr wrap="none">
            <a:spAutoFit/>
          </a:bodyPr>
          <a:lstStyle/>
          <a:p>
            <a:r>
              <a:rPr lang="sv-SE" sz="1400" b="1" dirty="0"/>
              <a:t>Menelaus</a:t>
            </a:r>
          </a:p>
        </p:txBody>
      </p:sp>
      <p:cxnSp>
        <p:nvCxnSpPr>
          <p:cNvPr id="61" name="Straight Arrow Connector 60">
            <a:extLst>
              <a:ext uri="{FF2B5EF4-FFF2-40B4-BE49-F238E27FC236}">
                <a16:creationId xmlns:a16="http://schemas.microsoft.com/office/drawing/2014/main" id="{DC477623-1485-4A69-9342-A70EF892533A}"/>
              </a:ext>
            </a:extLst>
          </p:cNvPr>
          <p:cNvCxnSpPr>
            <a:cxnSpLocks/>
            <a:stCxn id="58" idx="1"/>
          </p:cNvCxnSpPr>
          <p:nvPr/>
        </p:nvCxnSpPr>
        <p:spPr>
          <a:xfrm flipH="1" flipV="1">
            <a:off x="2158108" y="674540"/>
            <a:ext cx="4498499" cy="2567381"/>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1EC155C-59C9-4A99-8994-E161528FB67C}"/>
              </a:ext>
            </a:extLst>
          </p:cNvPr>
          <p:cNvCxnSpPr>
            <a:cxnSpLocks/>
            <a:stCxn id="60" idx="1"/>
          </p:cNvCxnSpPr>
          <p:nvPr/>
        </p:nvCxnSpPr>
        <p:spPr>
          <a:xfrm flipH="1" flipV="1">
            <a:off x="2181639" y="1763448"/>
            <a:ext cx="3381631" cy="1855842"/>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04FA66EB-3B55-46C7-95FC-B0CB47E75F50}"/>
              </a:ext>
            </a:extLst>
          </p:cNvPr>
          <p:cNvSpPr/>
          <p:nvPr/>
        </p:nvSpPr>
        <p:spPr>
          <a:xfrm>
            <a:off x="2237485" y="1493679"/>
            <a:ext cx="804387" cy="369332"/>
          </a:xfrm>
          <a:prstGeom prst="rect">
            <a:avLst/>
          </a:prstGeom>
        </p:spPr>
        <p:txBody>
          <a:bodyPr wrap="none">
            <a:spAutoFit/>
          </a:bodyPr>
          <a:lstStyle/>
          <a:p>
            <a:r>
              <a:rPr lang="sv-SE" b="1" dirty="0"/>
              <a:t>Sparta</a:t>
            </a:r>
          </a:p>
        </p:txBody>
      </p:sp>
      <p:cxnSp>
        <p:nvCxnSpPr>
          <p:cNvPr id="72" name="Straight Arrow Connector 71">
            <a:extLst>
              <a:ext uri="{FF2B5EF4-FFF2-40B4-BE49-F238E27FC236}">
                <a16:creationId xmlns:a16="http://schemas.microsoft.com/office/drawing/2014/main" id="{4A115C59-5883-4BD2-841D-E141498B81A5}"/>
              </a:ext>
            </a:extLst>
          </p:cNvPr>
          <p:cNvCxnSpPr>
            <a:cxnSpLocks/>
            <a:stCxn id="54" idx="2"/>
            <a:endCxn id="58" idx="0"/>
          </p:cNvCxnSpPr>
          <p:nvPr/>
        </p:nvCxnSpPr>
        <p:spPr>
          <a:xfrm>
            <a:off x="6641763" y="2867523"/>
            <a:ext cx="581730" cy="22050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670E0BEA-3ABE-4EBF-A469-9E59A5347962}"/>
              </a:ext>
            </a:extLst>
          </p:cNvPr>
          <p:cNvCxnSpPr>
            <a:cxnSpLocks/>
            <a:stCxn id="54" idx="2"/>
            <a:endCxn id="60" idx="0"/>
          </p:cNvCxnSpPr>
          <p:nvPr/>
        </p:nvCxnSpPr>
        <p:spPr>
          <a:xfrm flipH="1">
            <a:off x="6022691" y="2867523"/>
            <a:ext cx="619072" cy="59787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78" name="Picture 2" descr="Agamemnon | Total War Wiki | Fandom">
            <a:extLst>
              <a:ext uri="{FF2B5EF4-FFF2-40B4-BE49-F238E27FC236}">
                <a16:creationId xmlns:a16="http://schemas.microsoft.com/office/drawing/2014/main" id="{F898E04C-FEB4-45CF-8733-F2EAE88F50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69387" y="3018884"/>
            <a:ext cx="528831" cy="84613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Menelaus | Total War Wiki | Fandom">
            <a:extLst>
              <a:ext uri="{FF2B5EF4-FFF2-40B4-BE49-F238E27FC236}">
                <a16:creationId xmlns:a16="http://schemas.microsoft.com/office/drawing/2014/main" id="{2EEABF13-8253-40F8-87E7-3457CC2F55F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17365" y="3388668"/>
            <a:ext cx="417818" cy="668509"/>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Arrow Connector 82">
            <a:extLst>
              <a:ext uri="{FF2B5EF4-FFF2-40B4-BE49-F238E27FC236}">
                <a16:creationId xmlns:a16="http://schemas.microsoft.com/office/drawing/2014/main" id="{58D61530-5835-4E4D-8D24-08A7424B9863}"/>
              </a:ext>
            </a:extLst>
          </p:cNvPr>
          <p:cNvCxnSpPr>
            <a:cxnSpLocks/>
            <a:stCxn id="82" idx="3"/>
            <a:endCxn id="80" idx="1"/>
          </p:cNvCxnSpPr>
          <p:nvPr/>
        </p:nvCxnSpPr>
        <p:spPr>
          <a:xfrm flipV="1">
            <a:off x="4835316" y="3722923"/>
            <a:ext cx="482049" cy="12248"/>
          </a:xfrm>
          <a:prstGeom prst="straightConnector1">
            <a:avLst/>
          </a:prstGeom>
          <a:ln w="38100">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pic>
        <p:nvPicPr>
          <p:cNvPr id="86" name="Picture 4" descr="theerosandpsycheproject | Greek mythology art, Mythology art, Character art">
            <a:extLst>
              <a:ext uri="{FF2B5EF4-FFF2-40B4-BE49-F238E27FC236}">
                <a16:creationId xmlns:a16="http://schemas.microsoft.com/office/drawing/2014/main" id="{9709B3F9-DEFC-49EA-B8CF-D8531CA0719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39636" y="2938087"/>
            <a:ext cx="730076" cy="1179038"/>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88D635C7-BC39-4DF9-8347-853EF0258F44}"/>
              </a:ext>
            </a:extLst>
          </p:cNvPr>
          <p:cNvSpPr/>
          <p:nvPr/>
        </p:nvSpPr>
        <p:spPr>
          <a:xfrm>
            <a:off x="4216236" y="3581282"/>
            <a:ext cx="619080" cy="307777"/>
          </a:xfrm>
          <a:prstGeom prst="rect">
            <a:avLst/>
          </a:prstGeom>
          <a:solidFill>
            <a:srgbClr val="FF0000">
              <a:alpha val="50000"/>
            </a:srgbClr>
          </a:solidFill>
          <a:ln w="25400">
            <a:solidFill>
              <a:schemeClr val="tx1"/>
            </a:solidFill>
          </a:ln>
        </p:spPr>
        <p:txBody>
          <a:bodyPr wrap="none">
            <a:spAutoFit/>
          </a:bodyPr>
          <a:lstStyle/>
          <a:p>
            <a:r>
              <a:rPr lang="sv-SE" sz="1400" b="1" dirty="0"/>
              <a:t>Helen</a:t>
            </a:r>
          </a:p>
        </p:txBody>
      </p:sp>
    </p:spTree>
    <p:extLst>
      <p:ext uri="{BB962C8B-B14F-4D97-AF65-F5344CB8AC3E}">
        <p14:creationId xmlns:p14="http://schemas.microsoft.com/office/powerpoint/2010/main" val="1030954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38E22A-331A-4AE8-9B0F-1F1749BA61AC}"/>
              </a:ext>
            </a:extLst>
          </p:cNvPr>
          <p:cNvPicPr>
            <a:picLocks noChangeAspect="1"/>
          </p:cNvPicPr>
          <p:nvPr/>
        </p:nvPicPr>
        <p:blipFill>
          <a:blip r:embed="rId2"/>
          <a:stretch>
            <a:fillRect/>
          </a:stretch>
        </p:blipFill>
        <p:spPr>
          <a:xfrm>
            <a:off x="0" y="418975"/>
            <a:ext cx="12192000" cy="6020050"/>
          </a:xfrm>
          <a:prstGeom prst="rect">
            <a:avLst/>
          </a:prstGeom>
        </p:spPr>
      </p:pic>
      <p:sp>
        <p:nvSpPr>
          <p:cNvPr id="3" name="Rectangle 2">
            <a:extLst>
              <a:ext uri="{FF2B5EF4-FFF2-40B4-BE49-F238E27FC236}">
                <a16:creationId xmlns:a16="http://schemas.microsoft.com/office/drawing/2014/main" id="{9465711D-0865-42B2-B543-245F54ECB826}"/>
              </a:ext>
            </a:extLst>
          </p:cNvPr>
          <p:cNvSpPr/>
          <p:nvPr/>
        </p:nvSpPr>
        <p:spPr>
          <a:xfrm>
            <a:off x="0" y="0"/>
            <a:ext cx="2124299" cy="369332"/>
          </a:xfrm>
          <a:prstGeom prst="rect">
            <a:avLst/>
          </a:prstGeom>
        </p:spPr>
        <p:txBody>
          <a:bodyPr wrap="none">
            <a:spAutoFit/>
          </a:bodyPr>
          <a:lstStyle/>
          <a:p>
            <a:r>
              <a:rPr lang="sv-SE" b="1" dirty="0"/>
              <a:t>Genealogy of Niobe </a:t>
            </a:r>
            <a:endParaRPr lang="sv-SE" dirty="0"/>
          </a:p>
        </p:txBody>
      </p:sp>
    </p:spTree>
    <p:extLst>
      <p:ext uri="{BB962C8B-B14F-4D97-AF65-F5344CB8AC3E}">
        <p14:creationId xmlns:p14="http://schemas.microsoft.com/office/powerpoint/2010/main" val="2333059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iew of the Palestra">
            <a:extLst>
              <a:ext uri="{FF2B5EF4-FFF2-40B4-BE49-F238E27FC236}">
                <a16:creationId xmlns:a16="http://schemas.microsoft.com/office/drawing/2014/main" id="{284B2964-134B-4092-8A3E-F2A6C8D9F4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164" y="4386317"/>
            <a:ext cx="2775018" cy="208126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B27C06B-DD4B-4A97-8CBC-78FC39E12696}"/>
              </a:ext>
            </a:extLst>
          </p:cNvPr>
          <p:cNvSpPr/>
          <p:nvPr/>
        </p:nvSpPr>
        <p:spPr>
          <a:xfrm>
            <a:off x="0" y="0"/>
            <a:ext cx="978794" cy="369332"/>
          </a:xfrm>
          <a:prstGeom prst="rect">
            <a:avLst/>
          </a:prstGeom>
        </p:spPr>
        <p:txBody>
          <a:bodyPr wrap="none">
            <a:spAutoFit/>
          </a:bodyPr>
          <a:lstStyle/>
          <a:p>
            <a:r>
              <a:rPr lang="sv-SE" b="1" dirty="0"/>
              <a:t>Tantalus</a:t>
            </a:r>
          </a:p>
        </p:txBody>
      </p:sp>
      <p:pic>
        <p:nvPicPr>
          <p:cNvPr id="2" name="Picture 1">
            <a:extLst>
              <a:ext uri="{FF2B5EF4-FFF2-40B4-BE49-F238E27FC236}">
                <a16:creationId xmlns:a16="http://schemas.microsoft.com/office/drawing/2014/main" id="{87E92EA4-BD1D-4EB6-B2A9-FB3C9A2DDEB4}"/>
              </a:ext>
            </a:extLst>
          </p:cNvPr>
          <p:cNvPicPr>
            <a:picLocks noChangeAspect="1"/>
          </p:cNvPicPr>
          <p:nvPr/>
        </p:nvPicPr>
        <p:blipFill>
          <a:blip r:embed="rId3"/>
          <a:stretch>
            <a:fillRect/>
          </a:stretch>
        </p:blipFill>
        <p:spPr>
          <a:xfrm>
            <a:off x="71437" y="1081087"/>
            <a:ext cx="2105025" cy="3248025"/>
          </a:xfrm>
          <a:prstGeom prst="rect">
            <a:avLst/>
          </a:prstGeom>
        </p:spPr>
      </p:pic>
      <p:sp>
        <p:nvSpPr>
          <p:cNvPr id="5" name="Rectangle 4">
            <a:extLst>
              <a:ext uri="{FF2B5EF4-FFF2-40B4-BE49-F238E27FC236}">
                <a16:creationId xmlns:a16="http://schemas.microsoft.com/office/drawing/2014/main" id="{37F1CC15-EB56-4244-829C-1B48EDC5EF9A}"/>
              </a:ext>
            </a:extLst>
          </p:cNvPr>
          <p:cNvSpPr/>
          <p:nvPr/>
        </p:nvSpPr>
        <p:spPr>
          <a:xfrm>
            <a:off x="71437" y="4604088"/>
            <a:ext cx="3248025" cy="1384995"/>
          </a:xfrm>
          <a:prstGeom prst="rect">
            <a:avLst/>
          </a:prstGeom>
        </p:spPr>
        <p:txBody>
          <a:bodyPr wrap="square">
            <a:spAutoFit/>
          </a:bodyPr>
          <a:lstStyle/>
          <a:p>
            <a:r>
              <a:rPr lang="en-US" sz="1200" b="1" dirty="0"/>
              <a:t>Tantalus</a:t>
            </a:r>
            <a:r>
              <a:rPr lang="en-US" sz="1200" dirty="0"/>
              <a:t> was a Greek mythological figure, most famous for his punishment in Tartarus. He was also called </a:t>
            </a:r>
            <a:r>
              <a:rPr lang="en-US" sz="1200" b="1" dirty="0" err="1"/>
              <a:t>Atys</a:t>
            </a:r>
            <a:r>
              <a:rPr lang="en-US" sz="1200" dirty="0"/>
              <a:t>.</a:t>
            </a:r>
          </a:p>
          <a:p>
            <a:r>
              <a:rPr lang="en-US" sz="1200" dirty="0"/>
              <a:t>He was made to stand in a pool of water beneath a fruit tree with low branches, with the fruit ever eluding his grasp, and the water always receding before he could take a drink.</a:t>
            </a:r>
            <a:endParaRPr lang="sv-SE" sz="1200" dirty="0"/>
          </a:p>
        </p:txBody>
      </p:sp>
      <p:pic>
        <p:nvPicPr>
          <p:cNvPr id="6" name="Picture 5">
            <a:extLst>
              <a:ext uri="{FF2B5EF4-FFF2-40B4-BE49-F238E27FC236}">
                <a16:creationId xmlns:a16="http://schemas.microsoft.com/office/drawing/2014/main" id="{7F6A0B69-076E-4971-9661-173F48C38E0C}"/>
              </a:ext>
            </a:extLst>
          </p:cNvPr>
          <p:cNvPicPr>
            <a:picLocks noChangeAspect="1"/>
          </p:cNvPicPr>
          <p:nvPr/>
        </p:nvPicPr>
        <p:blipFill>
          <a:blip r:embed="rId4"/>
          <a:stretch>
            <a:fillRect/>
          </a:stretch>
        </p:blipFill>
        <p:spPr>
          <a:xfrm>
            <a:off x="2103471" y="331257"/>
            <a:ext cx="966939" cy="1351837"/>
          </a:xfrm>
          <a:prstGeom prst="rect">
            <a:avLst/>
          </a:prstGeom>
        </p:spPr>
      </p:pic>
      <p:sp>
        <p:nvSpPr>
          <p:cNvPr id="7" name="Rectangle 6">
            <a:extLst>
              <a:ext uri="{FF2B5EF4-FFF2-40B4-BE49-F238E27FC236}">
                <a16:creationId xmlns:a16="http://schemas.microsoft.com/office/drawing/2014/main" id="{39303BF3-031A-4518-AA77-A6160B2B4113}"/>
              </a:ext>
            </a:extLst>
          </p:cNvPr>
          <p:cNvSpPr/>
          <p:nvPr/>
        </p:nvSpPr>
        <p:spPr>
          <a:xfrm>
            <a:off x="2269573" y="1662544"/>
            <a:ext cx="477310" cy="276999"/>
          </a:xfrm>
          <a:prstGeom prst="rect">
            <a:avLst/>
          </a:prstGeom>
        </p:spPr>
        <p:txBody>
          <a:bodyPr wrap="none">
            <a:spAutoFit/>
          </a:bodyPr>
          <a:lstStyle/>
          <a:p>
            <a:r>
              <a:rPr lang="sv-SE" sz="1200" b="1" dirty="0"/>
              <a:t>Zeus</a:t>
            </a:r>
          </a:p>
        </p:txBody>
      </p:sp>
      <p:pic>
        <p:nvPicPr>
          <p:cNvPr id="8" name="Picture 7" descr="Logo, icon&#10;&#10;Description automatically generated">
            <a:extLst>
              <a:ext uri="{FF2B5EF4-FFF2-40B4-BE49-F238E27FC236}">
                <a16:creationId xmlns:a16="http://schemas.microsoft.com/office/drawing/2014/main" id="{ECED5556-34E2-4389-A114-B6441C22684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375759" y="158151"/>
            <a:ext cx="211181" cy="211181"/>
          </a:xfrm>
          <a:prstGeom prst="rect">
            <a:avLst/>
          </a:prstGeom>
        </p:spPr>
      </p:pic>
      <p:cxnSp>
        <p:nvCxnSpPr>
          <p:cNvPr id="10" name="Straight Arrow Connector 9">
            <a:extLst>
              <a:ext uri="{FF2B5EF4-FFF2-40B4-BE49-F238E27FC236}">
                <a16:creationId xmlns:a16="http://schemas.microsoft.com/office/drawing/2014/main" id="{D29E77C1-FB1F-4A8A-A3A5-E17E12016C21}"/>
              </a:ext>
            </a:extLst>
          </p:cNvPr>
          <p:cNvCxnSpPr>
            <a:cxnSpLocks/>
            <a:stCxn id="7" idx="2"/>
          </p:cNvCxnSpPr>
          <p:nvPr/>
        </p:nvCxnSpPr>
        <p:spPr>
          <a:xfrm flipH="1">
            <a:off x="1676400" y="1939543"/>
            <a:ext cx="831828" cy="148945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13" name="Picture 2" descr="Argos is located in Greece">
            <a:extLst>
              <a:ext uri="{FF2B5EF4-FFF2-40B4-BE49-F238E27FC236}">
                <a16:creationId xmlns:a16="http://schemas.microsoft.com/office/drawing/2014/main" id="{90ADEF41-5E06-4105-BED3-4DDA41AD98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91350" y="2581910"/>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2311B59A-D888-421D-BF2E-FBBE83FCD1D4}"/>
              </a:ext>
            </a:extLst>
          </p:cNvPr>
          <p:cNvSpPr/>
          <p:nvPr/>
        </p:nvSpPr>
        <p:spPr>
          <a:xfrm>
            <a:off x="9316396" y="4630361"/>
            <a:ext cx="837665" cy="369332"/>
          </a:xfrm>
          <a:prstGeom prst="rect">
            <a:avLst/>
          </a:prstGeom>
        </p:spPr>
        <p:txBody>
          <a:bodyPr wrap="none">
            <a:spAutoFit/>
          </a:bodyPr>
          <a:lstStyle/>
          <a:p>
            <a:r>
              <a:rPr lang="sv-SE" dirty="0"/>
              <a:t>Athens</a:t>
            </a:r>
          </a:p>
        </p:txBody>
      </p:sp>
      <p:sp>
        <p:nvSpPr>
          <p:cNvPr id="23" name="Oval 22">
            <a:extLst>
              <a:ext uri="{FF2B5EF4-FFF2-40B4-BE49-F238E27FC236}">
                <a16:creationId xmlns:a16="http://schemas.microsoft.com/office/drawing/2014/main" id="{4FE66E4E-2DC9-4E6C-977B-24B1F38532F8}"/>
              </a:ext>
            </a:extLst>
          </p:cNvPr>
          <p:cNvSpPr/>
          <p:nvPr/>
        </p:nvSpPr>
        <p:spPr>
          <a:xfrm>
            <a:off x="7886700" y="4800600"/>
            <a:ext cx="514350" cy="514350"/>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23">
            <a:extLst>
              <a:ext uri="{FF2B5EF4-FFF2-40B4-BE49-F238E27FC236}">
                <a16:creationId xmlns:a16="http://schemas.microsoft.com/office/drawing/2014/main" id="{D1446F25-F59B-4515-9D90-F0F2C24F6662}"/>
              </a:ext>
            </a:extLst>
          </p:cNvPr>
          <p:cNvSpPr/>
          <p:nvPr/>
        </p:nvSpPr>
        <p:spPr>
          <a:xfrm>
            <a:off x="7608418" y="5203337"/>
            <a:ext cx="1058303" cy="369332"/>
          </a:xfrm>
          <a:prstGeom prst="rect">
            <a:avLst/>
          </a:prstGeom>
        </p:spPr>
        <p:txBody>
          <a:bodyPr wrap="none">
            <a:spAutoFit/>
          </a:bodyPr>
          <a:lstStyle/>
          <a:p>
            <a:r>
              <a:rPr lang="sv-SE" dirty="0"/>
              <a:t>Pisa (Elis)</a:t>
            </a:r>
          </a:p>
        </p:txBody>
      </p:sp>
      <p:sp>
        <p:nvSpPr>
          <p:cNvPr id="25" name="Rectangle 24">
            <a:extLst>
              <a:ext uri="{FF2B5EF4-FFF2-40B4-BE49-F238E27FC236}">
                <a16:creationId xmlns:a16="http://schemas.microsoft.com/office/drawing/2014/main" id="{E5380747-4235-46AE-B052-FB18395E26F7}"/>
              </a:ext>
            </a:extLst>
          </p:cNvPr>
          <p:cNvSpPr/>
          <p:nvPr/>
        </p:nvSpPr>
        <p:spPr>
          <a:xfrm>
            <a:off x="9719343" y="6012962"/>
            <a:ext cx="689291" cy="369332"/>
          </a:xfrm>
          <a:prstGeom prst="rect">
            <a:avLst/>
          </a:prstGeom>
        </p:spPr>
        <p:txBody>
          <a:bodyPr wrap="none">
            <a:spAutoFit/>
          </a:bodyPr>
          <a:lstStyle/>
          <a:p>
            <a:r>
              <a:rPr lang="sv-SE" dirty="0"/>
              <a:t>Crete</a:t>
            </a:r>
          </a:p>
        </p:txBody>
      </p:sp>
      <p:sp>
        <p:nvSpPr>
          <p:cNvPr id="27" name="Rectangle 26">
            <a:extLst>
              <a:ext uri="{FF2B5EF4-FFF2-40B4-BE49-F238E27FC236}">
                <a16:creationId xmlns:a16="http://schemas.microsoft.com/office/drawing/2014/main" id="{A799D946-85C1-4D99-AAFB-18A2C0432C4A}"/>
              </a:ext>
            </a:extLst>
          </p:cNvPr>
          <p:cNvSpPr/>
          <p:nvPr/>
        </p:nvSpPr>
        <p:spPr>
          <a:xfrm>
            <a:off x="3519661" y="1435596"/>
            <a:ext cx="968535" cy="276999"/>
          </a:xfrm>
          <a:prstGeom prst="rect">
            <a:avLst/>
          </a:prstGeom>
        </p:spPr>
        <p:txBody>
          <a:bodyPr wrap="none">
            <a:spAutoFit/>
          </a:bodyPr>
          <a:lstStyle/>
          <a:p>
            <a:r>
              <a:rPr lang="sv-SE" sz="1200" b="1" dirty="0"/>
              <a:t>Hippodamia</a:t>
            </a:r>
          </a:p>
        </p:txBody>
      </p:sp>
      <p:sp>
        <p:nvSpPr>
          <p:cNvPr id="30" name="Rectangle 29">
            <a:extLst>
              <a:ext uri="{FF2B5EF4-FFF2-40B4-BE49-F238E27FC236}">
                <a16:creationId xmlns:a16="http://schemas.microsoft.com/office/drawing/2014/main" id="{B428D4D1-CB48-47F8-8181-51F0D9829EE0}"/>
              </a:ext>
            </a:extLst>
          </p:cNvPr>
          <p:cNvSpPr/>
          <p:nvPr/>
        </p:nvSpPr>
        <p:spPr>
          <a:xfrm>
            <a:off x="4413609" y="1435597"/>
            <a:ext cx="606192" cy="276999"/>
          </a:xfrm>
          <a:prstGeom prst="rect">
            <a:avLst/>
          </a:prstGeom>
        </p:spPr>
        <p:txBody>
          <a:bodyPr wrap="none">
            <a:spAutoFit/>
          </a:bodyPr>
          <a:lstStyle/>
          <a:p>
            <a:r>
              <a:rPr lang="sv-SE" sz="1200" b="1" dirty="0"/>
              <a:t>Pelops</a:t>
            </a:r>
          </a:p>
        </p:txBody>
      </p:sp>
      <p:sp>
        <p:nvSpPr>
          <p:cNvPr id="31" name="Rectangle 30">
            <a:extLst>
              <a:ext uri="{FF2B5EF4-FFF2-40B4-BE49-F238E27FC236}">
                <a16:creationId xmlns:a16="http://schemas.microsoft.com/office/drawing/2014/main" id="{6DB995A5-7615-42AF-BF43-84F73A5A1C19}"/>
              </a:ext>
            </a:extLst>
          </p:cNvPr>
          <p:cNvSpPr/>
          <p:nvPr/>
        </p:nvSpPr>
        <p:spPr>
          <a:xfrm>
            <a:off x="959665" y="4287456"/>
            <a:ext cx="716735" cy="276999"/>
          </a:xfrm>
          <a:prstGeom prst="rect">
            <a:avLst/>
          </a:prstGeom>
        </p:spPr>
        <p:txBody>
          <a:bodyPr wrap="none">
            <a:spAutoFit/>
          </a:bodyPr>
          <a:lstStyle/>
          <a:p>
            <a:r>
              <a:rPr lang="en-US" sz="1200" b="1" dirty="0"/>
              <a:t>Tantalus</a:t>
            </a:r>
            <a:endParaRPr lang="sv-SE" sz="1200" dirty="0"/>
          </a:p>
        </p:txBody>
      </p:sp>
      <p:sp>
        <p:nvSpPr>
          <p:cNvPr id="33" name="Rectangle 32">
            <a:extLst>
              <a:ext uri="{FF2B5EF4-FFF2-40B4-BE49-F238E27FC236}">
                <a16:creationId xmlns:a16="http://schemas.microsoft.com/office/drawing/2014/main" id="{34D62BAF-342E-4E3D-8B8B-C1A8C87715E1}"/>
              </a:ext>
            </a:extLst>
          </p:cNvPr>
          <p:cNvSpPr/>
          <p:nvPr/>
        </p:nvSpPr>
        <p:spPr>
          <a:xfrm>
            <a:off x="4381777" y="6391225"/>
            <a:ext cx="1741374" cy="369332"/>
          </a:xfrm>
          <a:prstGeom prst="rect">
            <a:avLst/>
          </a:prstGeom>
        </p:spPr>
        <p:txBody>
          <a:bodyPr wrap="none">
            <a:spAutoFit/>
          </a:bodyPr>
          <a:lstStyle/>
          <a:p>
            <a:r>
              <a:rPr lang="sv-SE" dirty="0"/>
              <a:t>Olympia, Greece</a:t>
            </a:r>
          </a:p>
        </p:txBody>
      </p:sp>
      <p:cxnSp>
        <p:nvCxnSpPr>
          <p:cNvPr id="35" name="Straight Arrow Connector 34">
            <a:extLst>
              <a:ext uri="{FF2B5EF4-FFF2-40B4-BE49-F238E27FC236}">
                <a16:creationId xmlns:a16="http://schemas.microsoft.com/office/drawing/2014/main" id="{40CCFBCD-95AF-4F39-8A44-4A4139843DE4}"/>
              </a:ext>
            </a:extLst>
          </p:cNvPr>
          <p:cNvCxnSpPr>
            <a:cxnSpLocks/>
            <a:stCxn id="33" idx="3"/>
          </p:cNvCxnSpPr>
          <p:nvPr/>
        </p:nvCxnSpPr>
        <p:spPr>
          <a:xfrm flipV="1">
            <a:off x="6123151" y="5133984"/>
            <a:ext cx="2065488" cy="1441907"/>
          </a:xfrm>
          <a:prstGeom prst="straightConnector1">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44236BCD-C8A3-41A4-A0D2-93B2A7B1E658}"/>
              </a:ext>
            </a:extLst>
          </p:cNvPr>
          <p:cNvSpPr/>
          <p:nvPr/>
        </p:nvSpPr>
        <p:spPr>
          <a:xfrm>
            <a:off x="8188639" y="5717687"/>
            <a:ext cx="1396729" cy="369332"/>
          </a:xfrm>
          <a:prstGeom prst="rect">
            <a:avLst/>
          </a:prstGeom>
        </p:spPr>
        <p:txBody>
          <a:bodyPr wrap="none">
            <a:spAutoFit/>
          </a:bodyPr>
          <a:lstStyle/>
          <a:p>
            <a:r>
              <a:rPr lang="sv-SE" dirty="0">
                <a:solidFill>
                  <a:srgbClr val="7030A0"/>
                </a:solidFill>
              </a:rPr>
              <a:t>Peloponnese</a:t>
            </a:r>
          </a:p>
        </p:txBody>
      </p:sp>
      <p:sp>
        <p:nvSpPr>
          <p:cNvPr id="40" name="Rectangle 39">
            <a:extLst>
              <a:ext uri="{FF2B5EF4-FFF2-40B4-BE49-F238E27FC236}">
                <a16:creationId xmlns:a16="http://schemas.microsoft.com/office/drawing/2014/main" id="{BABBF9D5-D479-4873-97B7-DB97900441AB}"/>
              </a:ext>
            </a:extLst>
          </p:cNvPr>
          <p:cNvSpPr/>
          <p:nvPr/>
        </p:nvSpPr>
        <p:spPr>
          <a:xfrm>
            <a:off x="7802584" y="4630361"/>
            <a:ext cx="1244840" cy="1276143"/>
          </a:xfrm>
          <a:prstGeom prst="rect">
            <a:avLst/>
          </a:prstGeom>
          <a:no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4" name="Picture 2" descr="Greek Mythology: Pelops | Mythology, Greek myths, Greek mythology">
            <a:extLst>
              <a:ext uri="{FF2B5EF4-FFF2-40B4-BE49-F238E27FC236}">
                <a16:creationId xmlns:a16="http://schemas.microsoft.com/office/drawing/2014/main" id="{51775098-F9CE-4459-8051-8B83552EDB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6867" y="1785484"/>
            <a:ext cx="2499676" cy="252410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D4B4646-63CA-43CA-A7EF-F6FC29E5E536}"/>
              </a:ext>
            </a:extLst>
          </p:cNvPr>
          <p:cNvCxnSpPr>
            <a:cxnSpLocks/>
            <a:endCxn id="4" idx="1"/>
          </p:cNvCxnSpPr>
          <p:nvPr/>
        </p:nvCxnSpPr>
        <p:spPr>
          <a:xfrm flipV="1">
            <a:off x="1436789" y="3047536"/>
            <a:ext cx="2030078" cy="66537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885B77A-77EE-40E1-B670-3E91ECF313FC}"/>
              </a:ext>
            </a:extLst>
          </p:cNvPr>
          <p:cNvSpPr/>
          <p:nvPr/>
        </p:nvSpPr>
        <p:spPr>
          <a:xfrm>
            <a:off x="3830754" y="158151"/>
            <a:ext cx="3846396" cy="1200329"/>
          </a:xfrm>
          <a:prstGeom prst="rect">
            <a:avLst/>
          </a:prstGeom>
        </p:spPr>
        <p:txBody>
          <a:bodyPr wrap="square">
            <a:spAutoFit/>
          </a:bodyPr>
          <a:lstStyle/>
          <a:p>
            <a:r>
              <a:rPr lang="en-US" sz="1200" dirty="0"/>
              <a:t>In Greek mythology, </a:t>
            </a:r>
            <a:r>
              <a:rPr lang="en-US" sz="1200" b="1" dirty="0"/>
              <a:t>Pelops</a:t>
            </a:r>
            <a:r>
              <a:rPr lang="en-US" sz="1200" dirty="0"/>
              <a:t> was king of Pisa in the Peloponnesus region (</a:t>
            </a:r>
            <a:r>
              <a:rPr lang="en-US" sz="1200" dirty="0" err="1"/>
              <a:t>Πελο</a:t>
            </a:r>
            <a:r>
              <a:rPr lang="en-US" sz="1200" dirty="0"/>
              <a:t>πόννησος, lit. "Pelops' Island"). </a:t>
            </a:r>
          </a:p>
          <a:p>
            <a:r>
              <a:rPr lang="en-US" sz="1200" dirty="0"/>
              <a:t>He was venerated at Olympia, where his cult developed into the founding myth of the Olympic Games, the most important expression of unity, not only for the people of Peloponnesus, but for all Hellenes. </a:t>
            </a:r>
            <a:endParaRPr lang="sv-SE" sz="1200" dirty="0"/>
          </a:p>
        </p:txBody>
      </p:sp>
      <p:pic>
        <p:nvPicPr>
          <p:cNvPr id="1029" name="Picture 5">
            <a:extLst>
              <a:ext uri="{FF2B5EF4-FFF2-40B4-BE49-F238E27FC236}">
                <a16:creationId xmlns:a16="http://schemas.microsoft.com/office/drawing/2014/main" id="{EB9A9608-6F6B-4724-8C54-318B010633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58300" y="0"/>
            <a:ext cx="2933700" cy="29337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4685EA80-839A-419C-8FA5-4D007381AA67}"/>
              </a:ext>
            </a:extLst>
          </p:cNvPr>
          <p:cNvCxnSpPr>
            <a:cxnSpLocks/>
          </p:cNvCxnSpPr>
          <p:nvPr/>
        </p:nvCxnSpPr>
        <p:spPr>
          <a:xfrm flipV="1">
            <a:off x="8593132" y="1939543"/>
            <a:ext cx="1495397" cy="3054975"/>
          </a:xfrm>
          <a:prstGeom prst="straightConnector1">
            <a:avLst/>
          </a:prstGeom>
          <a:ln>
            <a:headEnd type="oval"/>
            <a:tailEnd type="oval"/>
          </a:ln>
        </p:spPr>
        <p:style>
          <a:lnRef idx="1">
            <a:schemeClr val="accent1"/>
          </a:lnRef>
          <a:fillRef idx="0">
            <a:schemeClr val="accent1"/>
          </a:fillRef>
          <a:effectRef idx="0">
            <a:schemeClr val="accent1"/>
          </a:effectRef>
          <a:fontRef idx="minor">
            <a:schemeClr val="tx1"/>
          </a:fontRef>
        </p:style>
      </p:cxnSp>
      <p:pic>
        <p:nvPicPr>
          <p:cNvPr id="1031" name="Picture 7" descr="Pelops - Alchetron, The Free Social Encyclopedia">
            <a:extLst>
              <a:ext uri="{FF2B5EF4-FFF2-40B4-BE49-F238E27FC236}">
                <a16:creationId xmlns:a16="http://schemas.microsoft.com/office/drawing/2014/main" id="{AC6BAC1E-9A6F-4DC6-BABB-5AE1A3C730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74699" y="1431051"/>
            <a:ext cx="3983601" cy="214501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0680BA30-BF18-4600-8C8D-31B8F50BB806}"/>
              </a:ext>
            </a:extLst>
          </p:cNvPr>
          <p:cNvPicPr>
            <a:picLocks noChangeAspect="1"/>
          </p:cNvPicPr>
          <p:nvPr/>
        </p:nvPicPr>
        <p:blipFill>
          <a:blip r:embed="rId11"/>
          <a:stretch>
            <a:fillRect/>
          </a:stretch>
        </p:blipFill>
        <p:spPr>
          <a:xfrm>
            <a:off x="8180912" y="43476"/>
            <a:ext cx="866512" cy="1252680"/>
          </a:xfrm>
          <a:prstGeom prst="rect">
            <a:avLst/>
          </a:prstGeom>
        </p:spPr>
      </p:pic>
      <p:sp>
        <p:nvSpPr>
          <p:cNvPr id="37" name="Rectangle 36">
            <a:extLst>
              <a:ext uri="{FF2B5EF4-FFF2-40B4-BE49-F238E27FC236}">
                <a16:creationId xmlns:a16="http://schemas.microsoft.com/office/drawing/2014/main" id="{51B4E92C-9FCD-4A78-B4A4-E0A135433BAD}"/>
              </a:ext>
            </a:extLst>
          </p:cNvPr>
          <p:cNvSpPr/>
          <p:nvPr/>
        </p:nvSpPr>
        <p:spPr>
          <a:xfrm>
            <a:off x="8170444" y="1214118"/>
            <a:ext cx="773673" cy="276999"/>
          </a:xfrm>
          <a:prstGeom prst="rect">
            <a:avLst/>
          </a:prstGeom>
        </p:spPr>
        <p:txBody>
          <a:bodyPr wrap="none">
            <a:spAutoFit/>
          </a:bodyPr>
          <a:lstStyle/>
          <a:p>
            <a:r>
              <a:rPr lang="sv-SE" sz="1200" b="1" dirty="0"/>
              <a:t>Poseidon</a:t>
            </a:r>
          </a:p>
        </p:txBody>
      </p:sp>
    </p:spTree>
    <p:extLst>
      <p:ext uri="{BB962C8B-B14F-4D97-AF65-F5344CB8AC3E}">
        <p14:creationId xmlns:p14="http://schemas.microsoft.com/office/powerpoint/2010/main" val="2546209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Argos is located in Greece">
            <a:extLst>
              <a:ext uri="{FF2B5EF4-FFF2-40B4-BE49-F238E27FC236}">
                <a16:creationId xmlns:a16="http://schemas.microsoft.com/office/drawing/2014/main" id="{65B8C7F6-0CBF-4EEB-8F2D-364D88A66C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012" y="2572418"/>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1D45791-6EDF-496F-B282-490EC6E937C0}"/>
              </a:ext>
            </a:extLst>
          </p:cNvPr>
          <p:cNvSpPr/>
          <p:nvPr/>
        </p:nvSpPr>
        <p:spPr>
          <a:xfrm>
            <a:off x="2679401" y="4256370"/>
            <a:ext cx="861133" cy="369332"/>
          </a:xfrm>
          <a:prstGeom prst="rect">
            <a:avLst/>
          </a:prstGeom>
        </p:spPr>
        <p:txBody>
          <a:bodyPr wrap="none">
            <a:spAutoFit/>
          </a:bodyPr>
          <a:lstStyle/>
          <a:p>
            <a:r>
              <a:rPr lang="sv-SE" dirty="0"/>
              <a:t>Thebes</a:t>
            </a:r>
          </a:p>
        </p:txBody>
      </p:sp>
      <p:sp>
        <p:nvSpPr>
          <p:cNvPr id="6" name="Oval 5">
            <a:extLst>
              <a:ext uri="{FF2B5EF4-FFF2-40B4-BE49-F238E27FC236}">
                <a16:creationId xmlns:a16="http://schemas.microsoft.com/office/drawing/2014/main" id="{D42E4603-2630-4E6E-8046-FB082B74A70D}"/>
              </a:ext>
            </a:extLst>
          </p:cNvPr>
          <p:cNvSpPr/>
          <p:nvPr/>
        </p:nvSpPr>
        <p:spPr>
          <a:xfrm>
            <a:off x="2797754" y="4620869"/>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ctangle 13">
            <a:extLst>
              <a:ext uri="{FF2B5EF4-FFF2-40B4-BE49-F238E27FC236}">
                <a16:creationId xmlns:a16="http://schemas.microsoft.com/office/drawing/2014/main" id="{6A98750C-6B2B-4A76-A995-5A81D96FB335}"/>
              </a:ext>
            </a:extLst>
          </p:cNvPr>
          <p:cNvSpPr/>
          <p:nvPr/>
        </p:nvSpPr>
        <p:spPr>
          <a:xfrm>
            <a:off x="0" y="0"/>
            <a:ext cx="755335" cy="369332"/>
          </a:xfrm>
          <a:prstGeom prst="rect">
            <a:avLst/>
          </a:prstGeom>
        </p:spPr>
        <p:txBody>
          <a:bodyPr wrap="none">
            <a:spAutoFit/>
          </a:bodyPr>
          <a:lstStyle/>
          <a:p>
            <a:r>
              <a:rPr lang="sv-SE" b="1" dirty="0"/>
              <a:t>Niobe</a:t>
            </a:r>
          </a:p>
        </p:txBody>
      </p:sp>
      <p:pic>
        <p:nvPicPr>
          <p:cNvPr id="3074" name="Picture 2">
            <a:extLst>
              <a:ext uri="{FF2B5EF4-FFF2-40B4-BE49-F238E27FC236}">
                <a16:creationId xmlns:a16="http://schemas.microsoft.com/office/drawing/2014/main" id="{642F433D-8471-4D3D-81F0-2A1590CB55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662" y="0"/>
            <a:ext cx="6097338" cy="47146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8141C1F-1830-496D-B2AF-AB43C348D61E}"/>
              </a:ext>
            </a:extLst>
          </p:cNvPr>
          <p:cNvPicPr>
            <a:picLocks noChangeAspect="1"/>
          </p:cNvPicPr>
          <p:nvPr/>
        </p:nvPicPr>
        <p:blipFill>
          <a:blip r:embed="rId4"/>
          <a:stretch>
            <a:fillRect/>
          </a:stretch>
        </p:blipFill>
        <p:spPr>
          <a:xfrm>
            <a:off x="71437" y="1081087"/>
            <a:ext cx="2105025" cy="3248025"/>
          </a:xfrm>
          <a:prstGeom prst="rect">
            <a:avLst/>
          </a:prstGeom>
        </p:spPr>
      </p:pic>
      <p:sp>
        <p:nvSpPr>
          <p:cNvPr id="17" name="Rectangle 16">
            <a:extLst>
              <a:ext uri="{FF2B5EF4-FFF2-40B4-BE49-F238E27FC236}">
                <a16:creationId xmlns:a16="http://schemas.microsoft.com/office/drawing/2014/main" id="{48C50A91-3726-4956-B8F8-CC26EE41DCB2}"/>
              </a:ext>
            </a:extLst>
          </p:cNvPr>
          <p:cNvSpPr/>
          <p:nvPr/>
        </p:nvSpPr>
        <p:spPr>
          <a:xfrm>
            <a:off x="959665" y="4058856"/>
            <a:ext cx="716735" cy="276999"/>
          </a:xfrm>
          <a:prstGeom prst="rect">
            <a:avLst/>
          </a:prstGeom>
          <a:solidFill>
            <a:schemeClr val="bg1"/>
          </a:solidFill>
        </p:spPr>
        <p:txBody>
          <a:bodyPr wrap="none">
            <a:spAutoFit/>
          </a:bodyPr>
          <a:lstStyle/>
          <a:p>
            <a:r>
              <a:rPr lang="en-US" sz="1200" b="1" dirty="0"/>
              <a:t>Tantalus</a:t>
            </a:r>
            <a:endParaRPr lang="sv-SE" sz="1200" dirty="0"/>
          </a:p>
        </p:txBody>
      </p:sp>
      <p:pic>
        <p:nvPicPr>
          <p:cNvPr id="3076" name="Picture 4" descr="Greek Mythology Niobe Stock Illustration - Download Image Now - iStock">
            <a:extLst>
              <a:ext uri="{FF2B5EF4-FFF2-40B4-BE49-F238E27FC236}">
                <a16:creationId xmlns:a16="http://schemas.microsoft.com/office/drawing/2014/main" id="{9496DB3F-2BCC-4EBA-BE6C-9518340D1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5015" y="0"/>
            <a:ext cx="1177814" cy="147099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3497B6B5-4E9D-4523-A0FA-CA2EF46A879D}"/>
              </a:ext>
            </a:extLst>
          </p:cNvPr>
          <p:cNvSpPr/>
          <p:nvPr/>
        </p:nvSpPr>
        <p:spPr>
          <a:xfrm>
            <a:off x="2797754" y="1330027"/>
            <a:ext cx="567784" cy="276999"/>
          </a:xfrm>
          <a:prstGeom prst="rect">
            <a:avLst/>
          </a:prstGeom>
        </p:spPr>
        <p:txBody>
          <a:bodyPr wrap="none">
            <a:spAutoFit/>
          </a:bodyPr>
          <a:lstStyle/>
          <a:p>
            <a:r>
              <a:rPr lang="sv-SE" sz="1200" b="1" dirty="0"/>
              <a:t>Niobe</a:t>
            </a:r>
          </a:p>
        </p:txBody>
      </p:sp>
      <p:cxnSp>
        <p:nvCxnSpPr>
          <p:cNvPr id="20" name="Straight Arrow Connector 19">
            <a:extLst>
              <a:ext uri="{FF2B5EF4-FFF2-40B4-BE49-F238E27FC236}">
                <a16:creationId xmlns:a16="http://schemas.microsoft.com/office/drawing/2014/main" id="{62E21F09-1C6A-4BE5-BC5E-C0B2C331F229}"/>
              </a:ext>
            </a:extLst>
          </p:cNvPr>
          <p:cNvCxnSpPr>
            <a:cxnSpLocks/>
          </p:cNvCxnSpPr>
          <p:nvPr/>
        </p:nvCxnSpPr>
        <p:spPr>
          <a:xfrm flipV="1">
            <a:off x="1676400" y="1242392"/>
            <a:ext cx="997226" cy="226612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F455976-F654-4197-811D-44F107DF2C12}"/>
              </a:ext>
            </a:extLst>
          </p:cNvPr>
          <p:cNvSpPr/>
          <p:nvPr/>
        </p:nvSpPr>
        <p:spPr>
          <a:xfrm>
            <a:off x="7120852" y="4793722"/>
            <a:ext cx="4806046" cy="461665"/>
          </a:xfrm>
          <a:prstGeom prst="rect">
            <a:avLst/>
          </a:prstGeom>
        </p:spPr>
        <p:txBody>
          <a:bodyPr wrap="square">
            <a:spAutoFit/>
          </a:bodyPr>
          <a:lstStyle/>
          <a:p>
            <a:r>
              <a:rPr lang="en-US" sz="1200" dirty="0"/>
              <a:t>A 1772 painting by Jacques-Louis David depicting Niobe attempting to shield her children from Artemis and Apollo</a:t>
            </a:r>
            <a:endParaRPr lang="sv-SE" sz="1200" dirty="0"/>
          </a:p>
        </p:txBody>
      </p:sp>
      <p:sp>
        <p:nvSpPr>
          <p:cNvPr id="18" name="Rectangle 17">
            <a:extLst>
              <a:ext uri="{FF2B5EF4-FFF2-40B4-BE49-F238E27FC236}">
                <a16:creationId xmlns:a16="http://schemas.microsoft.com/office/drawing/2014/main" id="{44B2D92D-06F6-41E8-A74B-839C2D676BBD}"/>
              </a:ext>
            </a:extLst>
          </p:cNvPr>
          <p:cNvSpPr/>
          <p:nvPr/>
        </p:nvSpPr>
        <p:spPr>
          <a:xfrm>
            <a:off x="3219058" y="4620869"/>
            <a:ext cx="837665" cy="369332"/>
          </a:xfrm>
          <a:prstGeom prst="rect">
            <a:avLst/>
          </a:prstGeom>
        </p:spPr>
        <p:txBody>
          <a:bodyPr wrap="none">
            <a:spAutoFit/>
          </a:bodyPr>
          <a:lstStyle/>
          <a:p>
            <a:r>
              <a:rPr lang="sv-SE" dirty="0"/>
              <a:t>Athens</a:t>
            </a:r>
          </a:p>
        </p:txBody>
      </p:sp>
      <p:sp>
        <p:nvSpPr>
          <p:cNvPr id="23" name="Rectangle 22">
            <a:extLst>
              <a:ext uri="{FF2B5EF4-FFF2-40B4-BE49-F238E27FC236}">
                <a16:creationId xmlns:a16="http://schemas.microsoft.com/office/drawing/2014/main" id="{6A8E3EE1-0A3C-4A98-AB71-39B4B4AD7C44}"/>
              </a:ext>
            </a:extLst>
          </p:cNvPr>
          <p:cNvSpPr/>
          <p:nvPr/>
        </p:nvSpPr>
        <p:spPr>
          <a:xfrm>
            <a:off x="1181119" y="4924155"/>
            <a:ext cx="1058303" cy="369332"/>
          </a:xfrm>
          <a:prstGeom prst="rect">
            <a:avLst/>
          </a:prstGeom>
        </p:spPr>
        <p:txBody>
          <a:bodyPr wrap="none">
            <a:spAutoFit/>
          </a:bodyPr>
          <a:lstStyle/>
          <a:p>
            <a:r>
              <a:rPr lang="sv-SE" dirty="0"/>
              <a:t>Pisa (Elis)</a:t>
            </a:r>
          </a:p>
        </p:txBody>
      </p:sp>
      <p:sp>
        <p:nvSpPr>
          <p:cNvPr id="24" name="Rectangle 23">
            <a:extLst>
              <a:ext uri="{FF2B5EF4-FFF2-40B4-BE49-F238E27FC236}">
                <a16:creationId xmlns:a16="http://schemas.microsoft.com/office/drawing/2014/main" id="{89CF94E3-B80C-4995-B458-FBB6962AFE84}"/>
              </a:ext>
            </a:extLst>
          </p:cNvPr>
          <p:cNvSpPr/>
          <p:nvPr/>
        </p:nvSpPr>
        <p:spPr>
          <a:xfrm>
            <a:off x="3622005" y="6003470"/>
            <a:ext cx="689291" cy="369332"/>
          </a:xfrm>
          <a:prstGeom prst="rect">
            <a:avLst/>
          </a:prstGeom>
        </p:spPr>
        <p:txBody>
          <a:bodyPr wrap="none">
            <a:spAutoFit/>
          </a:bodyPr>
          <a:lstStyle/>
          <a:p>
            <a:r>
              <a:rPr lang="sv-SE" dirty="0"/>
              <a:t>Crete</a:t>
            </a:r>
          </a:p>
        </p:txBody>
      </p:sp>
      <p:sp>
        <p:nvSpPr>
          <p:cNvPr id="25" name="Rectangle 24">
            <a:extLst>
              <a:ext uri="{FF2B5EF4-FFF2-40B4-BE49-F238E27FC236}">
                <a16:creationId xmlns:a16="http://schemas.microsoft.com/office/drawing/2014/main" id="{8BB08B62-911B-4F2C-985A-92555E75D6D5}"/>
              </a:ext>
            </a:extLst>
          </p:cNvPr>
          <p:cNvSpPr/>
          <p:nvPr/>
        </p:nvSpPr>
        <p:spPr>
          <a:xfrm>
            <a:off x="2091301" y="5708195"/>
            <a:ext cx="1396729" cy="369332"/>
          </a:xfrm>
          <a:prstGeom prst="rect">
            <a:avLst/>
          </a:prstGeom>
        </p:spPr>
        <p:txBody>
          <a:bodyPr wrap="none">
            <a:spAutoFit/>
          </a:bodyPr>
          <a:lstStyle/>
          <a:p>
            <a:r>
              <a:rPr lang="sv-SE" dirty="0">
                <a:solidFill>
                  <a:srgbClr val="7030A0"/>
                </a:solidFill>
              </a:rPr>
              <a:t>Peloponnese</a:t>
            </a:r>
          </a:p>
        </p:txBody>
      </p:sp>
    </p:spTree>
    <p:extLst>
      <p:ext uri="{BB962C8B-B14F-4D97-AF65-F5344CB8AC3E}">
        <p14:creationId xmlns:p14="http://schemas.microsoft.com/office/powerpoint/2010/main" val="721640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descr="Jason with golden fleece flat vector illustration. Fighter with yellow ram  fur. Victory symbol. Classical antiquity legend. Greek mythology. Argonaut  isolated cartoon character on white background ⬇ Vector Image by ©  ntlstudio |">
            <a:extLst>
              <a:ext uri="{FF2B5EF4-FFF2-40B4-BE49-F238E27FC236}">
                <a16:creationId xmlns:a16="http://schemas.microsoft.com/office/drawing/2014/main" id="{3F48AD34-0DE5-45F3-B59C-D184A11A75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8634" y="4455153"/>
            <a:ext cx="1684337" cy="17895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6B61EAA-F5FD-4DAC-AA6D-97386E106A1B}"/>
              </a:ext>
            </a:extLst>
          </p:cNvPr>
          <p:cNvSpPr/>
          <p:nvPr/>
        </p:nvSpPr>
        <p:spPr>
          <a:xfrm>
            <a:off x="0" y="0"/>
            <a:ext cx="2243050" cy="369332"/>
          </a:xfrm>
          <a:prstGeom prst="rect">
            <a:avLst/>
          </a:prstGeom>
        </p:spPr>
        <p:txBody>
          <a:bodyPr wrap="none">
            <a:spAutoFit/>
          </a:bodyPr>
          <a:lstStyle/>
          <a:p>
            <a:r>
              <a:rPr lang="sv-SE" b="1" dirty="0"/>
              <a:t>Calydonian boar hunt</a:t>
            </a:r>
          </a:p>
        </p:txBody>
      </p:sp>
      <p:pic>
        <p:nvPicPr>
          <p:cNvPr id="5" name="Picture 2" descr="Argos is located in Greece">
            <a:extLst>
              <a:ext uri="{FF2B5EF4-FFF2-40B4-BE49-F238E27FC236}">
                <a16:creationId xmlns:a16="http://schemas.microsoft.com/office/drawing/2014/main" id="{E76A250E-105D-47EF-8516-F9F35D4F2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918A8BF-E7B6-468A-B0F4-35606F4F2FB3}"/>
              </a:ext>
            </a:extLst>
          </p:cNvPr>
          <p:cNvSpPr/>
          <p:nvPr/>
        </p:nvSpPr>
        <p:spPr>
          <a:xfrm>
            <a:off x="8577242" y="1872334"/>
            <a:ext cx="861133" cy="369332"/>
          </a:xfrm>
          <a:prstGeom prst="rect">
            <a:avLst/>
          </a:prstGeom>
        </p:spPr>
        <p:txBody>
          <a:bodyPr wrap="none">
            <a:spAutoFit/>
          </a:bodyPr>
          <a:lstStyle/>
          <a:p>
            <a:r>
              <a:rPr lang="sv-SE" dirty="0"/>
              <a:t>Thebes</a:t>
            </a:r>
          </a:p>
        </p:txBody>
      </p:sp>
      <p:sp>
        <p:nvSpPr>
          <p:cNvPr id="8" name="Rectangle 7">
            <a:extLst>
              <a:ext uri="{FF2B5EF4-FFF2-40B4-BE49-F238E27FC236}">
                <a16:creationId xmlns:a16="http://schemas.microsoft.com/office/drawing/2014/main" id="{DE1D5CED-EC76-4842-8632-52099866565E}"/>
              </a:ext>
            </a:extLst>
          </p:cNvPr>
          <p:cNvSpPr/>
          <p:nvPr/>
        </p:nvSpPr>
        <p:spPr>
          <a:xfrm>
            <a:off x="9049244" y="2138998"/>
            <a:ext cx="837665" cy="369332"/>
          </a:xfrm>
          <a:prstGeom prst="rect">
            <a:avLst/>
          </a:prstGeom>
        </p:spPr>
        <p:txBody>
          <a:bodyPr wrap="none">
            <a:spAutoFit/>
          </a:bodyPr>
          <a:lstStyle/>
          <a:p>
            <a:r>
              <a:rPr lang="sv-SE" dirty="0"/>
              <a:t>Athens</a:t>
            </a:r>
          </a:p>
        </p:txBody>
      </p:sp>
      <p:sp>
        <p:nvSpPr>
          <p:cNvPr id="9" name="Rectangle 8">
            <a:extLst>
              <a:ext uri="{FF2B5EF4-FFF2-40B4-BE49-F238E27FC236}">
                <a16:creationId xmlns:a16="http://schemas.microsoft.com/office/drawing/2014/main" id="{E0D2C1B4-0862-4D09-8A0D-6C2B36A6929C}"/>
              </a:ext>
            </a:extLst>
          </p:cNvPr>
          <p:cNvSpPr/>
          <p:nvPr/>
        </p:nvSpPr>
        <p:spPr>
          <a:xfrm>
            <a:off x="7278457" y="2360286"/>
            <a:ext cx="1058303" cy="369332"/>
          </a:xfrm>
          <a:prstGeom prst="rect">
            <a:avLst/>
          </a:prstGeom>
        </p:spPr>
        <p:txBody>
          <a:bodyPr wrap="none">
            <a:spAutoFit/>
          </a:bodyPr>
          <a:lstStyle/>
          <a:p>
            <a:r>
              <a:rPr lang="sv-SE" dirty="0"/>
              <a:t>Pisa (Elis)</a:t>
            </a:r>
          </a:p>
        </p:txBody>
      </p:sp>
      <p:sp>
        <p:nvSpPr>
          <p:cNvPr id="10" name="Rectangle 9">
            <a:extLst>
              <a:ext uri="{FF2B5EF4-FFF2-40B4-BE49-F238E27FC236}">
                <a16:creationId xmlns:a16="http://schemas.microsoft.com/office/drawing/2014/main" id="{1DBF2527-B220-4DBE-8A8E-2FB44D508092}"/>
              </a:ext>
            </a:extLst>
          </p:cNvPr>
          <p:cNvSpPr/>
          <p:nvPr/>
        </p:nvSpPr>
        <p:spPr>
          <a:xfrm>
            <a:off x="9719343" y="3439601"/>
            <a:ext cx="689291" cy="369332"/>
          </a:xfrm>
          <a:prstGeom prst="rect">
            <a:avLst/>
          </a:prstGeom>
        </p:spPr>
        <p:txBody>
          <a:bodyPr wrap="none">
            <a:spAutoFit/>
          </a:bodyPr>
          <a:lstStyle/>
          <a:p>
            <a:r>
              <a:rPr lang="sv-SE" dirty="0"/>
              <a:t>Crete</a:t>
            </a:r>
          </a:p>
        </p:txBody>
      </p:sp>
      <p:sp>
        <p:nvSpPr>
          <p:cNvPr id="11" name="Rectangle 10">
            <a:extLst>
              <a:ext uri="{FF2B5EF4-FFF2-40B4-BE49-F238E27FC236}">
                <a16:creationId xmlns:a16="http://schemas.microsoft.com/office/drawing/2014/main" id="{0AFEED88-7E4A-43F6-AEC9-99F61E683BBE}"/>
              </a:ext>
            </a:extLst>
          </p:cNvPr>
          <p:cNvSpPr/>
          <p:nvPr/>
        </p:nvSpPr>
        <p:spPr>
          <a:xfrm>
            <a:off x="7994638" y="2700705"/>
            <a:ext cx="1396729" cy="369332"/>
          </a:xfrm>
          <a:prstGeom prst="rect">
            <a:avLst/>
          </a:prstGeom>
        </p:spPr>
        <p:txBody>
          <a:bodyPr wrap="none">
            <a:spAutoFit/>
          </a:bodyPr>
          <a:lstStyle/>
          <a:p>
            <a:r>
              <a:rPr lang="sv-SE" dirty="0">
                <a:solidFill>
                  <a:srgbClr val="7030A0"/>
                </a:solidFill>
              </a:rPr>
              <a:t>Peloponnese</a:t>
            </a:r>
          </a:p>
        </p:txBody>
      </p:sp>
      <p:sp>
        <p:nvSpPr>
          <p:cNvPr id="12" name="Rectangle 11">
            <a:extLst>
              <a:ext uri="{FF2B5EF4-FFF2-40B4-BE49-F238E27FC236}">
                <a16:creationId xmlns:a16="http://schemas.microsoft.com/office/drawing/2014/main" id="{155D3B69-387D-4F66-AEBD-5268FD8D5C13}"/>
              </a:ext>
            </a:extLst>
          </p:cNvPr>
          <p:cNvSpPr/>
          <p:nvPr/>
        </p:nvSpPr>
        <p:spPr>
          <a:xfrm>
            <a:off x="7343082" y="1754574"/>
            <a:ext cx="938590" cy="369332"/>
          </a:xfrm>
          <a:prstGeom prst="rect">
            <a:avLst/>
          </a:prstGeom>
        </p:spPr>
        <p:txBody>
          <a:bodyPr wrap="none">
            <a:spAutoFit/>
          </a:bodyPr>
          <a:lstStyle/>
          <a:p>
            <a:r>
              <a:rPr lang="sv-SE" dirty="0"/>
              <a:t>Calydon</a:t>
            </a:r>
          </a:p>
        </p:txBody>
      </p:sp>
      <p:pic>
        <p:nvPicPr>
          <p:cNvPr id="6148" name="Picture 4" descr="希臘羅馬神話名畫─ 卡呂冬野豬@ 甲娘‧ 異空間‧ :: 痞客邦::">
            <a:extLst>
              <a:ext uri="{FF2B5EF4-FFF2-40B4-BE49-F238E27FC236}">
                <a16:creationId xmlns:a16="http://schemas.microsoft.com/office/drawing/2014/main" id="{AAC6BF22-4DA0-437D-9A68-7580FBA41D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2241667"/>
            <a:ext cx="7346951" cy="461633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693D274D-E13C-46E2-BFE3-D13354211888}"/>
              </a:ext>
            </a:extLst>
          </p:cNvPr>
          <p:cNvSpPr/>
          <p:nvPr/>
        </p:nvSpPr>
        <p:spPr>
          <a:xfrm>
            <a:off x="48525" y="554245"/>
            <a:ext cx="6096000" cy="1200329"/>
          </a:xfrm>
          <a:prstGeom prst="rect">
            <a:avLst/>
          </a:prstGeom>
        </p:spPr>
        <p:txBody>
          <a:bodyPr>
            <a:spAutoFit/>
          </a:bodyPr>
          <a:lstStyle/>
          <a:p>
            <a:r>
              <a:rPr lang="en-US" sz="1200" dirty="0"/>
              <a:t>The purpose of the hunt was to kill the </a:t>
            </a:r>
            <a:r>
              <a:rPr lang="en-US" sz="1200" dirty="0" err="1"/>
              <a:t>Calydonian</a:t>
            </a:r>
            <a:r>
              <a:rPr lang="en-US" sz="1200" dirty="0"/>
              <a:t> boar (also called the Aetolian boar), which had been sent by </a:t>
            </a:r>
            <a:r>
              <a:rPr lang="en-US" sz="1200" b="1" dirty="0"/>
              <a:t>Artemis</a:t>
            </a:r>
            <a:r>
              <a:rPr lang="en-US" sz="1200" dirty="0"/>
              <a:t> to ravage the region of Calydon in Aetolia, because its king </a:t>
            </a:r>
            <a:r>
              <a:rPr lang="en-US" sz="1200" b="1" dirty="0" err="1"/>
              <a:t>Oeneus</a:t>
            </a:r>
            <a:r>
              <a:rPr lang="en-US" sz="1200" dirty="0"/>
              <a:t> had failed to </a:t>
            </a:r>
            <a:r>
              <a:rPr lang="en-US" sz="1200" dirty="0" err="1"/>
              <a:t>honour</a:t>
            </a:r>
            <a:r>
              <a:rPr lang="en-US" sz="1200" dirty="0"/>
              <a:t> her in his rites to the gods. The hunters, led by the hero </a:t>
            </a:r>
            <a:r>
              <a:rPr lang="en-US" sz="1200" b="1" dirty="0"/>
              <a:t>Meleager</a:t>
            </a:r>
            <a:r>
              <a:rPr lang="en-US" sz="1200" dirty="0"/>
              <a:t>, included many of the foremost heroes of Greece. In most accounts, it also included a great heroine, </a:t>
            </a:r>
            <a:r>
              <a:rPr lang="en-US" sz="1200" b="1" dirty="0" err="1"/>
              <a:t>Atalanta</a:t>
            </a:r>
            <a:r>
              <a:rPr lang="en-US" sz="1200" dirty="0"/>
              <a:t>, who won its hide by first wounding it with an arrow. This outraged some of the men, with tragic results.</a:t>
            </a:r>
            <a:endParaRPr lang="sv-SE" sz="1200" dirty="0"/>
          </a:p>
        </p:txBody>
      </p:sp>
      <p:sp>
        <p:nvSpPr>
          <p:cNvPr id="16" name="Rectangle 15">
            <a:extLst>
              <a:ext uri="{FF2B5EF4-FFF2-40B4-BE49-F238E27FC236}">
                <a16:creationId xmlns:a16="http://schemas.microsoft.com/office/drawing/2014/main" id="{7C16893B-7B85-4D37-A907-3E9AE0155D06}"/>
              </a:ext>
            </a:extLst>
          </p:cNvPr>
          <p:cNvSpPr/>
          <p:nvPr/>
        </p:nvSpPr>
        <p:spPr>
          <a:xfrm>
            <a:off x="7993736" y="5845998"/>
            <a:ext cx="790537" cy="276999"/>
          </a:xfrm>
          <a:prstGeom prst="rect">
            <a:avLst/>
          </a:prstGeom>
        </p:spPr>
        <p:txBody>
          <a:bodyPr wrap="none">
            <a:spAutoFit/>
          </a:bodyPr>
          <a:lstStyle/>
          <a:p>
            <a:r>
              <a:rPr lang="sv-SE" sz="1200" b="1" dirty="0"/>
              <a:t>Meleager</a:t>
            </a:r>
          </a:p>
        </p:txBody>
      </p:sp>
      <p:pic>
        <p:nvPicPr>
          <p:cNvPr id="6150" name="Picture 6" descr="Meleager - Mitologia griega">
            <a:extLst>
              <a:ext uri="{FF2B5EF4-FFF2-40B4-BE49-F238E27FC236}">
                <a16:creationId xmlns:a16="http://schemas.microsoft.com/office/drawing/2014/main" id="{EAAE0C46-9E9B-414D-8B26-57DA3D44A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515" y="4645669"/>
            <a:ext cx="934978" cy="12003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Atalanta, awesome athlete and hunter, coloured ;)... | Greek mythology art, Greek  mythology costumes, Greek warrior">
            <a:extLst>
              <a:ext uri="{FF2B5EF4-FFF2-40B4-BE49-F238E27FC236}">
                <a16:creationId xmlns:a16="http://schemas.microsoft.com/office/drawing/2014/main" id="{22F0530E-EDEC-46C8-9DB5-EBE6F860DE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9244" y="4378857"/>
            <a:ext cx="1437781" cy="2357196"/>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0DF853B-B029-4E26-98C1-BBC857FA9F96}"/>
              </a:ext>
            </a:extLst>
          </p:cNvPr>
          <p:cNvSpPr/>
          <p:nvPr/>
        </p:nvSpPr>
        <p:spPr>
          <a:xfrm>
            <a:off x="9926354" y="6244709"/>
            <a:ext cx="722185" cy="276999"/>
          </a:xfrm>
          <a:prstGeom prst="rect">
            <a:avLst/>
          </a:prstGeom>
        </p:spPr>
        <p:txBody>
          <a:bodyPr wrap="none">
            <a:spAutoFit/>
          </a:bodyPr>
          <a:lstStyle/>
          <a:p>
            <a:r>
              <a:rPr lang="sv-SE" sz="1200" b="1" dirty="0"/>
              <a:t>Atalanta</a:t>
            </a:r>
          </a:p>
        </p:txBody>
      </p:sp>
      <p:sp>
        <p:nvSpPr>
          <p:cNvPr id="20" name="Rectangle 19">
            <a:extLst>
              <a:ext uri="{FF2B5EF4-FFF2-40B4-BE49-F238E27FC236}">
                <a16:creationId xmlns:a16="http://schemas.microsoft.com/office/drawing/2014/main" id="{74D30082-E6FA-4625-9152-126FC22616BC}"/>
              </a:ext>
            </a:extLst>
          </p:cNvPr>
          <p:cNvSpPr/>
          <p:nvPr/>
        </p:nvSpPr>
        <p:spPr>
          <a:xfrm>
            <a:off x="10486567" y="5784754"/>
            <a:ext cx="538930" cy="276999"/>
          </a:xfrm>
          <a:prstGeom prst="rect">
            <a:avLst/>
          </a:prstGeom>
        </p:spPr>
        <p:txBody>
          <a:bodyPr wrap="none">
            <a:spAutoFit/>
          </a:bodyPr>
          <a:lstStyle/>
          <a:p>
            <a:r>
              <a:rPr lang="sv-SE" sz="1200" b="1" dirty="0"/>
              <a:t>Jason</a:t>
            </a:r>
          </a:p>
        </p:txBody>
      </p:sp>
    </p:spTree>
    <p:extLst>
      <p:ext uri="{BB962C8B-B14F-4D97-AF65-F5344CB8AC3E}">
        <p14:creationId xmlns:p14="http://schemas.microsoft.com/office/powerpoint/2010/main" val="27495883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0FD62E-7590-496B-9DBC-BD872CAE5223}"/>
              </a:ext>
            </a:extLst>
          </p:cNvPr>
          <p:cNvSpPr/>
          <p:nvPr/>
        </p:nvSpPr>
        <p:spPr>
          <a:xfrm>
            <a:off x="0" y="0"/>
            <a:ext cx="991682" cy="369332"/>
          </a:xfrm>
          <a:prstGeom prst="rect">
            <a:avLst/>
          </a:prstGeom>
        </p:spPr>
        <p:txBody>
          <a:bodyPr wrap="none">
            <a:spAutoFit/>
          </a:bodyPr>
          <a:lstStyle/>
          <a:p>
            <a:r>
              <a:rPr lang="sv-SE" b="1" dirty="0"/>
              <a:t>Atalanta</a:t>
            </a:r>
            <a:endParaRPr lang="sv-SE" dirty="0"/>
          </a:p>
        </p:txBody>
      </p:sp>
      <p:pic>
        <p:nvPicPr>
          <p:cNvPr id="3" name="Picture 8" descr="Atalanta, awesome athlete and hunter, coloured ;)... | Greek mythology art, Greek  mythology costumes, Greek warrior">
            <a:extLst>
              <a:ext uri="{FF2B5EF4-FFF2-40B4-BE49-F238E27FC236}">
                <a16:creationId xmlns:a16="http://schemas.microsoft.com/office/drawing/2014/main" id="{50E17B88-C644-4CAA-95E8-80A5E9552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6" y="0"/>
            <a:ext cx="920856" cy="15097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23692F6-CE23-46B4-B600-1EB552E2F67E}"/>
              </a:ext>
            </a:extLst>
          </p:cNvPr>
          <p:cNvSpPr/>
          <p:nvPr/>
        </p:nvSpPr>
        <p:spPr>
          <a:xfrm>
            <a:off x="2248710" y="1075277"/>
            <a:ext cx="722185" cy="276999"/>
          </a:xfrm>
          <a:prstGeom prst="rect">
            <a:avLst/>
          </a:prstGeom>
        </p:spPr>
        <p:txBody>
          <a:bodyPr wrap="none">
            <a:spAutoFit/>
          </a:bodyPr>
          <a:lstStyle/>
          <a:p>
            <a:r>
              <a:rPr lang="sv-SE" sz="1200" b="1" dirty="0"/>
              <a:t>Atalanta</a:t>
            </a:r>
          </a:p>
        </p:txBody>
      </p:sp>
      <p:sp>
        <p:nvSpPr>
          <p:cNvPr id="6" name="Rectangle 5">
            <a:extLst>
              <a:ext uri="{FF2B5EF4-FFF2-40B4-BE49-F238E27FC236}">
                <a16:creationId xmlns:a16="http://schemas.microsoft.com/office/drawing/2014/main" id="{EE73DF59-D092-4CA5-9DE4-DB51422ACD2A}"/>
              </a:ext>
            </a:extLst>
          </p:cNvPr>
          <p:cNvSpPr/>
          <p:nvPr/>
        </p:nvSpPr>
        <p:spPr>
          <a:xfrm>
            <a:off x="23785" y="629022"/>
            <a:ext cx="1227932" cy="830997"/>
          </a:xfrm>
          <a:prstGeom prst="rect">
            <a:avLst/>
          </a:prstGeom>
        </p:spPr>
        <p:txBody>
          <a:bodyPr wrap="square">
            <a:spAutoFit/>
          </a:bodyPr>
          <a:lstStyle/>
          <a:p>
            <a:r>
              <a:rPr lang="en-US" sz="1200" dirty="0"/>
              <a:t>the footrace between Hippomenes and </a:t>
            </a:r>
            <a:r>
              <a:rPr lang="en-US" sz="1200" dirty="0" err="1"/>
              <a:t>Atalanta</a:t>
            </a:r>
            <a:endParaRPr lang="sv-SE" sz="1200" dirty="0"/>
          </a:p>
        </p:txBody>
      </p:sp>
      <p:pic>
        <p:nvPicPr>
          <p:cNvPr id="7172" name="Picture 4" descr="About Hippomenes of Greek Mythology">
            <a:extLst>
              <a:ext uri="{FF2B5EF4-FFF2-40B4-BE49-F238E27FC236}">
                <a16:creationId xmlns:a16="http://schemas.microsoft.com/office/drawing/2014/main" id="{50DE028F-F25C-423C-9C20-95C4981536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6433" y="923676"/>
            <a:ext cx="593618" cy="50881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AD9AA25E-7644-406A-A90A-F59507B38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 uri="{837473B0-CC2E-450A-ABE3-18F120FF3D39}">
                <a1611:picAttrSrcUrl xmlns:a1611="http://schemas.microsoft.com/office/drawing/2016/11/main" r:id="rId6"/>
              </a:ext>
            </a:extLst>
          </a:blip>
          <a:stretch>
            <a:fillRect/>
          </a:stretch>
        </p:blipFill>
        <p:spPr>
          <a:xfrm>
            <a:off x="4438540" y="362450"/>
            <a:ext cx="1227931" cy="989826"/>
          </a:xfrm>
          <a:prstGeom prst="rect">
            <a:avLst/>
          </a:prstGeom>
        </p:spPr>
      </p:pic>
      <p:sp>
        <p:nvSpPr>
          <p:cNvPr id="9" name="Rectangle 8">
            <a:extLst>
              <a:ext uri="{FF2B5EF4-FFF2-40B4-BE49-F238E27FC236}">
                <a16:creationId xmlns:a16="http://schemas.microsoft.com/office/drawing/2014/main" id="{B3C0C532-7EB6-403C-8CE7-61C577BE29CB}"/>
              </a:ext>
            </a:extLst>
          </p:cNvPr>
          <p:cNvSpPr/>
          <p:nvPr/>
        </p:nvSpPr>
        <p:spPr>
          <a:xfrm>
            <a:off x="5204594" y="982944"/>
            <a:ext cx="994183" cy="276999"/>
          </a:xfrm>
          <a:prstGeom prst="rect">
            <a:avLst/>
          </a:prstGeom>
        </p:spPr>
        <p:txBody>
          <a:bodyPr wrap="none">
            <a:spAutoFit/>
          </a:bodyPr>
          <a:lstStyle/>
          <a:p>
            <a:r>
              <a:rPr lang="en-US" sz="1200" b="1" dirty="0"/>
              <a:t>Hippomenes</a:t>
            </a:r>
            <a:endParaRPr lang="sv-SE" sz="1200" b="1" dirty="0"/>
          </a:p>
        </p:txBody>
      </p:sp>
      <p:pic>
        <p:nvPicPr>
          <p:cNvPr id="7174" name="Picture 6">
            <a:extLst>
              <a:ext uri="{FF2B5EF4-FFF2-40B4-BE49-F238E27FC236}">
                <a16:creationId xmlns:a16="http://schemas.microsoft.com/office/drawing/2014/main" id="{57A60880-9156-496A-B914-DEEDB975E4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6424" y="0"/>
            <a:ext cx="2695576" cy="174795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A5699611-768C-4040-A999-57D13D0E68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1509713"/>
            <a:ext cx="12192001" cy="534828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907B9C0-6DF2-4AB1-871B-A95CF2B60796}"/>
              </a:ext>
            </a:extLst>
          </p:cNvPr>
          <p:cNvSpPr/>
          <p:nvPr/>
        </p:nvSpPr>
        <p:spPr>
          <a:xfrm>
            <a:off x="7463467" y="1015496"/>
            <a:ext cx="1153073" cy="276999"/>
          </a:xfrm>
          <a:prstGeom prst="rect">
            <a:avLst/>
          </a:prstGeom>
        </p:spPr>
        <p:txBody>
          <a:bodyPr wrap="none">
            <a:spAutoFit/>
          </a:bodyPr>
          <a:lstStyle/>
          <a:p>
            <a:r>
              <a:rPr lang="sv-SE" sz="1200" b="1" dirty="0"/>
              <a:t>Parthenopaeus</a:t>
            </a:r>
          </a:p>
        </p:txBody>
      </p:sp>
      <p:cxnSp>
        <p:nvCxnSpPr>
          <p:cNvPr id="12" name="Straight Arrow Connector 11">
            <a:extLst>
              <a:ext uri="{FF2B5EF4-FFF2-40B4-BE49-F238E27FC236}">
                <a16:creationId xmlns:a16="http://schemas.microsoft.com/office/drawing/2014/main" id="{D9ED5F77-A45D-4141-8457-055AB8B4EE2D}"/>
              </a:ext>
            </a:extLst>
          </p:cNvPr>
          <p:cNvCxnSpPr>
            <a:cxnSpLocks/>
            <a:stCxn id="3" idx="3"/>
            <a:endCxn id="8" idx="1"/>
          </p:cNvCxnSpPr>
          <p:nvPr/>
        </p:nvCxnSpPr>
        <p:spPr>
          <a:xfrm>
            <a:off x="3616432" y="754857"/>
            <a:ext cx="822108" cy="102506"/>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255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4" descr="Glaucus of Lycia | Historica Wiki | Fandom">
            <a:extLst>
              <a:ext uri="{FF2B5EF4-FFF2-40B4-BE49-F238E27FC236}">
                <a16:creationId xmlns:a16="http://schemas.microsoft.com/office/drawing/2014/main" id="{5AB3DE52-5549-4FD6-A760-0D0EB6BD8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6475" y="3637653"/>
            <a:ext cx="920270" cy="71657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126FC5A-E7A8-439C-A7C7-2EA353E3E24E}"/>
              </a:ext>
            </a:extLst>
          </p:cNvPr>
          <p:cNvGrpSpPr/>
          <p:nvPr/>
        </p:nvGrpSpPr>
        <p:grpSpPr>
          <a:xfrm>
            <a:off x="40266" y="2581910"/>
            <a:ext cx="5200650" cy="4276090"/>
            <a:chOff x="6991350" y="8549"/>
            <a:chExt cx="5200650" cy="4276090"/>
          </a:xfrm>
        </p:grpSpPr>
        <p:pic>
          <p:nvPicPr>
            <p:cNvPr id="3" name="Picture 2" descr="Argos is located in Greece">
              <a:extLst>
                <a:ext uri="{FF2B5EF4-FFF2-40B4-BE49-F238E27FC236}">
                  <a16:creationId xmlns:a16="http://schemas.microsoft.com/office/drawing/2014/main" id="{4BB1B370-4072-4247-AA85-24F07F7B8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B94CB99-175F-43B4-84AF-B01789CF8B70}"/>
                </a:ext>
              </a:extLst>
            </p:cNvPr>
            <p:cNvSpPr/>
            <p:nvPr/>
          </p:nvSpPr>
          <p:spPr>
            <a:xfrm>
              <a:off x="8615713" y="1930413"/>
              <a:ext cx="643125" cy="276999"/>
            </a:xfrm>
            <a:prstGeom prst="rect">
              <a:avLst/>
            </a:prstGeom>
          </p:spPr>
          <p:txBody>
            <a:bodyPr wrap="none">
              <a:spAutoFit/>
            </a:bodyPr>
            <a:lstStyle/>
            <a:p>
              <a:r>
                <a:rPr lang="sv-SE" sz="1200" dirty="0"/>
                <a:t>Thebes</a:t>
              </a:r>
            </a:p>
          </p:txBody>
        </p:sp>
        <p:sp>
          <p:nvSpPr>
            <p:cNvPr id="5" name="Rectangle 4">
              <a:extLst>
                <a:ext uri="{FF2B5EF4-FFF2-40B4-BE49-F238E27FC236}">
                  <a16:creationId xmlns:a16="http://schemas.microsoft.com/office/drawing/2014/main" id="{7109B7E8-FE5B-42EF-8CB0-A33E3A68A11C}"/>
                </a:ext>
              </a:extLst>
            </p:cNvPr>
            <p:cNvSpPr/>
            <p:nvPr/>
          </p:nvSpPr>
          <p:spPr>
            <a:xfrm>
              <a:off x="9049244" y="2138998"/>
              <a:ext cx="619978" cy="276999"/>
            </a:xfrm>
            <a:prstGeom prst="rect">
              <a:avLst/>
            </a:prstGeom>
          </p:spPr>
          <p:txBody>
            <a:bodyPr wrap="none">
              <a:spAutoFit/>
            </a:bodyPr>
            <a:lstStyle/>
            <a:p>
              <a:r>
                <a:rPr lang="sv-SE" sz="1200" dirty="0"/>
                <a:t>Athens</a:t>
              </a:r>
            </a:p>
          </p:txBody>
        </p:sp>
        <p:sp>
          <p:nvSpPr>
            <p:cNvPr id="6" name="Rectangle 5">
              <a:extLst>
                <a:ext uri="{FF2B5EF4-FFF2-40B4-BE49-F238E27FC236}">
                  <a16:creationId xmlns:a16="http://schemas.microsoft.com/office/drawing/2014/main" id="{C0122D60-B572-48CF-BF3F-97F727AC46BC}"/>
                </a:ext>
              </a:extLst>
            </p:cNvPr>
            <p:cNvSpPr/>
            <p:nvPr/>
          </p:nvSpPr>
          <p:spPr>
            <a:xfrm>
              <a:off x="9395350" y="3852277"/>
              <a:ext cx="523092" cy="276999"/>
            </a:xfrm>
            <a:prstGeom prst="rect">
              <a:avLst/>
            </a:prstGeom>
          </p:spPr>
          <p:txBody>
            <a:bodyPr wrap="none">
              <a:spAutoFit/>
            </a:bodyPr>
            <a:lstStyle/>
            <a:p>
              <a:r>
                <a:rPr lang="sv-SE" sz="1200" dirty="0"/>
                <a:t>Crete</a:t>
              </a:r>
            </a:p>
          </p:txBody>
        </p:sp>
        <p:sp>
          <p:nvSpPr>
            <p:cNvPr id="7" name="Rectangle 6">
              <a:extLst>
                <a:ext uri="{FF2B5EF4-FFF2-40B4-BE49-F238E27FC236}">
                  <a16:creationId xmlns:a16="http://schemas.microsoft.com/office/drawing/2014/main" id="{ACC184E9-DA9A-4AEC-B386-1CB65DBAA3A2}"/>
                </a:ext>
              </a:extLst>
            </p:cNvPr>
            <p:cNvSpPr/>
            <p:nvPr/>
          </p:nvSpPr>
          <p:spPr>
            <a:xfrm>
              <a:off x="8615713" y="2438596"/>
              <a:ext cx="623825" cy="276999"/>
            </a:xfrm>
            <a:prstGeom prst="rect">
              <a:avLst/>
            </a:prstGeom>
          </p:spPr>
          <p:txBody>
            <a:bodyPr wrap="none">
              <a:spAutoFit/>
            </a:bodyPr>
            <a:lstStyle/>
            <a:p>
              <a:r>
                <a:rPr lang="sv-SE" sz="1200" dirty="0"/>
                <a:t>Argolis</a:t>
              </a:r>
            </a:p>
          </p:txBody>
        </p:sp>
      </p:grpSp>
      <p:sp>
        <p:nvSpPr>
          <p:cNvPr id="8" name="Rectangle 7">
            <a:extLst>
              <a:ext uri="{FF2B5EF4-FFF2-40B4-BE49-F238E27FC236}">
                <a16:creationId xmlns:a16="http://schemas.microsoft.com/office/drawing/2014/main" id="{22EB1191-C30E-4A33-B57C-6C73F529F841}"/>
              </a:ext>
            </a:extLst>
          </p:cNvPr>
          <p:cNvSpPr/>
          <p:nvPr/>
        </p:nvSpPr>
        <p:spPr>
          <a:xfrm>
            <a:off x="790345" y="5203050"/>
            <a:ext cx="1010918" cy="276999"/>
          </a:xfrm>
          <a:prstGeom prst="rect">
            <a:avLst/>
          </a:prstGeom>
        </p:spPr>
        <p:txBody>
          <a:bodyPr wrap="none">
            <a:spAutoFit/>
          </a:bodyPr>
          <a:lstStyle/>
          <a:p>
            <a:r>
              <a:rPr lang="sv-SE" sz="1200" dirty="0"/>
              <a:t>Peloponnese</a:t>
            </a:r>
          </a:p>
        </p:txBody>
      </p:sp>
      <p:sp>
        <p:nvSpPr>
          <p:cNvPr id="9" name="Rectangle 8">
            <a:extLst>
              <a:ext uri="{FF2B5EF4-FFF2-40B4-BE49-F238E27FC236}">
                <a16:creationId xmlns:a16="http://schemas.microsoft.com/office/drawing/2014/main" id="{D5995661-9F0E-4213-8937-B68439F7A392}"/>
              </a:ext>
            </a:extLst>
          </p:cNvPr>
          <p:cNvSpPr/>
          <p:nvPr/>
        </p:nvSpPr>
        <p:spPr>
          <a:xfrm>
            <a:off x="105734" y="3718943"/>
            <a:ext cx="1010918" cy="646331"/>
          </a:xfrm>
          <a:prstGeom prst="rect">
            <a:avLst/>
          </a:prstGeom>
        </p:spPr>
        <p:txBody>
          <a:bodyPr wrap="square">
            <a:spAutoFit/>
          </a:bodyPr>
          <a:lstStyle/>
          <a:p>
            <a:r>
              <a:rPr lang="sv-SE" b="1" dirty="0"/>
              <a:t>Ephyra / Cichyrus </a:t>
            </a:r>
          </a:p>
        </p:txBody>
      </p:sp>
      <p:sp>
        <p:nvSpPr>
          <p:cNvPr id="11" name="Rectangle 10">
            <a:extLst>
              <a:ext uri="{FF2B5EF4-FFF2-40B4-BE49-F238E27FC236}">
                <a16:creationId xmlns:a16="http://schemas.microsoft.com/office/drawing/2014/main" id="{A753E426-33F5-4702-BD13-7B39B574283F}"/>
              </a:ext>
            </a:extLst>
          </p:cNvPr>
          <p:cNvSpPr/>
          <p:nvPr/>
        </p:nvSpPr>
        <p:spPr>
          <a:xfrm>
            <a:off x="611193" y="4365274"/>
            <a:ext cx="684611" cy="276999"/>
          </a:xfrm>
          <a:prstGeom prst="rect">
            <a:avLst/>
          </a:prstGeom>
        </p:spPr>
        <p:txBody>
          <a:bodyPr wrap="none">
            <a:spAutoFit/>
          </a:bodyPr>
          <a:lstStyle/>
          <a:p>
            <a:r>
              <a:rPr lang="sv-SE" sz="1200" dirty="0"/>
              <a:t>Calydon</a:t>
            </a:r>
          </a:p>
        </p:txBody>
      </p:sp>
      <p:sp>
        <p:nvSpPr>
          <p:cNvPr id="12" name="Rectangle 11">
            <a:extLst>
              <a:ext uri="{FF2B5EF4-FFF2-40B4-BE49-F238E27FC236}">
                <a16:creationId xmlns:a16="http://schemas.microsoft.com/office/drawing/2014/main" id="{8AE706C1-6BB1-4BED-8D23-0F3919BC1D38}"/>
              </a:ext>
            </a:extLst>
          </p:cNvPr>
          <p:cNvSpPr/>
          <p:nvPr/>
        </p:nvSpPr>
        <p:spPr>
          <a:xfrm>
            <a:off x="1799163" y="3857443"/>
            <a:ext cx="546945" cy="276999"/>
          </a:xfrm>
          <a:prstGeom prst="rect">
            <a:avLst/>
          </a:prstGeom>
        </p:spPr>
        <p:txBody>
          <a:bodyPr wrap="none">
            <a:spAutoFit/>
          </a:bodyPr>
          <a:lstStyle/>
          <a:p>
            <a:r>
              <a:rPr lang="sv-SE" sz="1200" dirty="0"/>
              <a:t>Iolcus</a:t>
            </a:r>
          </a:p>
        </p:txBody>
      </p:sp>
      <p:pic>
        <p:nvPicPr>
          <p:cNvPr id="13" name="Picture 2" descr="Earth Explorers mission: Aeolus, “The Keeper of Winds” - Geoawesomeness">
            <a:extLst>
              <a:ext uri="{FF2B5EF4-FFF2-40B4-BE49-F238E27FC236}">
                <a16:creationId xmlns:a16="http://schemas.microsoft.com/office/drawing/2014/main" id="{1E4B989E-66BA-4243-A8DA-317837AAA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8130" y="33366"/>
            <a:ext cx="785345" cy="8424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The myth of Sisyphus and what it teaches about leadership">
            <a:extLst>
              <a:ext uri="{FF2B5EF4-FFF2-40B4-BE49-F238E27FC236}">
                <a16:creationId xmlns:a16="http://schemas.microsoft.com/office/drawing/2014/main" id="{A0255B67-EAD8-4E07-8089-E808447962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08174" y="626610"/>
            <a:ext cx="1126207" cy="8236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37BBBFBB-78AF-4E47-97D8-E782E9DC8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03543" y="1949741"/>
            <a:ext cx="689318" cy="6858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53216D83-B7BD-407F-BE41-05A1BC1FDAC3}"/>
              </a:ext>
            </a:extLst>
          </p:cNvPr>
          <p:cNvSpPr/>
          <p:nvPr/>
        </p:nvSpPr>
        <p:spPr>
          <a:xfrm>
            <a:off x="7842341" y="237196"/>
            <a:ext cx="692818"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Aeolus</a:t>
            </a:r>
          </a:p>
        </p:txBody>
      </p:sp>
      <p:sp>
        <p:nvSpPr>
          <p:cNvPr id="24" name="Rectangle 23">
            <a:extLst>
              <a:ext uri="{FF2B5EF4-FFF2-40B4-BE49-F238E27FC236}">
                <a16:creationId xmlns:a16="http://schemas.microsoft.com/office/drawing/2014/main" id="{78684F84-31A0-41B0-BE16-7AA05620B6E4}"/>
              </a:ext>
            </a:extLst>
          </p:cNvPr>
          <p:cNvSpPr/>
          <p:nvPr/>
        </p:nvSpPr>
        <p:spPr>
          <a:xfrm>
            <a:off x="7773957" y="1044469"/>
            <a:ext cx="829586" cy="307777"/>
          </a:xfrm>
          <a:prstGeom prst="rect">
            <a:avLst/>
          </a:prstGeom>
          <a:solidFill>
            <a:srgbClr val="0070C0">
              <a:alpha val="50000"/>
            </a:srgbClr>
          </a:solidFill>
          <a:ln w="25400">
            <a:solidFill>
              <a:schemeClr val="tx1"/>
            </a:solidFill>
          </a:ln>
        </p:spPr>
        <p:txBody>
          <a:bodyPr wrap="none">
            <a:spAutoFit/>
          </a:bodyPr>
          <a:lstStyle/>
          <a:p>
            <a:r>
              <a:rPr lang="sv-SE" sz="1400" b="1" dirty="0"/>
              <a:t>Sisyphus</a:t>
            </a:r>
          </a:p>
        </p:txBody>
      </p:sp>
      <p:cxnSp>
        <p:nvCxnSpPr>
          <p:cNvPr id="25" name="Straight Arrow Connector 24">
            <a:extLst>
              <a:ext uri="{FF2B5EF4-FFF2-40B4-BE49-F238E27FC236}">
                <a16:creationId xmlns:a16="http://schemas.microsoft.com/office/drawing/2014/main" id="{738A0079-FB9A-42E5-9E21-2A2EB69B7570}"/>
              </a:ext>
            </a:extLst>
          </p:cNvPr>
          <p:cNvCxnSpPr>
            <a:cxnSpLocks/>
            <a:stCxn id="23" idx="2"/>
            <a:endCxn id="24" idx="0"/>
          </p:cNvCxnSpPr>
          <p:nvPr/>
        </p:nvCxnSpPr>
        <p:spPr>
          <a:xfrm>
            <a:off x="8188750" y="544973"/>
            <a:ext cx="0" cy="49949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6D1751-7220-4B11-ACC8-2370CCE8FB0B}"/>
              </a:ext>
            </a:extLst>
          </p:cNvPr>
          <p:cNvSpPr/>
          <p:nvPr/>
        </p:nvSpPr>
        <p:spPr>
          <a:xfrm>
            <a:off x="7808017" y="1620748"/>
            <a:ext cx="771365" cy="307777"/>
          </a:xfrm>
          <a:prstGeom prst="rect">
            <a:avLst/>
          </a:prstGeom>
          <a:solidFill>
            <a:srgbClr val="0070C0">
              <a:alpha val="50000"/>
            </a:srgbClr>
          </a:solidFill>
          <a:ln w="25400">
            <a:solidFill>
              <a:schemeClr val="tx1"/>
            </a:solidFill>
          </a:ln>
        </p:spPr>
        <p:txBody>
          <a:bodyPr wrap="none">
            <a:spAutoFit/>
          </a:bodyPr>
          <a:lstStyle/>
          <a:p>
            <a:r>
              <a:rPr lang="sv-SE" sz="1400" b="1" dirty="0"/>
              <a:t>Glaucus</a:t>
            </a:r>
          </a:p>
        </p:txBody>
      </p:sp>
      <p:sp>
        <p:nvSpPr>
          <p:cNvPr id="29" name="Rectangle 28">
            <a:extLst>
              <a:ext uri="{FF2B5EF4-FFF2-40B4-BE49-F238E27FC236}">
                <a16:creationId xmlns:a16="http://schemas.microsoft.com/office/drawing/2014/main" id="{5CF74041-2D58-4477-9056-70584E559526}"/>
              </a:ext>
            </a:extLst>
          </p:cNvPr>
          <p:cNvSpPr/>
          <p:nvPr/>
        </p:nvSpPr>
        <p:spPr>
          <a:xfrm>
            <a:off x="7639849" y="2417642"/>
            <a:ext cx="1097801" cy="307777"/>
          </a:xfrm>
          <a:prstGeom prst="rect">
            <a:avLst/>
          </a:prstGeom>
          <a:solidFill>
            <a:srgbClr val="0070C0">
              <a:alpha val="50000"/>
            </a:srgbClr>
          </a:solidFill>
          <a:ln w="25400">
            <a:solidFill>
              <a:schemeClr val="tx1"/>
            </a:solidFill>
          </a:ln>
        </p:spPr>
        <p:txBody>
          <a:bodyPr wrap="none">
            <a:spAutoFit/>
          </a:bodyPr>
          <a:lstStyle/>
          <a:p>
            <a:r>
              <a:rPr lang="sv-SE" sz="1400" b="1" dirty="0"/>
              <a:t>Bellerophon</a:t>
            </a:r>
          </a:p>
        </p:txBody>
      </p:sp>
      <p:cxnSp>
        <p:nvCxnSpPr>
          <p:cNvPr id="31" name="Straight Arrow Connector 30">
            <a:extLst>
              <a:ext uri="{FF2B5EF4-FFF2-40B4-BE49-F238E27FC236}">
                <a16:creationId xmlns:a16="http://schemas.microsoft.com/office/drawing/2014/main" id="{8ED9A1A9-1CBA-461E-8CDF-1141D35D1453}"/>
              </a:ext>
            </a:extLst>
          </p:cNvPr>
          <p:cNvCxnSpPr>
            <a:cxnSpLocks/>
            <a:stCxn id="24" idx="2"/>
            <a:endCxn id="28" idx="0"/>
          </p:cNvCxnSpPr>
          <p:nvPr/>
        </p:nvCxnSpPr>
        <p:spPr>
          <a:xfrm>
            <a:off x="8188750" y="1352246"/>
            <a:ext cx="4950" cy="26850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5959069-B494-406F-9898-9DBE297F2F9B}"/>
              </a:ext>
            </a:extLst>
          </p:cNvPr>
          <p:cNvCxnSpPr>
            <a:cxnSpLocks/>
            <a:stCxn id="28" idx="2"/>
            <a:endCxn id="29" idx="0"/>
          </p:cNvCxnSpPr>
          <p:nvPr/>
        </p:nvCxnSpPr>
        <p:spPr>
          <a:xfrm flipH="1">
            <a:off x="8188750" y="1928525"/>
            <a:ext cx="4950" cy="48911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40" name="Picture 4" descr="Sarpedon - Total War">
            <a:extLst>
              <a:ext uri="{FF2B5EF4-FFF2-40B4-BE49-F238E27FC236}">
                <a16:creationId xmlns:a16="http://schemas.microsoft.com/office/drawing/2014/main" id="{62B5577E-B0EB-41FD-A9D9-6D48542760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4591" y="3497474"/>
            <a:ext cx="519786" cy="924063"/>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D60133B7-1564-416A-8BE4-1B9EC444ABD4}"/>
              </a:ext>
            </a:extLst>
          </p:cNvPr>
          <p:cNvSpPr/>
          <p:nvPr/>
        </p:nvSpPr>
        <p:spPr>
          <a:xfrm>
            <a:off x="6866336" y="3039431"/>
            <a:ext cx="907621" cy="307777"/>
          </a:xfrm>
          <a:prstGeom prst="rect">
            <a:avLst/>
          </a:prstGeom>
          <a:solidFill>
            <a:srgbClr val="FF0000">
              <a:alpha val="50000"/>
            </a:srgbClr>
          </a:solidFill>
          <a:ln w="25400">
            <a:solidFill>
              <a:schemeClr val="tx1"/>
            </a:solidFill>
          </a:ln>
        </p:spPr>
        <p:txBody>
          <a:bodyPr wrap="none">
            <a:spAutoFit/>
          </a:bodyPr>
          <a:lstStyle/>
          <a:p>
            <a:r>
              <a:rPr lang="sv-SE" sz="1400" b="1" dirty="0"/>
              <a:t>Laodamia</a:t>
            </a:r>
          </a:p>
        </p:txBody>
      </p:sp>
      <p:sp>
        <p:nvSpPr>
          <p:cNvPr id="42" name="Rectangle 41">
            <a:extLst>
              <a:ext uri="{FF2B5EF4-FFF2-40B4-BE49-F238E27FC236}">
                <a16:creationId xmlns:a16="http://schemas.microsoft.com/office/drawing/2014/main" id="{ED9AA614-8457-48F7-BC9B-C34404A1C19C}"/>
              </a:ext>
            </a:extLst>
          </p:cNvPr>
          <p:cNvSpPr/>
          <p:nvPr/>
        </p:nvSpPr>
        <p:spPr>
          <a:xfrm>
            <a:off x="9572277" y="3039431"/>
            <a:ext cx="739305" cy="307777"/>
          </a:xfrm>
          <a:prstGeom prst="rect">
            <a:avLst/>
          </a:prstGeom>
          <a:solidFill>
            <a:srgbClr val="0070C0">
              <a:alpha val="50000"/>
            </a:srgbClr>
          </a:solidFill>
          <a:ln w="25400">
            <a:solidFill>
              <a:schemeClr val="tx1"/>
            </a:solidFill>
          </a:ln>
        </p:spPr>
        <p:txBody>
          <a:bodyPr wrap="none">
            <a:spAutoFit/>
          </a:bodyPr>
          <a:lstStyle/>
          <a:p>
            <a:r>
              <a:rPr lang="sv-SE" sz="1400" b="1" dirty="0"/>
              <a:t>Isander</a:t>
            </a:r>
          </a:p>
        </p:txBody>
      </p:sp>
      <p:sp>
        <p:nvSpPr>
          <p:cNvPr id="43" name="Rectangle 42">
            <a:extLst>
              <a:ext uri="{FF2B5EF4-FFF2-40B4-BE49-F238E27FC236}">
                <a16:creationId xmlns:a16="http://schemas.microsoft.com/office/drawing/2014/main" id="{7F69F7B5-9369-4735-9764-4E9608954157}"/>
              </a:ext>
            </a:extLst>
          </p:cNvPr>
          <p:cNvSpPr/>
          <p:nvPr/>
        </p:nvSpPr>
        <p:spPr>
          <a:xfrm>
            <a:off x="10656745" y="3041690"/>
            <a:ext cx="1112805" cy="307777"/>
          </a:xfrm>
          <a:prstGeom prst="rect">
            <a:avLst/>
          </a:prstGeom>
          <a:solidFill>
            <a:srgbClr val="0070C0">
              <a:alpha val="50000"/>
            </a:srgbClr>
          </a:solidFill>
          <a:ln w="25400">
            <a:solidFill>
              <a:schemeClr val="tx1"/>
            </a:solidFill>
          </a:ln>
        </p:spPr>
        <p:txBody>
          <a:bodyPr wrap="none">
            <a:spAutoFit/>
          </a:bodyPr>
          <a:lstStyle/>
          <a:p>
            <a:r>
              <a:rPr lang="sv-SE" sz="1400" b="1" dirty="0"/>
              <a:t>Hippolochus</a:t>
            </a:r>
          </a:p>
        </p:txBody>
      </p:sp>
      <p:sp>
        <p:nvSpPr>
          <p:cNvPr id="44" name="Rectangle 43">
            <a:extLst>
              <a:ext uri="{FF2B5EF4-FFF2-40B4-BE49-F238E27FC236}">
                <a16:creationId xmlns:a16="http://schemas.microsoft.com/office/drawing/2014/main" id="{51D17956-FC38-4AD5-9A27-38C77A6F7D5E}"/>
              </a:ext>
            </a:extLst>
          </p:cNvPr>
          <p:cNvSpPr/>
          <p:nvPr/>
        </p:nvSpPr>
        <p:spPr>
          <a:xfrm>
            <a:off x="6866336" y="3759293"/>
            <a:ext cx="896399" cy="307777"/>
          </a:xfrm>
          <a:prstGeom prst="rect">
            <a:avLst/>
          </a:prstGeom>
          <a:solidFill>
            <a:srgbClr val="0070C0">
              <a:alpha val="50000"/>
            </a:srgbClr>
          </a:solidFill>
          <a:ln w="25400">
            <a:solidFill>
              <a:schemeClr val="tx1"/>
            </a:solidFill>
          </a:ln>
        </p:spPr>
        <p:txBody>
          <a:bodyPr wrap="none">
            <a:spAutoFit/>
          </a:bodyPr>
          <a:lstStyle/>
          <a:p>
            <a:r>
              <a:rPr lang="sv-SE" sz="1400" b="1" dirty="0"/>
              <a:t>Sarpedon</a:t>
            </a:r>
          </a:p>
        </p:txBody>
      </p:sp>
      <p:sp>
        <p:nvSpPr>
          <p:cNvPr id="45" name="Rectangle 44">
            <a:extLst>
              <a:ext uri="{FF2B5EF4-FFF2-40B4-BE49-F238E27FC236}">
                <a16:creationId xmlns:a16="http://schemas.microsoft.com/office/drawing/2014/main" id="{8A81AA70-FB3D-4A84-BA59-9DCBD28D5E42}"/>
              </a:ext>
            </a:extLst>
          </p:cNvPr>
          <p:cNvSpPr/>
          <p:nvPr/>
        </p:nvSpPr>
        <p:spPr>
          <a:xfrm>
            <a:off x="8170415" y="3039431"/>
            <a:ext cx="986167" cy="307777"/>
          </a:xfrm>
          <a:prstGeom prst="rect">
            <a:avLst/>
          </a:prstGeom>
          <a:solidFill>
            <a:srgbClr val="FF0000">
              <a:alpha val="50000"/>
            </a:srgbClr>
          </a:solidFill>
          <a:ln w="25400">
            <a:solidFill>
              <a:schemeClr val="tx1"/>
            </a:solidFill>
          </a:ln>
        </p:spPr>
        <p:txBody>
          <a:bodyPr wrap="none">
            <a:spAutoFit/>
          </a:bodyPr>
          <a:lstStyle/>
          <a:p>
            <a:r>
              <a:rPr lang="sv-SE" sz="1400" b="1" dirty="0"/>
              <a:t>Deidameia</a:t>
            </a:r>
          </a:p>
        </p:txBody>
      </p:sp>
      <p:pic>
        <p:nvPicPr>
          <p:cNvPr id="46" name="Picture 45">
            <a:extLst>
              <a:ext uri="{FF2B5EF4-FFF2-40B4-BE49-F238E27FC236}">
                <a16:creationId xmlns:a16="http://schemas.microsoft.com/office/drawing/2014/main" id="{10395126-7750-415B-82E7-82BA207B27DC}"/>
              </a:ext>
            </a:extLst>
          </p:cNvPr>
          <p:cNvPicPr>
            <a:picLocks noChangeAspect="1"/>
          </p:cNvPicPr>
          <p:nvPr/>
        </p:nvPicPr>
        <p:blipFill>
          <a:blip r:embed="rId8"/>
          <a:stretch>
            <a:fillRect/>
          </a:stretch>
        </p:blipFill>
        <p:spPr>
          <a:xfrm>
            <a:off x="5556477" y="2462607"/>
            <a:ext cx="703798" cy="983951"/>
          </a:xfrm>
          <a:prstGeom prst="rect">
            <a:avLst/>
          </a:prstGeom>
        </p:spPr>
      </p:pic>
      <p:cxnSp>
        <p:nvCxnSpPr>
          <p:cNvPr id="49" name="Straight Arrow Connector 48">
            <a:extLst>
              <a:ext uri="{FF2B5EF4-FFF2-40B4-BE49-F238E27FC236}">
                <a16:creationId xmlns:a16="http://schemas.microsoft.com/office/drawing/2014/main" id="{7F817809-DFF8-4352-8D71-8EFC29A0C17D}"/>
              </a:ext>
            </a:extLst>
          </p:cNvPr>
          <p:cNvCxnSpPr>
            <a:cxnSpLocks/>
            <a:stCxn id="29" idx="2"/>
            <a:endCxn id="41" idx="0"/>
          </p:cNvCxnSpPr>
          <p:nvPr/>
        </p:nvCxnSpPr>
        <p:spPr>
          <a:xfrm flipH="1">
            <a:off x="7320147" y="2725419"/>
            <a:ext cx="868603" cy="31401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71AC35B-EF88-4A34-B21C-C802FA135236}"/>
              </a:ext>
            </a:extLst>
          </p:cNvPr>
          <p:cNvCxnSpPr>
            <a:cxnSpLocks/>
            <a:stCxn id="29" idx="2"/>
            <a:endCxn id="45" idx="0"/>
          </p:cNvCxnSpPr>
          <p:nvPr/>
        </p:nvCxnSpPr>
        <p:spPr>
          <a:xfrm>
            <a:off x="8188750" y="2725419"/>
            <a:ext cx="474749" cy="31401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AC7B158-F93C-4B93-A7C9-1F7608F165F4}"/>
              </a:ext>
            </a:extLst>
          </p:cNvPr>
          <p:cNvCxnSpPr>
            <a:cxnSpLocks/>
            <a:stCxn id="29" idx="2"/>
            <a:endCxn id="42" idx="0"/>
          </p:cNvCxnSpPr>
          <p:nvPr/>
        </p:nvCxnSpPr>
        <p:spPr>
          <a:xfrm>
            <a:off x="8188750" y="2725419"/>
            <a:ext cx="1753180" cy="31401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9B5F12D-CC5F-4C24-A49A-6FC625D8C804}"/>
              </a:ext>
            </a:extLst>
          </p:cNvPr>
          <p:cNvCxnSpPr>
            <a:cxnSpLocks/>
            <a:stCxn id="29" idx="2"/>
            <a:endCxn id="43" idx="0"/>
          </p:cNvCxnSpPr>
          <p:nvPr/>
        </p:nvCxnSpPr>
        <p:spPr>
          <a:xfrm>
            <a:off x="8188750" y="2725419"/>
            <a:ext cx="3024398" cy="31627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A9F5682-CE63-4503-94D2-05AF4DB9E4B0}"/>
              </a:ext>
            </a:extLst>
          </p:cNvPr>
          <p:cNvSpPr/>
          <p:nvPr/>
        </p:nvSpPr>
        <p:spPr>
          <a:xfrm>
            <a:off x="10531678" y="3857443"/>
            <a:ext cx="1362937" cy="307777"/>
          </a:xfrm>
          <a:prstGeom prst="rect">
            <a:avLst/>
          </a:prstGeom>
          <a:solidFill>
            <a:srgbClr val="0070C0">
              <a:alpha val="50000"/>
            </a:srgbClr>
          </a:solidFill>
          <a:ln w="25400">
            <a:solidFill>
              <a:schemeClr val="tx1"/>
            </a:solidFill>
          </a:ln>
        </p:spPr>
        <p:txBody>
          <a:bodyPr wrap="none">
            <a:spAutoFit/>
          </a:bodyPr>
          <a:lstStyle/>
          <a:p>
            <a:r>
              <a:rPr lang="sv-SE" sz="1400" b="1" dirty="0"/>
              <a:t>Glaucus of Lycia</a:t>
            </a:r>
          </a:p>
        </p:txBody>
      </p:sp>
      <p:cxnSp>
        <p:nvCxnSpPr>
          <p:cNvPr id="55" name="Straight Arrow Connector 54">
            <a:extLst>
              <a:ext uri="{FF2B5EF4-FFF2-40B4-BE49-F238E27FC236}">
                <a16:creationId xmlns:a16="http://schemas.microsoft.com/office/drawing/2014/main" id="{28BD0421-0C2A-4246-9CD0-175FB2AC0C52}"/>
              </a:ext>
            </a:extLst>
          </p:cNvPr>
          <p:cNvCxnSpPr>
            <a:cxnSpLocks/>
            <a:stCxn id="41" idx="2"/>
            <a:endCxn id="44" idx="0"/>
          </p:cNvCxnSpPr>
          <p:nvPr/>
        </p:nvCxnSpPr>
        <p:spPr>
          <a:xfrm flipH="1">
            <a:off x="7314536" y="3347208"/>
            <a:ext cx="5611" cy="41208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AAB32B1-905A-4789-8832-FD4C4B967585}"/>
              </a:ext>
            </a:extLst>
          </p:cNvPr>
          <p:cNvCxnSpPr>
            <a:cxnSpLocks/>
            <a:stCxn id="43" idx="2"/>
            <a:endCxn id="53" idx="0"/>
          </p:cNvCxnSpPr>
          <p:nvPr/>
        </p:nvCxnSpPr>
        <p:spPr>
          <a:xfrm flipH="1">
            <a:off x="11213147" y="3349467"/>
            <a:ext cx="1" cy="50797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953FD93-0D7E-480C-992A-EA3E537848A8}"/>
              </a:ext>
            </a:extLst>
          </p:cNvPr>
          <p:cNvCxnSpPr>
            <a:cxnSpLocks/>
            <a:stCxn id="110" idx="3"/>
            <a:endCxn id="41" idx="1"/>
          </p:cNvCxnSpPr>
          <p:nvPr/>
        </p:nvCxnSpPr>
        <p:spPr>
          <a:xfrm>
            <a:off x="6450641" y="3193320"/>
            <a:ext cx="415695" cy="0"/>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6AAFD5AA-14A5-4D2E-8BB0-FFB2AA2D3757}"/>
              </a:ext>
            </a:extLst>
          </p:cNvPr>
          <p:cNvSpPr/>
          <p:nvPr/>
        </p:nvSpPr>
        <p:spPr>
          <a:xfrm>
            <a:off x="5924022" y="3039431"/>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sp>
        <p:nvSpPr>
          <p:cNvPr id="113" name="Rectangle 112">
            <a:extLst>
              <a:ext uri="{FF2B5EF4-FFF2-40B4-BE49-F238E27FC236}">
                <a16:creationId xmlns:a16="http://schemas.microsoft.com/office/drawing/2014/main" id="{24AAE148-60DF-409B-B2CC-BF49CF94D297}"/>
              </a:ext>
            </a:extLst>
          </p:cNvPr>
          <p:cNvSpPr/>
          <p:nvPr/>
        </p:nvSpPr>
        <p:spPr>
          <a:xfrm>
            <a:off x="5360334" y="2197027"/>
            <a:ext cx="6585724" cy="391850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4" name="Straight Arrow Connector 113">
            <a:extLst>
              <a:ext uri="{FF2B5EF4-FFF2-40B4-BE49-F238E27FC236}">
                <a16:creationId xmlns:a16="http://schemas.microsoft.com/office/drawing/2014/main" id="{5FB0FA2A-CDA7-4532-801E-35EBD902C24E}"/>
              </a:ext>
            </a:extLst>
          </p:cNvPr>
          <p:cNvCxnSpPr>
            <a:cxnSpLocks/>
            <a:endCxn id="9" idx="3"/>
          </p:cNvCxnSpPr>
          <p:nvPr/>
        </p:nvCxnSpPr>
        <p:spPr>
          <a:xfrm flipH="1">
            <a:off x="1116652" y="2939845"/>
            <a:ext cx="4243682" cy="1102264"/>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959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Charon - Ferryman of the Underworld 27cm">
            <a:extLst>
              <a:ext uri="{FF2B5EF4-FFF2-40B4-BE49-F238E27FC236}">
                <a16:creationId xmlns:a16="http://schemas.microsoft.com/office/drawing/2014/main" id="{AB0D7A24-621A-4442-B1F7-BDE6897EF2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5468" y="4301816"/>
            <a:ext cx="2441440" cy="24414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rgos is located in Greece">
            <a:extLst>
              <a:ext uri="{FF2B5EF4-FFF2-40B4-BE49-F238E27FC236}">
                <a16:creationId xmlns:a16="http://schemas.microsoft.com/office/drawing/2014/main" id="{A0987401-A21A-40B4-A357-26515E990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6159BE-DC12-499B-9745-700FAF921BAB}"/>
              </a:ext>
            </a:extLst>
          </p:cNvPr>
          <p:cNvSpPr/>
          <p:nvPr/>
        </p:nvSpPr>
        <p:spPr>
          <a:xfrm>
            <a:off x="860886" y="4037715"/>
            <a:ext cx="736997" cy="276999"/>
          </a:xfrm>
          <a:prstGeom prst="rect">
            <a:avLst/>
          </a:prstGeom>
        </p:spPr>
        <p:txBody>
          <a:bodyPr wrap="none">
            <a:spAutoFit/>
          </a:bodyPr>
          <a:lstStyle/>
          <a:p>
            <a:r>
              <a:rPr lang="sv-SE" sz="1200" b="1" dirty="0"/>
              <a:t>Sisyphus</a:t>
            </a:r>
          </a:p>
        </p:txBody>
      </p:sp>
      <p:pic>
        <p:nvPicPr>
          <p:cNvPr id="9218" name="Picture 2" descr="The myth of Sisyphus and what it teaches about leadership">
            <a:extLst>
              <a:ext uri="{FF2B5EF4-FFF2-40B4-BE49-F238E27FC236}">
                <a16:creationId xmlns:a16="http://schemas.microsoft.com/office/drawing/2014/main" id="{E802D4FA-8303-46E7-BE0D-042A43DB90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406072"/>
            <a:ext cx="3653765" cy="26721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122274B-2A62-434E-A741-257AFCCCE4A1}"/>
              </a:ext>
            </a:extLst>
          </p:cNvPr>
          <p:cNvSpPr/>
          <p:nvPr/>
        </p:nvSpPr>
        <p:spPr>
          <a:xfrm>
            <a:off x="2076450" y="8549"/>
            <a:ext cx="4552655" cy="1384995"/>
          </a:xfrm>
          <a:prstGeom prst="rect">
            <a:avLst/>
          </a:prstGeom>
        </p:spPr>
        <p:txBody>
          <a:bodyPr wrap="square">
            <a:spAutoFit/>
          </a:bodyPr>
          <a:lstStyle/>
          <a:p>
            <a:r>
              <a:rPr lang="en-US" sz="1200" dirty="0"/>
              <a:t>In Greek mythology Sisyphus or </a:t>
            </a:r>
            <a:r>
              <a:rPr lang="en-US" sz="1200" b="1" dirty="0" err="1"/>
              <a:t>Sisyphos</a:t>
            </a:r>
            <a:r>
              <a:rPr lang="en-US" sz="1200" dirty="0"/>
              <a:t> (/ˈ</a:t>
            </a:r>
            <a:r>
              <a:rPr lang="en-US" sz="1200" dirty="0" err="1"/>
              <a:t>sɪsɪfəs</a:t>
            </a:r>
            <a:r>
              <a:rPr lang="en-US" sz="1200" dirty="0"/>
              <a:t>/; Ancient Greek: </a:t>
            </a:r>
            <a:r>
              <a:rPr lang="en-US" sz="1200" dirty="0" err="1"/>
              <a:t>Σίσυφος</a:t>
            </a:r>
            <a:r>
              <a:rPr lang="en-US" sz="1200" dirty="0"/>
              <a:t> </a:t>
            </a:r>
            <a:r>
              <a:rPr lang="en-US" sz="1200" dirty="0" err="1"/>
              <a:t>Sísyphos</a:t>
            </a:r>
            <a:r>
              <a:rPr lang="en-US" sz="1200" dirty="0"/>
              <a:t>) was the founder and king of </a:t>
            </a:r>
            <a:r>
              <a:rPr lang="en-US" sz="1200" b="1" dirty="0"/>
              <a:t>Ephyra</a:t>
            </a:r>
            <a:r>
              <a:rPr lang="en-US" sz="1200" dirty="0"/>
              <a:t> / </a:t>
            </a:r>
            <a:r>
              <a:rPr lang="en-US" sz="1200" b="1" dirty="0" err="1"/>
              <a:t>Cichyrus</a:t>
            </a:r>
            <a:r>
              <a:rPr lang="en-US" sz="1200" dirty="0"/>
              <a:t> (now known as </a:t>
            </a:r>
            <a:r>
              <a:rPr lang="en-US" sz="1200" b="1" dirty="0"/>
              <a:t>Corinth</a:t>
            </a:r>
            <a:r>
              <a:rPr lang="en-US" sz="1200" dirty="0"/>
              <a:t>). He was punished for cheating death twice by being forced to roll an immense boulder up a hill only for it to roll down every time it neared the top, repeating this action for eternity. Through the classical influence on modern culture, tasks that are both laborious and futile are therefore described as Sisyphean</a:t>
            </a:r>
            <a:endParaRPr lang="sv-SE" sz="1200" dirty="0"/>
          </a:p>
        </p:txBody>
      </p:sp>
      <p:sp>
        <p:nvSpPr>
          <p:cNvPr id="10" name="Rectangle 9">
            <a:extLst>
              <a:ext uri="{FF2B5EF4-FFF2-40B4-BE49-F238E27FC236}">
                <a16:creationId xmlns:a16="http://schemas.microsoft.com/office/drawing/2014/main" id="{D0DC7721-21BB-4974-95FE-295166D95E18}"/>
              </a:ext>
            </a:extLst>
          </p:cNvPr>
          <p:cNvSpPr/>
          <p:nvPr/>
        </p:nvSpPr>
        <p:spPr>
          <a:xfrm>
            <a:off x="8577242" y="1872334"/>
            <a:ext cx="861133" cy="369332"/>
          </a:xfrm>
          <a:prstGeom prst="rect">
            <a:avLst/>
          </a:prstGeom>
        </p:spPr>
        <p:txBody>
          <a:bodyPr wrap="none">
            <a:spAutoFit/>
          </a:bodyPr>
          <a:lstStyle/>
          <a:p>
            <a:r>
              <a:rPr lang="sv-SE" dirty="0"/>
              <a:t>Thebes</a:t>
            </a:r>
          </a:p>
        </p:txBody>
      </p:sp>
      <p:sp>
        <p:nvSpPr>
          <p:cNvPr id="11" name="Rectangle 10">
            <a:extLst>
              <a:ext uri="{FF2B5EF4-FFF2-40B4-BE49-F238E27FC236}">
                <a16:creationId xmlns:a16="http://schemas.microsoft.com/office/drawing/2014/main" id="{52D035C6-4223-4895-A5EB-4DE2D763D641}"/>
              </a:ext>
            </a:extLst>
          </p:cNvPr>
          <p:cNvSpPr/>
          <p:nvPr/>
        </p:nvSpPr>
        <p:spPr>
          <a:xfrm>
            <a:off x="9049244" y="2138998"/>
            <a:ext cx="837665" cy="369332"/>
          </a:xfrm>
          <a:prstGeom prst="rect">
            <a:avLst/>
          </a:prstGeom>
        </p:spPr>
        <p:txBody>
          <a:bodyPr wrap="none">
            <a:spAutoFit/>
          </a:bodyPr>
          <a:lstStyle/>
          <a:p>
            <a:r>
              <a:rPr lang="sv-SE" dirty="0"/>
              <a:t>Athens</a:t>
            </a:r>
          </a:p>
        </p:txBody>
      </p:sp>
      <p:sp>
        <p:nvSpPr>
          <p:cNvPr id="12" name="Rectangle 11">
            <a:extLst>
              <a:ext uri="{FF2B5EF4-FFF2-40B4-BE49-F238E27FC236}">
                <a16:creationId xmlns:a16="http://schemas.microsoft.com/office/drawing/2014/main" id="{AFEF1E5B-386E-4988-A0C8-97E6F2BFA8ED}"/>
              </a:ext>
            </a:extLst>
          </p:cNvPr>
          <p:cNvSpPr/>
          <p:nvPr/>
        </p:nvSpPr>
        <p:spPr>
          <a:xfrm>
            <a:off x="7278457" y="2360286"/>
            <a:ext cx="1058303" cy="369332"/>
          </a:xfrm>
          <a:prstGeom prst="rect">
            <a:avLst/>
          </a:prstGeom>
        </p:spPr>
        <p:txBody>
          <a:bodyPr wrap="none">
            <a:spAutoFit/>
          </a:bodyPr>
          <a:lstStyle/>
          <a:p>
            <a:r>
              <a:rPr lang="sv-SE" dirty="0"/>
              <a:t>Pisa (Elis)</a:t>
            </a:r>
          </a:p>
        </p:txBody>
      </p:sp>
      <p:sp>
        <p:nvSpPr>
          <p:cNvPr id="13" name="Rectangle 12">
            <a:extLst>
              <a:ext uri="{FF2B5EF4-FFF2-40B4-BE49-F238E27FC236}">
                <a16:creationId xmlns:a16="http://schemas.microsoft.com/office/drawing/2014/main" id="{C4620E11-4C34-4441-A3DB-4044D77004D1}"/>
              </a:ext>
            </a:extLst>
          </p:cNvPr>
          <p:cNvSpPr/>
          <p:nvPr/>
        </p:nvSpPr>
        <p:spPr>
          <a:xfrm>
            <a:off x="9719343" y="3439601"/>
            <a:ext cx="689291" cy="369332"/>
          </a:xfrm>
          <a:prstGeom prst="rect">
            <a:avLst/>
          </a:prstGeom>
        </p:spPr>
        <p:txBody>
          <a:bodyPr wrap="none">
            <a:spAutoFit/>
          </a:bodyPr>
          <a:lstStyle/>
          <a:p>
            <a:r>
              <a:rPr lang="sv-SE" dirty="0"/>
              <a:t>Crete</a:t>
            </a:r>
          </a:p>
        </p:txBody>
      </p:sp>
      <p:sp>
        <p:nvSpPr>
          <p:cNvPr id="14" name="Rectangle 13">
            <a:extLst>
              <a:ext uri="{FF2B5EF4-FFF2-40B4-BE49-F238E27FC236}">
                <a16:creationId xmlns:a16="http://schemas.microsoft.com/office/drawing/2014/main" id="{2E318AF4-1DA9-47FD-B570-166EAD9CCEEF}"/>
              </a:ext>
            </a:extLst>
          </p:cNvPr>
          <p:cNvSpPr/>
          <p:nvPr/>
        </p:nvSpPr>
        <p:spPr>
          <a:xfrm>
            <a:off x="7994638" y="2700705"/>
            <a:ext cx="1396729" cy="369332"/>
          </a:xfrm>
          <a:prstGeom prst="rect">
            <a:avLst/>
          </a:prstGeom>
        </p:spPr>
        <p:txBody>
          <a:bodyPr wrap="none">
            <a:spAutoFit/>
          </a:bodyPr>
          <a:lstStyle/>
          <a:p>
            <a:r>
              <a:rPr lang="sv-SE" dirty="0">
                <a:solidFill>
                  <a:srgbClr val="7030A0"/>
                </a:solidFill>
              </a:rPr>
              <a:t>Peloponnese</a:t>
            </a:r>
          </a:p>
        </p:txBody>
      </p:sp>
      <p:sp>
        <p:nvSpPr>
          <p:cNvPr id="15" name="Rectangle 14">
            <a:extLst>
              <a:ext uri="{FF2B5EF4-FFF2-40B4-BE49-F238E27FC236}">
                <a16:creationId xmlns:a16="http://schemas.microsoft.com/office/drawing/2014/main" id="{5FAD542D-60D7-46A8-B616-2BFC51F54A77}"/>
              </a:ext>
            </a:extLst>
          </p:cNvPr>
          <p:cNvSpPr/>
          <p:nvPr/>
        </p:nvSpPr>
        <p:spPr>
          <a:xfrm>
            <a:off x="7343082" y="1754574"/>
            <a:ext cx="938590" cy="369332"/>
          </a:xfrm>
          <a:prstGeom prst="rect">
            <a:avLst/>
          </a:prstGeom>
        </p:spPr>
        <p:txBody>
          <a:bodyPr wrap="none">
            <a:spAutoFit/>
          </a:bodyPr>
          <a:lstStyle/>
          <a:p>
            <a:r>
              <a:rPr lang="sv-SE" dirty="0"/>
              <a:t>Calydon</a:t>
            </a:r>
          </a:p>
        </p:txBody>
      </p:sp>
      <p:sp>
        <p:nvSpPr>
          <p:cNvPr id="16" name="Rectangle 15">
            <a:extLst>
              <a:ext uri="{FF2B5EF4-FFF2-40B4-BE49-F238E27FC236}">
                <a16:creationId xmlns:a16="http://schemas.microsoft.com/office/drawing/2014/main" id="{A2D484BD-CEF7-43D9-B157-BB3384E523AE}"/>
              </a:ext>
            </a:extLst>
          </p:cNvPr>
          <p:cNvSpPr/>
          <p:nvPr/>
        </p:nvSpPr>
        <p:spPr>
          <a:xfrm>
            <a:off x="3756149" y="1585210"/>
            <a:ext cx="3202507" cy="2677656"/>
          </a:xfrm>
          <a:prstGeom prst="rect">
            <a:avLst/>
          </a:prstGeom>
        </p:spPr>
        <p:txBody>
          <a:bodyPr wrap="square">
            <a:spAutoFit/>
          </a:bodyPr>
          <a:lstStyle/>
          <a:p>
            <a:r>
              <a:rPr lang="en-US" sz="1200" b="1" dirty="0"/>
              <a:t>Zeus</a:t>
            </a:r>
            <a:r>
              <a:rPr lang="en-US" sz="1200" dirty="0"/>
              <a:t> then ordered </a:t>
            </a:r>
            <a:r>
              <a:rPr lang="en-US" sz="1200" b="1" dirty="0"/>
              <a:t>Thanatos</a:t>
            </a:r>
            <a:r>
              <a:rPr lang="en-US" sz="1200" dirty="0"/>
              <a:t> to chain </a:t>
            </a:r>
            <a:r>
              <a:rPr lang="en-US" sz="1200" b="1" dirty="0"/>
              <a:t>Sisyphus</a:t>
            </a:r>
            <a:r>
              <a:rPr lang="en-US" sz="1200" dirty="0"/>
              <a:t> in Tartarus. Sisyphus was curious as to why </a:t>
            </a:r>
            <a:r>
              <a:rPr lang="en-US" sz="1200" b="1" dirty="0"/>
              <a:t>Charon</a:t>
            </a:r>
            <a:r>
              <a:rPr lang="en-US" sz="1200" dirty="0"/>
              <a:t>, whose job it was to guide souls to the underworld, had not appeared on this occasion. Sisyphus slyly asked Thanatos to demonstrate how the chains worked. As Thanatos was granting him his wish, Sisyphus seized the opportunity and trapped Thanatos in the chains instead. Once Thanatos was bound by the strong chains, no one died on Earth. This caused an uproar and Ares, annoyed that his battles had lost their fun because his opponents would not die, intervened. The exasperated Ares freed Thanatos and turned Sisyphus over to him.</a:t>
            </a:r>
            <a:endParaRPr lang="sv-SE" sz="1200" dirty="0"/>
          </a:p>
        </p:txBody>
      </p:sp>
      <p:sp>
        <p:nvSpPr>
          <p:cNvPr id="18" name="Rectangle 17">
            <a:extLst>
              <a:ext uri="{FF2B5EF4-FFF2-40B4-BE49-F238E27FC236}">
                <a16:creationId xmlns:a16="http://schemas.microsoft.com/office/drawing/2014/main" id="{B8F96E3B-3DC9-4BC0-8FCA-10DC478F8329}"/>
              </a:ext>
            </a:extLst>
          </p:cNvPr>
          <p:cNvSpPr/>
          <p:nvPr/>
        </p:nvSpPr>
        <p:spPr>
          <a:xfrm>
            <a:off x="9886908" y="4415656"/>
            <a:ext cx="2305091" cy="2308324"/>
          </a:xfrm>
          <a:prstGeom prst="rect">
            <a:avLst/>
          </a:prstGeom>
        </p:spPr>
        <p:txBody>
          <a:bodyPr wrap="square">
            <a:spAutoFit/>
          </a:bodyPr>
          <a:lstStyle/>
          <a:p>
            <a:r>
              <a:rPr lang="en-US" sz="1200" dirty="0"/>
              <a:t>In Greek mythology and Roman mythology, </a:t>
            </a:r>
            <a:r>
              <a:rPr lang="en-US" sz="1200" b="1" dirty="0"/>
              <a:t>Charon</a:t>
            </a:r>
            <a:r>
              <a:rPr lang="en-US" sz="1200" dirty="0"/>
              <a:t> or </a:t>
            </a:r>
            <a:r>
              <a:rPr lang="en-US" sz="1200" dirty="0" err="1"/>
              <a:t>Kharon</a:t>
            </a:r>
            <a:r>
              <a:rPr lang="en-US" sz="1200" dirty="0"/>
              <a:t> (/ˈ</a:t>
            </a:r>
            <a:r>
              <a:rPr lang="en-US" sz="1200" dirty="0" err="1"/>
              <a:t>kɛərɒn</a:t>
            </a:r>
            <a:r>
              <a:rPr lang="en-US" sz="1200" dirty="0"/>
              <a:t>, -</a:t>
            </a:r>
            <a:r>
              <a:rPr lang="en-US" sz="1200" dirty="0" err="1"/>
              <a:t>ən</a:t>
            </a:r>
            <a:r>
              <a:rPr lang="en-US" sz="1200" dirty="0"/>
              <a:t>/; Greek </a:t>
            </a:r>
            <a:r>
              <a:rPr lang="en-US" sz="1200" dirty="0" err="1"/>
              <a:t>Χάρων</a:t>
            </a:r>
            <a:r>
              <a:rPr lang="en-US" sz="1200" dirty="0"/>
              <a:t>) is a psychopomp, the ferryman of Hades who carries souls of the newly deceased across the river Styx that divided the world of the living from the world of the dead. A coin to pay Charon for passage, usually an obolus or </a:t>
            </a:r>
            <a:r>
              <a:rPr lang="en-US" sz="1200" dirty="0" err="1"/>
              <a:t>danake</a:t>
            </a:r>
            <a:r>
              <a:rPr lang="en-US" sz="1200" dirty="0"/>
              <a:t>, was sometimes placed in or on the mouth of a dead person</a:t>
            </a:r>
            <a:endParaRPr lang="sv-SE" sz="1200" dirty="0"/>
          </a:p>
        </p:txBody>
      </p:sp>
      <p:sp>
        <p:nvSpPr>
          <p:cNvPr id="19" name="Rectangle 18">
            <a:extLst>
              <a:ext uri="{FF2B5EF4-FFF2-40B4-BE49-F238E27FC236}">
                <a16:creationId xmlns:a16="http://schemas.microsoft.com/office/drawing/2014/main" id="{21732464-A397-4289-ABC8-1C5B84AEDA31}"/>
              </a:ext>
            </a:extLst>
          </p:cNvPr>
          <p:cNvSpPr/>
          <p:nvPr/>
        </p:nvSpPr>
        <p:spPr>
          <a:xfrm>
            <a:off x="7485372" y="4627419"/>
            <a:ext cx="644472" cy="276999"/>
          </a:xfrm>
          <a:prstGeom prst="rect">
            <a:avLst/>
          </a:prstGeom>
        </p:spPr>
        <p:txBody>
          <a:bodyPr wrap="none">
            <a:spAutoFit/>
          </a:bodyPr>
          <a:lstStyle/>
          <a:p>
            <a:r>
              <a:rPr lang="en-US" sz="1200" b="1" dirty="0"/>
              <a:t>Charon</a:t>
            </a:r>
            <a:endParaRPr lang="sv-SE" sz="1200" dirty="0"/>
          </a:p>
        </p:txBody>
      </p:sp>
      <p:pic>
        <p:nvPicPr>
          <p:cNvPr id="9222" name="Picture 6">
            <a:extLst>
              <a:ext uri="{FF2B5EF4-FFF2-40B4-BE49-F238E27FC236}">
                <a16:creationId xmlns:a16="http://schemas.microsoft.com/office/drawing/2014/main" id="{91996503-F336-45E7-8C3A-D3670B1F59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0258" y="4301816"/>
            <a:ext cx="3138290" cy="247940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58890E7-2A7E-4750-86BA-63602B5B4EA3}"/>
              </a:ext>
            </a:extLst>
          </p:cNvPr>
          <p:cNvSpPr/>
          <p:nvPr/>
        </p:nvSpPr>
        <p:spPr>
          <a:xfrm>
            <a:off x="7106483" y="6446981"/>
            <a:ext cx="1566776" cy="276999"/>
          </a:xfrm>
          <a:prstGeom prst="rect">
            <a:avLst/>
          </a:prstGeom>
        </p:spPr>
        <p:txBody>
          <a:bodyPr wrap="none">
            <a:spAutoFit/>
          </a:bodyPr>
          <a:lstStyle/>
          <a:p>
            <a:r>
              <a:rPr lang="sv-SE" sz="1200" b="1" dirty="0"/>
              <a:t>Hypnos and Thanatos</a:t>
            </a:r>
          </a:p>
        </p:txBody>
      </p:sp>
      <p:sp>
        <p:nvSpPr>
          <p:cNvPr id="26" name="Rectangle 25">
            <a:extLst>
              <a:ext uri="{FF2B5EF4-FFF2-40B4-BE49-F238E27FC236}">
                <a16:creationId xmlns:a16="http://schemas.microsoft.com/office/drawing/2014/main" id="{6267CC36-0445-4E30-BF6D-22230A159FE4}"/>
              </a:ext>
            </a:extLst>
          </p:cNvPr>
          <p:cNvSpPr/>
          <p:nvPr/>
        </p:nvSpPr>
        <p:spPr>
          <a:xfrm>
            <a:off x="7045" y="0"/>
            <a:ext cx="1008353" cy="369332"/>
          </a:xfrm>
          <a:prstGeom prst="rect">
            <a:avLst/>
          </a:prstGeom>
        </p:spPr>
        <p:txBody>
          <a:bodyPr wrap="none">
            <a:spAutoFit/>
          </a:bodyPr>
          <a:lstStyle/>
          <a:p>
            <a:r>
              <a:rPr lang="sv-SE" b="1" dirty="0"/>
              <a:t>Sisyphus</a:t>
            </a:r>
          </a:p>
        </p:txBody>
      </p:sp>
      <p:sp>
        <p:nvSpPr>
          <p:cNvPr id="27" name="Oval 26">
            <a:extLst>
              <a:ext uri="{FF2B5EF4-FFF2-40B4-BE49-F238E27FC236}">
                <a16:creationId xmlns:a16="http://schemas.microsoft.com/office/drawing/2014/main" id="{D8FDD46D-FB6B-4F65-B163-C93D097B6F1A}"/>
              </a:ext>
            </a:extLst>
          </p:cNvPr>
          <p:cNvSpPr/>
          <p:nvPr/>
        </p:nvSpPr>
        <p:spPr>
          <a:xfrm>
            <a:off x="7445468" y="1272722"/>
            <a:ext cx="516404" cy="49520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a:extLst>
              <a:ext uri="{FF2B5EF4-FFF2-40B4-BE49-F238E27FC236}">
                <a16:creationId xmlns:a16="http://schemas.microsoft.com/office/drawing/2014/main" id="{22A32B65-8ACA-4BA2-83E8-ED84DE73E242}"/>
              </a:ext>
            </a:extLst>
          </p:cNvPr>
          <p:cNvSpPr/>
          <p:nvPr/>
        </p:nvSpPr>
        <p:spPr>
          <a:xfrm>
            <a:off x="7186362" y="651227"/>
            <a:ext cx="1242492" cy="646331"/>
          </a:xfrm>
          <a:prstGeom prst="rect">
            <a:avLst/>
          </a:prstGeom>
        </p:spPr>
        <p:txBody>
          <a:bodyPr wrap="square">
            <a:spAutoFit/>
          </a:bodyPr>
          <a:lstStyle/>
          <a:p>
            <a:r>
              <a:rPr lang="sv-SE" dirty="0"/>
              <a:t>Ephyra / Cichyrus </a:t>
            </a:r>
          </a:p>
        </p:txBody>
      </p:sp>
      <p:pic>
        <p:nvPicPr>
          <p:cNvPr id="1026" name="Picture 2" descr="Earth Explorers mission: Aeolus, “The Keeper of Winds” - Geoawesomeness">
            <a:extLst>
              <a:ext uri="{FF2B5EF4-FFF2-40B4-BE49-F238E27FC236}">
                <a16:creationId xmlns:a16="http://schemas.microsoft.com/office/drawing/2014/main" id="{4A2C0341-1EA3-476D-BC9D-80173D3E9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1" y="4355327"/>
            <a:ext cx="785345" cy="8424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E6409D-7161-4FCF-A07B-67948D8BD04C}"/>
              </a:ext>
            </a:extLst>
          </p:cNvPr>
          <p:cNvSpPr/>
          <p:nvPr/>
        </p:nvSpPr>
        <p:spPr>
          <a:xfrm>
            <a:off x="157870" y="5146565"/>
            <a:ext cx="620683" cy="276999"/>
          </a:xfrm>
          <a:prstGeom prst="rect">
            <a:avLst/>
          </a:prstGeom>
        </p:spPr>
        <p:txBody>
          <a:bodyPr wrap="none">
            <a:spAutoFit/>
          </a:bodyPr>
          <a:lstStyle/>
          <a:p>
            <a:r>
              <a:rPr lang="sv-SE" sz="1200" b="1" dirty="0"/>
              <a:t>Aeolus</a:t>
            </a:r>
          </a:p>
        </p:txBody>
      </p:sp>
      <p:pic>
        <p:nvPicPr>
          <p:cNvPr id="24" name="Picture 2" descr="The myth of Sisyphus and what it teaches about leadership">
            <a:extLst>
              <a:ext uri="{FF2B5EF4-FFF2-40B4-BE49-F238E27FC236}">
                <a16:creationId xmlns:a16="http://schemas.microsoft.com/office/drawing/2014/main" id="{22ACC3CA-F448-42C7-BE31-4006F3A6F0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760" y="4873246"/>
            <a:ext cx="1126207" cy="8236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CC6899C0-70E5-4803-84EE-9768F90240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8735" y="5945214"/>
            <a:ext cx="602331" cy="59927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45F208F-BD1A-46D3-B135-D357D2A384F3}"/>
              </a:ext>
            </a:extLst>
          </p:cNvPr>
          <p:cNvSpPr/>
          <p:nvPr/>
        </p:nvSpPr>
        <p:spPr>
          <a:xfrm>
            <a:off x="1195077" y="5696881"/>
            <a:ext cx="736997" cy="276999"/>
          </a:xfrm>
          <a:prstGeom prst="rect">
            <a:avLst/>
          </a:prstGeom>
        </p:spPr>
        <p:txBody>
          <a:bodyPr wrap="none">
            <a:spAutoFit/>
          </a:bodyPr>
          <a:lstStyle/>
          <a:p>
            <a:r>
              <a:rPr lang="sv-SE" sz="1200" b="1" dirty="0"/>
              <a:t>Sisyphus</a:t>
            </a:r>
          </a:p>
        </p:txBody>
      </p:sp>
      <p:sp>
        <p:nvSpPr>
          <p:cNvPr id="29" name="Rectangle 28">
            <a:extLst>
              <a:ext uri="{FF2B5EF4-FFF2-40B4-BE49-F238E27FC236}">
                <a16:creationId xmlns:a16="http://schemas.microsoft.com/office/drawing/2014/main" id="{1CDC10F0-431E-43D4-BE03-230829656B12}"/>
              </a:ext>
            </a:extLst>
          </p:cNvPr>
          <p:cNvSpPr/>
          <p:nvPr/>
        </p:nvSpPr>
        <p:spPr>
          <a:xfrm>
            <a:off x="2647692" y="6544493"/>
            <a:ext cx="971484" cy="276999"/>
          </a:xfrm>
          <a:prstGeom prst="rect">
            <a:avLst/>
          </a:prstGeom>
        </p:spPr>
        <p:txBody>
          <a:bodyPr wrap="none">
            <a:spAutoFit/>
          </a:bodyPr>
          <a:lstStyle/>
          <a:p>
            <a:r>
              <a:rPr lang="sv-SE" sz="1200" b="1" dirty="0"/>
              <a:t>Bellerophon</a:t>
            </a:r>
          </a:p>
        </p:txBody>
      </p:sp>
      <p:sp>
        <p:nvSpPr>
          <p:cNvPr id="8" name="Rectangle 7">
            <a:extLst>
              <a:ext uri="{FF2B5EF4-FFF2-40B4-BE49-F238E27FC236}">
                <a16:creationId xmlns:a16="http://schemas.microsoft.com/office/drawing/2014/main" id="{2D303E7B-2C67-4453-BC5F-5E6140CA0157}"/>
              </a:ext>
            </a:extLst>
          </p:cNvPr>
          <p:cNvSpPr/>
          <p:nvPr/>
        </p:nvSpPr>
        <p:spPr>
          <a:xfrm>
            <a:off x="1932074" y="6106353"/>
            <a:ext cx="688009" cy="276999"/>
          </a:xfrm>
          <a:prstGeom prst="rect">
            <a:avLst/>
          </a:prstGeom>
        </p:spPr>
        <p:txBody>
          <a:bodyPr wrap="none">
            <a:spAutoFit/>
          </a:bodyPr>
          <a:lstStyle/>
          <a:p>
            <a:r>
              <a:rPr lang="sv-SE" sz="1200" b="1" dirty="0"/>
              <a:t>Glaucus</a:t>
            </a:r>
          </a:p>
        </p:txBody>
      </p:sp>
      <p:cxnSp>
        <p:nvCxnSpPr>
          <p:cNvPr id="30" name="Straight Arrow Connector 29">
            <a:extLst>
              <a:ext uri="{FF2B5EF4-FFF2-40B4-BE49-F238E27FC236}">
                <a16:creationId xmlns:a16="http://schemas.microsoft.com/office/drawing/2014/main" id="{E4FDEADF-96A9-4E9E-9117-C95602653CA0}"/>
              </a:ext>
            </a:extLst>
          </p:cNvPr>
          <p:cNvCxnSpPr>
            <a:cxnSpLocks/>
            <a:stCxn id="4" idx="2"/>
            <a:endCxn id="28" idx="1"/>
          </p:cNvCxnSpPr>
          <p:nvPr/>
        </p:nvCxnSpPr>
        <p:spPr>
          <a:xfrm>
            <a:off x="468212" y="5423564"/>
            <a:ext cx="726865" cy="41181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BA75345-D1F6-4F9F-B0C1-2FC800322880}"/>
              </a:ext>
            </a:extLst>
          </p:cNvPr>
          <p:cNvCxnSpPr>
            <a:cxnSpLocks/>
            <a:stCxn id="28" idx="2"/>
            <a:endCxn id="8" idx="1"/>
          </p:cNvCxnSpPr>
          <p:nvPr/>
        </p:nvCxnSpPr>
        <p:spPr>
          <a:xfrm>
            <a:off x="1563576" y="5973880"/>
            <a:ext cx="368498" cy="27097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5D56542-96CD-4C6C-A4F6-3006E1338624}"/>
              </a:ext>
            </a:extLst>
          </p:cNvPr>
          <p:cNvCxnSpPr>
            <a:cxnSpLocks/>
            <a:stCxn id="8" idx="2"/>
            <a:endCxn id="29" idx="1"/>
          </p:cNvCxnSpPr>
          <p:nvPr/>
        </p:nvCxnSpPr>
        <p:spPr>
          <a:xfrm>
            <a:off x="2276079" y="6383352"/>
            <a:ext cx="371613" cy="29964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175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15BB741-9EF3-4F05-9D68-E96316AFACDF}"/>
              </a:ext>
            </a:extLst>
          </p:cNvPr>
          <p:cNvSpPr/>
          <p:nvPr/>
        </p:nvSpPr>
        <p:spPr>
          <a:xfrm>
            <a:off x="0" y="369332"/>
            <a:ext cx="10448925" cy="369332"/>
          </a:xfrm>
          <a:prstGeom prst="rect">
            <a:avLst/>
          </a:prstGeom>
        </p:spPr>
        <p:txBody>
          <a:bodyPr wrap="square">
            <a:spAutoFit/>
          </a:bodyPr>
          <a:lstStyle/>
          <a:p>
            <a:r>
              <a:rPr lang="en-US" dirty="0"/>
              <a:t>The Greek poet Hesiod (between 750 and 650 BC), in his poem Works and Days (lines 109–201). His list is:</a:t>
            </a:r>
            <a:endParaRPr lang="sv-SE" dirty="0"/>
          </a:p>
        </p:txBody>
      </p:sp>
      <p:sp>
        <p:nvSpPr>
          <p:cNvPr id="6" name="Rectangle 5">
            <a:extLst>
              <a:ext uri="{FF2B5EF4-FFF2-40B4-BE49-F238E27FC236}">
                <a16:creationId xmlns:a16="http://schemas.microsoft.com/office/drawing/2014/main" id="{CAEF3DB2-6DFA-4444-8459-8997FDABED99}"/>
              </a:ext>
            </a:extLst>
          </p:cNvPr>
          <p:cNvSpPr/>
          <p:nvPr/>
        </p:nvSpPr>
        <p:spPr>
          <a:xfrm>
            <a:off x="0" y="0"/>
            <a:ext cx="1928926" cy="369332"/>
          </a:xfrm>
          <a:prstGeom prst="rect">
            <a:avLst/>
          </a:prstGeom>
        </p:spPr>
        <p:txBody>
          <a:bodyPr wrap="none">
            <a:spAutoFit/>
          </a:bodyPr>
          <a:lstStyle/>
          <a:p>
            <a:r>
              <a:rPr lang="sv-SE" b="1" dirty="0"/>
              <a:t>Hesiod's Five Ages</a:t>
            </a:r>
          </a:p>
        </p:txBody>
      </p:sp>
      <p:sp>
        <p:nvSpPr>
          <p:cNvPr id="7" name="Rectangle 6">
            <a:extLst>
              <a:ext uri="{FF2B5EF4-FFF2-40B4-BE49-F238E27FC236}">
                <a16:creationId xmlns:a16="http://schemas.microsoft.com/office/drawing/2014/main" id="{F6CE188B-B847-4549-96C2-F7A758221F13}"/>
              </a:ext>
            </a:extLst>
          </p:cNvPr>
          <p:cNvSpPr/>
          <p:nvPr/>
        </p:nvSpPr>
        <p:spPr>
          <a:xfrm>
            <a:off x="104775" y="2675285"/>
            <a:ext cx="2962275" cy="4154984"/>
          </a:xfrm>
          <a:prstGeom prst="rect">
            <a:avLst/>
          </a:prstGeom>
        </p:spPr>
        <p:txBody>
          <a:bodyPr wrap="square">
            <a:spAutoFit/>
          </a:bodyPr>
          <a:lstStyle/>
          <a:p>
            <a:pPr>
              <a:buFont typeface="Arial" panose="020B0604020202020204" pitchFamily="34" charset="0"/>
              <a:buChar char="•"/>
            </a:pPr>
            <a:r>
              <a:rPr lang="en-US" sz="1200" b="1" dirty="0">
                <a:solidFill>
                  <a:srgbClr val="202122"/>
                </a:solidFill>
                <a:latin typeface="Arial" panose="020B0604020202020204" pitchFamily="34" charset="0"/>
              </a:rPr>
              <a:t>Golden Age</a:t>
            </a:r>
            <a:r>
              <a:rPr lang="en-US" sz="1200" dirty="0">
                <a:solidFill>
                  <a:srgbClr val="202122"/>
                </a:solidFill>
                <a:latin typeface="Arial" panose="020B0604020202020204" pitchFamily="34" charset="0"/>
              </a:rPr>
              <a:t> – The </a:t>
            </a:r>
            <a:r>
              <a:rPr lang="en-US" sz="1200" dirty="0">
                <a:solidFill>
                  <a:srgbClr val="0645AD"/>
                </a:solidFill>
                <a:latin typeface="Arial" panose="020B0604020202020204" pitchFamily="34" charset="0"/>
                <a:hlinkClick r:id="rId2" tooltip="Golden Age"/>
              </a:rPr>
              <a:t>Golden Age</a:t>
            </a:r>
            <a:r>
              <a:rPr lang="en-US" sz="1200" dirty="0">
                <a:solidFill>
                  <a:srgbClr val="202122"/>
                </a:solidFill>
                <a:latin typeface="Arial" panose="020B0604020202020204" pitchFamily="34" charset="0"/>
              </a:rPr>
              <a:t> is the only age that falls within the rule of </a:t>
            </a:r>
            <a:r>
              <a:rPr lang="en-US" sz="1200" dirty="0">
                <a:solidFill>
                  <a:srgbClr val="0645AD"/>
                </a:solidFill>
                <a:latin typeface="Arial" panose="020B0604020202020204" pitchFamily="34" charset="0"/>
                <a:hlinkClick r:id="rId3" tooltip="Cronus"/>
              </a:rPr>
              <a:t>Cronus</a:t>
            </a:r>
            <a:r>
              <a:rPr lang="en-US" sz="1200" dirty="0">
                <a:solidFill>
                  <a:srgbClr val="202122"/>
                </a:solidFill>
                <a:latin typeface="Arial" panose="020B0604020202020204" pitchFamily="34" charset="0"/>
              </a:rPr>
              <a:t>. Created by the immortals who live on Olympus, these humans were said to live among the gods and freely mingled with them. Peace and harmony prevailed during this age. Humans did not have to work to feed themselves, for the earth provided food in abundance. They lived to very old age but with a youthful appearance and eventually died peacefully. Their spirits live on as "guardians". </a:t>
            </a:r>
            <a:r>
              <a:rPr lang="en-US" sz="1200" dirty="0">
                <a:solidFill>
                  <a:srgbClr val="0645AD"/>
                </a:solidFill>
                <a:latin typeface="Arial" panose="020B0604020202020204" pitchFamily="34" charset="0"/>
                <a:hlinkClick r:id="rId4" tooltip="Plato"/>
              </a:rPr>
              <a:t>Plato</a:t>
            </a:r>
            <a:r>
              <a:rPr lang="en-US" sz="1200" dirty="0">
                <a:solidFill>
                  <a:srgbClr val="202122"/>
                </a:solidFill>
                <a:latin typeface="Arial" panose="020B0604020202020204" pitchFamily="34" charset="0"/>
              </a:rPr>
              <a:t> in </a:t>
            </a:r>
            <a:r>
              <a:rPr lang="en-US" sz="1200" dirty="0" err="1">
                <a:solidFill>
                  <a:srgbClr val="0645AD"/>
                </a:solidFill>
                <a:latin typeface="Arial" panose="020B0604020202020204" pitchFamily="34" charset="0"/>
                <a:hlinkClick r:id="rId5" tooltip="Cratylus (dialogue)"/>
              </a:rPr>
              <a:t>Cratylus</a:t>
            </a:r>
            <a:r>
              <a:rPr lang="en-US" sz="1200" dirty="0">
                <a:solidFill>
                  <a:srgbClr val="202122"/>
                </a:solidFill>
                <a:latin typeface="Arial" panose="020B0604020202020204" pitchFamily="34" charset="0"/>
              </a:rPr>
              <a:t> (397e) recounts the golden race of men who came first. He clarifies that Hesiod did not mean men literally made of gold, but good and noble. He describes these men as </a:t>
            </a:r>
            <a:r>
              <a:rPr lang="en-US" sz="1200" dirty="0">
                <a:solidFill>
                  <a:srgbClr val="0645AD"/>
                </a:solidFill>
                <a:latin typeface="Arial" panose="020B0604020202020204" pitchFamily="34" charset="0"/>
                <a:hlinkClick r:id="rId6" tooltip="Daemon (mythology)"/>
              </a:rPr>
              <a:t>daemons</a:t>
            </a:r>
            <a:r>
              <a:rPr lang="en-US" sz="1200" dirty="0">
                <a:solidFill>
                  <a:srgbClr val="202122"/>
                </a:solidFill>
                <a:latin typeface="Arial" panose="020B0604020202020204" pitchFamily="34" charset="0"/>
              </a:rPr>
              <a:t> upon the earth. Since δα</a:t>
            </a:r>
            <a:r>
              <a:rPr lang="en-US" sz="1200" dirty="0" err="1">
                <a:solidFill>
                  <a:srgbClr val="202122"/>
                </a:solidFill>
                <a:latin typeface="Arial" panose="020B0604020202020204" pitchFamily="34" charset="0"/>
              </a:rPr>
              <a:t>ίμονες</a:t>
            </a:r>
            <a:r>
              <a:rPr lang="en-US" sz="1200" dirty="0">
                <a:solidFill>
                  <a:srgbClr val="202122"/>
                </a:solidFill>
                <a:latin typeface="Arial" panose="020B0604020202020204" pitchFamily="34" charset="0"/>
              </a:rPr>
              <a:t> (</a:t>
            </a:r>
            <a:r>
              <a:rPr lang="en-US" sz="1200" i="1" dirty="0" err="1">
                <a:solidFill>
                  <a:srgbClr val="202122"/>
                </a:solidFill>
                <a:latin typeface="Arial" panose="020B0604020202020204" pitchFamily="34" charset="0"/>
              </a:rPr>
              <a:t>daimones</a:t>
            </a:r>
            <a:r>
              <a:rPr lang="en-US" sz="1200" dirty="0">
                <a:solidFill>
                  <a:srgbClr val="202122"/>
                </a:solidFill>
                <a:latin typeface="Arial" panose="020B0604020202020204" pitchFamily="34" charset="0"/>
              </a:rPr>
              <a:t>) is derived from δα</a:t>
            </a:r>
            <a:r>
              <a:rPr lang="en-US" sz="1200" dirty="0" err="1">
                <a:solidFill>
                  <a:srgbClr val="202122"/>
                </a:solidFill>
                <a:latin typeface="Arial" panose="020B0604020202020204" pitchFamily="34" charset="0"/>
              </a:rPr>
              <a:t>ήμονες</a:t>
            </a:r>
            <a:r>
              <a:rPr lang="en-US" sz="1200" dirty="0">
                <a:solidFill>
                  <a:srgbClr val="202122"/>
                </a:solidFill>
                <a:latin typeface="Arial" panose="020B0604020202020204" pitchFamily="34" charset="0"/>
              </a:rPr>
              <a:t> (</a:t>
            </a:r>
            <a:r>
              <a:rPr lang="en-US" sz="1200" i="1" dirty="0" err="1">
                <a:solidFill>
                  <a:srgbClr val="202122"/>
                </a:solidFill>
                <a:latin typeface="Arial" panose="020B0604020202020204" pitchFamily="34" charset="0"/>
              </a:rPr>
              <a:t>daēmones</a:t>
            </a:r>
            <a:r>
              <a:rPr lang="en-US" sz="1200" dirty="0">
                <a:solidFill>
                  <a:srgbClr val="202122"/>
                </a:solidFill>
                <a:latin typeface="Arial" panose="020B0604020202020204" pitchFamily="34" charset="0"/>
              </a:rPr>
              <a:t>, meaning knowing or wise), they are beneficent, preventing ills, and guardians of mortals.</a:t>
            </a:r>
            <a:endParaRPr lang="en-US" sz="1200" b="0" i="0" dirty="0">
              <a:solidFill>
                <a:srgbClr val="202122"/>
              </a:solidFill>
              <a:effectLst/>
              <a:latin typeface="Arial" panose="020B0604020202020204" pitchFamily="34" charset="0"/>
            </a:endParaRPr>
          </a:p>
        </p:txBody>
      </p:sp>
      <p:sp>
        <p:nvSpPr>
          <p:cNvPr id="8" name="Rectangle 7">
            <a:extLst>
              <a:ext uri="{FF2B5EF4-FFF2-40B4-BE49-F238E27FC236}">
                <a16:creationId xmlns:a16="http://schemas.microsoft.com/office/drawing/2014/main" id="{4C2B305C-35C8-408A-AC62-B6F8ABA34CCC}"/>
              </a:ext>
            </a:extLst>
          </p:cNvPr>
          <p:cNvSpPr/>
          <p:nvPr/>
        </p:nvSpPr>
        <p:spPr>
          <a:xfrm>
            <a:off x="3181350" y="2675285"/>
            <a:ext cx="2200275" cy="3231654"/>
          </a:xfrm>
          <a:prstGeom prst="rect">
            <a:avLst/>
          </a:prstGeom>
        </p:spPr>
        <p:txBody>
          <a:bodyPr wrap="square">
            <a:spAutoFit/>
          </a:bodyPr>
          <a:lstStyle/>
          <a:p>
            <a:pPr>
              <a:buFont typeface="Arial" panose="020B0604020202020204" pitchFamily="34" charset="0"/>
              <a:buChar char="•"/>
            </a:pPr>
            <a:r>
              <a:rPr lang="en-US" sz="1200" b="1" dirty="0">
                <a:solidFill>
                  <a:srgbClr val="202122"/>
                </a:solidFill>
                <a:latin typeface="Arial" panose="020B0604020202020204" pitchFamily="34" charset="0"/>
              </a:rPr>
              <a:t>Silver Age</a:t>
            </a:r>
            <a:r>
              <a:rPr lang="en-US" sz="1200" dirty="0">
                <a:solidFill>
                  <a:srgbClr val="202122"/>
                </a:solidFill>
                <a:latin typeface="Arial" panose="020B0604020202020204" pitchFamily="34" charset="0"/>
              </a:rPr>
              <a:t> – The </a:t>
            </a:r>
            <a:r>
              <a:rPr lang="en-US" sz="1200" dirty="0">
                <a:solidFill>
                  <a:srgbClr val="0645AD"/>
                </a:solidFill>
                <a:latin typeface="Arial" panose="020B0604020202020204" pitchFamily="34" charset="0"/>
                <a:hlinkClick r:id="rId7" tooltip="Silver Age"/>
              </a:rPr>
              <a:t>Silver Age</a:t>
            </a:r>
            <a:r>
              <a:rPr lang="en-US" sz="1200" dirty="0">
                <a:solidFill>
                  <a:srgbClr val="202122"/>
                </a:solidFill>
                <a:latin typeface="Arial" panose="020B0604020202020204" pitchFamily="34" charset="0"/>
              </a:rPr>
              <a:t> and every age that follows fall within the rule of Cronus's successor and son, </a:t>
            </a:r>
            <a:r>
              <a:rPr lang="en-US" sz="1200" dirty="0">
                <a:solidFill>
                  <a:srgbClr val="0645AD"/>
                </a:solidFill>
                <a:latin typeface="Arial" panose="020B0604020202020204" pitchFamily="34" charset="0"/>
                <a:hlinkClick r:id="rId8" tooltip="Zeus"/>
              </a:rPr>
              <a:t>Zeus</a:t>
            </a:r>
            <a:r>
              <a:rPr lang="en-US" sz="1200" dirty="0">
                <a:solidFill>
                  <a:srgbClr val="202122"/>
                </a:solidFill>
                <a:latin typeface="Arial" panose="020B0604020202020204" pitchFamily="34" charset="0"/>
              </a:rPr>
              <a:t>. Men in the Silver age lived for one hundred years under the dominion of their mothers. They lived only a short time as grown adults and spent that time in strife with one another. During this Age men refused to worship the gods and Zeus destroyed them for their </a:t>
            </a:r>
            <a:r>
              <a:rPr lang="en-US" sz="1200" dirty="0">
                <a:solidFill>
                  <a:srgbClr val="0645AD"/>
                </a:solidFill>
                <a:latin typeface="Arial" panose="020B0604020202020204" pitchFamily="34" charset="0"/>
                <a:hlinkClick r:id="rId9" tooltip="Impiety"/>
              </a:rPr>
              <a:t>impiety</a:t>
            </a:r>
            <a:r>
              <a:rPr lang="en-US" sz="1200" dirty="0">
                <a:solidFill>
                  <a:srgbClr val="202122"/>
                </a:solidFill>
                <a:latin typeface="Arial" panose="020B0604020202020204" pitchFamily="34" charset="0"/>
              </a:rPr>
              <a:t>. After death, humans of this age became "blessed spirits" of the underworld.</a:t>
            </a:r>
            <a:endParaRPr lang="en-US" sz="1200" b="0" i="0" dirty="0">
              <a:solidFill>
                <a:srgbClr val="202122"/>
              </a:solidFill>
              <a:effectLst/>
              <a:latin typeface="Arial" panose="020B0604020202020204" pitchFamily="34" charset="0"/>
            </a:endParaRPr>
          </a:p>
        </p:txBody>
      </p:sp>
      <p:cxnSp>
        <p:nvCxnSpPr>
          <p:cNvPr id="9" name="Straight Connector 8">
            <a:extLst>
              <a:ext uri="{FF2B5EF4-FFF2-40B4-BE49-F238E27FC236}">
                <a16:creationId xmlns:a16="http://schemas.microsoft.com/office/drawing/2014/main" id="{6C78D006-77C9-491B-97DE-A6BD2E0F552E}"/>
              </a:ext>
            </a:extLst>
          </p:cNvPr>
          <p:cNvCxnSpPr>
            <a:cxnSpLocks/>
          </p:cNvCxnSpPr>
          <p:nvPr/>
        </p:nvCxnSpPr>
        <p:spPr>
          <a:xfrm>
            <a:off x="3067050" y="834887"/>
            <a:ext cx="0" cy="6023113"/>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D1FBE6C-DEC8-44A1-90F8-805A15B28D2A}"/>
              </a:ext>
            </a:extLst>
          </p:cNvPr>
          <p:cNvSpPr/>
          <p:nvPr/>
        </p:nvSpPr>
        <p:spPr>
          <a:xfrm>
            <a:off x="5495924" y="2675285"/>
            <a:ext cx="2085975" cy="3046988"/>
          </a:xfrm>
          <a:prstGeom prst="rect">
            <a:avLst/>
          </a:prstGeom>
        </p:spPr>
        <p:txBody>
          <a:bodyPr wrap="square">
            <a:spAutoFit/>
          </a:bodyPr>
          <a:lstStyle/>
          <a:p>
            <a:pPr>
              <a:buFont typeface="Arial" panose="020B0604020202020204" pitchFamily="34" charset="0"/>
              <a:buChar char="•"/>
            </a:pPr>
            <a:r>
              <a:rPr lang="en-US" sz="1200" b="1" dirty="0">
                <a:solidFill>
                  <a:srgbClr val="202122"/>
                </a:solidFill>
                <a:latin typeface="Arial" panose="020B0604020202020204" pitchFamily="34" charset="0"/>
              </a:rPr>
              <a:t>Bronze Age</a:t>
            </a:r>
            <a:r>
              <a:rPr lang="en-US" sz="1200" dirty="0">
                <a:solidFill>
                  <a:srgbClr val="202122"/>
                </a:solidFill>
                <a:latin typeface="Arial" panose="020B0604020202020204" pitchFamily="34" charset="0"/>
              </a:rPr>
              <a:t> – Men of the Bronze Age were hardened and tough, as war was their purpose and passion. Zeus created these humans out of the ash tree. Their armor was forged of </a:t>
            </a:r>
            <a:r>
              <a:rPr lang="en-US" sz="1200" dirty="0">
                <a:solidFill>
                  <a:srgbClr val="0645AD"/>
                </a:solidFill>
                <a:latin typeface="Arial" panose="020B0604020202020204" pitchFamily="34" charset="0"/>
                <a:hlinkClick r:id="rId10" tooltip="Bronze"/>
              </a:rPr>
              <a:t>bronze</a:t>
            </a:r>
            <a:r>
              <a:rPr lang="en-US" sz="1200" dirty="0">
                <a:solidFill>
                  <a:srgbClr val="202122"/>
                </a:solidFill>
                <a:latin typeface="Arial" panose="020B0604020202020204" pitchFamily="34" charset="0"/>
              </a:rPr>
              <a:t>, as were their homes, and tools. The men of this Age were undone by their own violent ways and left no named spirits; instead, they dwell in the "dank house of </a:t>
            </a:r>
            <a:r>
              <a:rPr lang="en-US" sz="1200" dirty="0">
                <a:solidFill>
                  <a:srgbClr val="0645AD"/>
                </a:solidFill>
                <a:latin typeface="Arial" panose="020B0604020202020204" pitchFamily="34" charset="0"/>
                <a:hlinkClick r:id="rId11" tooltip="Hades"/>
              </a:rPr>
              <a:t>Hades</a:t>
            </a:r>
            <a:r>
              <a:rPr lang="en-US" sz="1200" dirty="0">
                <a:solidFill>
                  <a:srgbClr val="202122"/>
                </a:solidFill>
                <a:latin typeface="Arial" panose="020B0604020202020204" pitchFamily="34" charset="0"/>
              </a:rPr>
              <a:t>". This Age came to an end with the flood of </a:t>
            </a:r>
            <a:r>
              <a:rPr lang="en-US" sz="1200" dirty="0">
                <a:solidFill>
                  <a:srgbClr val="0645AD"/>
                </a:solidFill>
                <a:latin typeface="Arial" panose="020B0604020202020204" pitchFamily="34" charset="0"/>
                <a:hlinkClick r:id="rId12" tooltip="Deucalion"/>
              </a:rPr>
              <a:t>Deucalion</a:t>
            </a:r>
            <a:r>
              <a:rPr lang="en-US" sz="1200" dirty="0">
                <a:solidFill>
                  <a:srgbClr val="202122"/>
                </a:solidFill>
                <a:latin typeface="Arial" panose="020B0604020202020204" pitchFamily="34" charset="0"/>
              </a:rPr>
              <a:t>.</a:t>
            </a:r>
            <a:endParaRPr lang="en-US" sz="1200" b="0" i="0" dirty="0">
              <a:solidFill>
                <a:srgbClr val="202122"/>
              </a:solidFill>
              <a:effectLst/>
              <a:latin typeface="Arial" panose="020B0604020202020204" pitchFamily="34" charset="0"/>
            </a:endParaRPr>
          </a:p>
        </p:txBody>
      </p:sp>
      <p:cxnSp>
        <p:nvCxnSpPr>
          <p:cNvPr id="13" name="Straight Connector 12">
            <a:extLst>
              <a:ext uri="{FF2B5EF4-FFF2-40B4-BE49-F238E27FC236}">
                <a16:creationId xmlns:a16="http://schemas.microsoft.com/office/drawing/2014/main" id="{91A05C58-96AF-46FB-8D98-A1D6E06A424C}"/>
              </a:ext>
            </a:extLst>
          </p:cNvPr>
          <p:cNvCxnSpPr>
            <a:cxnSpLocks/>
          </p:cNvCxnSpPr>
          <p:nvPr/>
        </p:nvCxnSpPr>
        <p:spPr>
          <a:xfrm>
            <a:off x="5381625" y="2176670"/>
            <a:ext cx="0" cy="468133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A1B26A-4483-438F-B003-835B2E95D801}"/>
              </a:ext>
            </a:extLst>
          </p:cNvPr>
          <p:cNvCxnSpPr>
            <a:cxnSpLocks/>
          </p:cNvCxnSpPr>
          <p:nvPr/>
        </p:nvCxnSpPr>
        <p:spPr>
          <a:xfrm>
            <a:off x="7581899" y="2176670"/>
            <a:ext cx="0" cy="468133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FBB7911-8226-45D2-AD76-71439F8BCEEE}"/>
              </a:ext>
            </a:extLst>
          </p:cNvPr>
          <p:cNvSpPr/>
          <p:nvPr/>
        </p:nvSpPr>
        <p:spPr>
          <a:xfrm>
            <a:off x="7696196" y="2675285"/>
            <a:ext cx="2085969" cy="1938992"/>
          </a:xfrm>
          <a:prstGeom prst="rect">
            <a:avLst/>
          </a:prstGeom>
        </p:spPr>
        <p:txBody>
          <a:bodyPr wrap="square">
            <a:spAutoFit/>
          </a:bodyPr>
          <a:lstStyle/>
          <a:p>
            <a:pPr>
              <a:buFont typeface="Arial" panose="020B0604020202020204" pitchFamily="34" charset="0"/>
              <a:buChar char="•"/>
            </a:pPr>
            <a:r>
              <a:rPr lang="en-US" sz="1200" b="1" dirty="0">
                <a:solidFill>
                  <a:srgbClr val="202122"/>
                </a:solidFill>
                <a:latin typeface="Arial" panose="020B0604020202020204" pitchFamily="34" charset="0"/>
              </a:rPr>
              <a:t>Heroic Age</a:t>
            </a:r>
            <a:r>
              <a:rPr lang="en-US" sz="1200" dirty="0">
                <a:solidFill>
                  <a:srgbClr val="202122"/>
                </a:solidFill>
                <a:latin typeface="Arial" panose="020B0604020202020204" pitchFamily="34" charset="0"/>
              </a:rPr>
              <a:t> – The </a:t>
            </a:r>
            <a:r>
              <a:rPr lang="en-US" sz="1200" dirty="0">
                <a:solidFill>
                  <a:srgbClr val="0645AD"/>
                </a:solidFill>
                <a:latin typeface="Arial" panose="020B0604020202020204" pitchFamily="34" charset="0"/>
                <a:hlinkClick r:id="rId13" tooltip="Greek Heroic Age"/>
              </a:rPr>
              <a:t>Heroic Age</a:t>
            </a:r>
            <a:r>
              <a:rPr lang="en-US" sz="1200" dirty="0">
                <a:solidFill>
                  <a:srgbClr val="202122"/>
                </a:solidFill>
                <a:latin typeface="Arial" panose="020B0604020202020204" pitchFamily="34" charset="0"/>
              </a:rPr>
              <a:t> is the one age that does not correspond with any metal. It is also the only age that improves upon the age it follows. It was the heroes of this Age who fought at </a:t>
            </a:r>
            <a:r>
              <a:rPr lang="en-US" sz="1200" dirty="0">
                <a:solidFill>
                  <a:srgbClr val="0645AD"/>
                </a:solidFill>
                <a:latin typeface="Arial" panose="020B0604020202020204" pitchFamily="34" charset="0"/>
                <a:hlinkClick r:id="rId14" tooltip="Thebes, Greece"/>
              </a:rPr>
              <a:t>Thebes</a:t>
            </a:r>
            <a:r>
              <a:rPr lang="en-US" sz="1200" dirty="0">
                <a:solidFill>
                  <a:srgbClr val="202122"/>
                </a:solidFill>
                <a:latin typeface="Arial" panose="020B0604020202020204" pitchFamily="34" charset="0"/>
              </a:rPr>
              <a:t> and </a:t>
            </a:r>
            <a:r>
              <a:rPr lang="en-US" sz="1200" dirty="0">
                <a:solidFill>
                  <a:srgbClr val="0645AD"/>
                </a:solidFill>
                <a:latin typeface="Arial" panose="020B0604020202020204" pitchFamily="34" charset="0"/>
                <a:hlinkClick r:id="rId15" tooltip="Troy"/>
              </a:rPr>
              <a:t>Troy</a:t>
            </a:r>
            <a:r>
              <a:rPr lang="en-US" sz="1200" dirty="0">
                <a:solidFill>
                  <a:srgbClr val="202122"/>
                </a:solidFill>
                <a:latin typeface="Arial" panose="020B0604020202020204" pitchFamily="34" charset="0"/>
              </a:rPr>
              <a:t>. This race of humans died and went to </a:t>
            </a:r>
            <a:r>
              <a:rPr lang="en-US" sz="1200" dirty="0">
                <a:solidFill>
                  <a:srgbClr val="0645AD"/>
                </a:solidFill>
                <a:latin typeface="Arial" panose="020B0604020202020204" pitchFamily="34" charset="0"/>
                <a:hlinkClick r:id="rId16" tooltip="Elysium"/>
              </a:rPr>
              <a:t>Elysium</a:t>
            </a:r>
            <a:r>
              <a:rPr lang="en-US" sz="1200" dirty="0">
                <a:solidFill>
                  <a:srgbClr val="202122"/>
                </a:solidFill>
                <a:latin typeface="Arial" panose="020B0604020202020204" pitchFamily="34" charset="0"/>
              </a:rPr>
              <a:t>.</a:t>
            </a:r>
            <a:endParaRPr lang="en-US" sz="1200" b="0" i="0" dirty="0">
              <a:solidFill>
                <a:srgbClr val="202122"/>
              </a:solidFill>
              <a:effectLst/>
              <a:latin typeface="Arial" panose="020B0604020202020204" pitchFamily="34" charset="0"/>
            </a:endParaRPr>
          </a:p>
        </p:txBody>
      </p:sp>
      <p:cxnSp>
        <p:nvCxnSpPr>
          <p:cNvPr id="16" name="Straight Connector 15">
            <a:extLst>
              <a:ext uri="{FF2B5EF4-FFF2-40B4-BE49-F238E27FC236}">
                <a16:creationId xmlns:a16="http://schemas.microsoft.com/office/drawing/2014/main" id="{CF0D36E8-EFC0-4AF7-B322-47E6CF3BC3FA}"/>
              </a:ext>
            </a:extLst>
          </p:cNvPr>
          <p:cNvCxnSpPr>
            <a:cxnSpLocks/>
          </p:cNvCxnSpPr>
          <p:nvPr/>
        </p:nvCxnSpPr>
        <p:spPr>
          <a:xfrm>
            <a:off x="9839323" y="1209675"/>
            <a:ext cx="0" cy="5648325"/>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706CBB4-0313-4C8F-88C6-16A5C753B8B5}"/>
              </a:ext>
            </a:extLst>
          </p:cNvPr>
          <p:cNvSpPr/>
          <p:nvPr/>
        </p:nvSpPr>
        <p:spPr>
          <a:xfrm>
            <a:off x="9896461" y="2675285"/>
            <a:ext cx="2047878" cy="3970318"/>
          </a:xfrm>
          <a:prstGeom prst="rect">
            <a:avLst/>
          </a:prstGeom>
        </p:spPr>
        <p:txBody>
          <a:bodyPr wrap="square">
            <a:spAutoFit/>
          </a:bodyPr>
          <a:lstStyle/>
          <a:p>
            <a:pPr>
              <a:buFont typeface="Arial" panose="020B0604020202020204" pitchFamily="34" charset="0"/>
              <a:buChar char="•"/>
            </a:pPr>
            <a:r>
              <a:rPr lang="en-US" sz="1200" b="1" dirty="0">
                <a:solidFill>
                  <a:srgbClr val="202122"/>
                </a:solidFill>
                <a:latin typeface="Arial" panose="020B0604020202020204" pitchFamily="34" charset="0"/>
              </a:rPr>
              <a:t>Iron Age</a:t>
            </a:r>
            <a:r>
              <a:rPr lang="en-US" sz="1200" dirty="0">
                <a:solidFill>
                  <a:srgbClr val="202122"/>
                </a:solidFill>
                <a:latin typeface="Arial" panose="020B0604020202020204" pitchFamily="34" charset="0"/>
              </a:rPr>
              <a:t> – Hesiod finds himself in the Iron Age. During this age, humans live an existence of toil and misery. Children dishonor their parents, brother fights with brother and the social contract between guest and host (</a:t>
            </a:r>
            <a:r>
              <a:rPr lang="en-US" sz="1200" dirty="0">
                <a:solidFill>
                  <a:srgbClr val="0645AD"/>
                </a:solidFill>
                <a:latin typeface="Arial" panose="020B0604020202020204" pitchFamily="34" charset="0"/>
                <a:hlinkClick r:id="rId17" tooltip="Xenia (Greek)"/>
              </a:rPr>
              <a:t>xenia</a:t>
            </a:r>
            <a:r>
              <a:rPr lang="en-US" sz="1200" dirty="0">
                <a:solidFill>
                  <a:srgbClr val="202122"/>
                </a:solidFill>
                <a:latin typeface="Arial" panose="020B0604020202020204" pitchFamily="34" charset="0"/>
              </a:rPr>
              <a:t>) is forgotten. During this age, </a:t>
            </a:r>
            <a:r>
              <a:rPr lang="en-US" sz="1200" dirty="0">
                <a:solidFill>
                  <a:srgbClr val="0645AD"/>
                </a:solidFill>
                <a:latin typeface="Arial" panose="020B0604020202020204" pitchFamily="34" charset="0"/>
                <a:hlinkClick r:id="rId18" tooltip="Might makes right"/>
              </a:rPr>
              <a:t>might makes right</a:t>
            </a:r>
            <a:r>
              <a:rPr lang="en-US" sz="1200" dirty="0">
                <a:solidFill>
                  <a:srgbClr val="202122"/>
                </a:solidFill>
                <a:latin typeface="Arial" panose="020B0604020202020204" pitchFamily="34" charset="0"/>
              </a:rPr>
              <a:t>, and bad men use lies to be thought good. At the height of this age, humans no longer feel shame or indignation at wrongdoing; babies will be born with gray hair and the gods will have completely forsaken humanity: "there will be no help against evil."</a:t>
            </a:r>
            <a:endParaRPr lang="en-US" sz="1200" b="0" i="0" dirty="0">
              <a:solidFill>
                <a:srgbClr val="202122"/>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C06D43F7-760D-4E40-BACD-BF09DF12D0C0}"/>
              </a:ext>
            </a:extLst>
          </p:cNvPr>
          <p:cNvPicPr>
            <a:picLocks noChangeAspect="1"/>
          </p:cNvPicPr>
          <p:nvPr/>
        </p:nvPicPr>
        <p:blipFill>
          <a:blip r:embed="rId19"/>
          <a:stretch>
            <a:fillRect/>
          </a:stretch>
        </p:blipFill>
        <p:spPr>
          <a:xfrm>
            <a:off x="1523039" y="831486"/>
            <a:ext cx="596722" cy="779659"/>
          </a:xfrm>
          <a:prstGeom prst="rect">
            <a:avLst/>
          </a:prstGeom>
        </p:spPr>
      </p:pic>
      <p:pic>
        <p:nvPicPr>
          <p:cNvPr id="21" name="Picture 20" descr="Logo, icon&#10;&#10;Description automatically generated">
            <a:extLst>
              <a:ext uri="{FF2B5EF4-FFF2-40B4-BE49-F238E27FC236}">
                <a16:creationId xmlns:a16="http://schemas.microsoft.com/office/drawing/2014/main" id="{6DAAA226-D519-4EDA-92CE-B20F820D1E8A}"/>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1622828" y="641804"/>
            <a:ext cx="283666" cy="283666"/>
          </a:xfrm>
          <a:prstGeom prst="rect">
            <a:avLst/>
          </a:prstGeom>
        </p:spPr>
      </p:pic>
      <p:pic>
        <p:nvPicPr>
          <p:cNvPr id="24" name="Picture 23">
            <a:extLst>
              <a:ext uri="{FF2B5EF4-FFF2-40B4-BE49-F238E27FC236}">
                <a16:creationId xmlns:a16="http://schemas.microsoft.com/office/drawing/2014/main" id="{2970D487-9955-4422-B84B-FA3914537011}"/>
              </a:ext>
            </a:extLst>
          </p:cNvPr>
          <p:cNvPicPr>
            <a:picLocks noChangeAspect="1"/>
          </p:cNvPicPr>
          <p:nvPr/>
        </p:nvPicPr>
        <p:blipFill>
          <a:blip r:embed="rId22"/>
          <a:stretch>
            <a:fillRect/>
          </a:stretch>
        </p:blipFill>
        <p:spPr>
          <a:xfrm>
            <a:off x="6432498" y="916523"/>
            <a:ext cx="703798" cy="983951"/>
          </a:xfrm>
          <a:prstGeom prst="rect">
            <a:avLst/>
          </a:prstGeom>
        </p:spPr>
      </p:pic>
      <p:pic>
        <p:nvPicPr>
          <p:cNvPr id="25" name="Picture 24" descr="Logo, icon&#10;&#10;Description automatically generated">
            <a:extLst>
              <a:ext uri="{FF2B5EF4-FFF2-40B4-BE49-F238E27FC236}">
                <a16:creationId xmlns:a16="http://schemas.microsoft.com/office/drawing/2014/main" id="{2F763838-F762-42F5-A49E-D11299A7E038}"/>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6571720" y="762988"/>
            <a:ext cx="211181" cy="211181"/>
          </a:xfrm>
          <a:prstGeom prst="rect">
            <a:avLst/>
          </a:prstGeom>
        </p:spPr>
      </p:pic>
      <p:sp>
        <p:nvSpPr>
          <p:cNvPr id="26" name="Rectangle 25">
            <a:extLst>
              <a:ext uri="{FF2B5EF4-FFF2-40B4-BE49-F238E27FC236}">
                <a16:creationId xmlns:a16="http://schemas.microsoft.com/office/drawing/2014/main" id="{C3A0571A-D671-479D-A848-8BC2D76425D3}"/>
              </a:ext>
            </a:extLst>
          </p:cNvPr>
          <p:cNvSpPr/>
          <p:nvPr/>
        </p:nvSpPr>
        <p:spPr>
          <a:xfrm>
            <a:off x="6475001" y="1915509"/>
            <a:ext cx="477310" cy="276999"/>
          </a:xfrm>
          <a:prstGeom prst="rect">
            <a:avLst/>
          </a:prstGeom>
        </p:spPr>
        <p:txBody>
          <a:bodyPr wrap="none">
            <a:spAutoFit/>
          </a:bodyPr>
          <a:lstStyle/>
          <a:p>
            <a:r>
              <a:rPr lang="sv-SE" sz="1200" b="1" dirty="0"/>
              <a:t>Zeus</a:t>
            </a:r>
          </a:p>
        </p:txBody>
      </p:sp>
      <p:sp>
        <p:nvSpPr>
          <p:cNvPr id="27" name="Rectangle 26">
            <a:extLst>
              <a:ext uri="{FF2B5EF4-FFF2-40B4-BE49-F238E27FC236}">
                <a16:creationId xmlns:a16="http://schemas.microsoft.com/office/drawing/2014/main" id="{F9B26F26-F02D-4370-BE2D-A08AC679BFBC}"/>
              </a:ext>
            </a:extLst>
          </p:cNvPr>
          <p:cNvSpPr/>
          <p:nvPr/>
        </p:nvSpPr>
        <p:spPr>
          <a:xfrm>
            <a:off x="311573" y="2207945"/>
            <a:ext cx="996107" cy="276999"/>
          </a:xfrm>
          <a:prstGeom prst="rect">
            <a:avLst/>
          </a:prstGeom>
        </p:spPr>
        <p:txBody>
          <a:bodyPr wrap="none">
            <a:spAutoFit/>
          </a:bodyPr>
          <a:lstStyle/>
          <a:p>
            <a:r>
              <a:rPr lang="sv-SE" altLang="zh-CN" sz="1200" b="1" dirty="0"/>
              <a:t>P</a:t>
            </a:r>
            <a:r>
              <a:rPr lang="sv-SE" sz="1200" b="1" dirty="0"/>
              <a:t>rometheus </a:t>
            </a:r>
          </a:p>
        </p:txBody>
      </p:sp>
      <p:pic>
        <p:nvPicPr>
          <p:cNvPr id="28" name="Picture 27" descr="Background pattern&#10;&#10;Description automatically generated">
            <a:extLst>
              <a:ext uri="{FF2B5EF4-FFF2-40B4-BE49-F238E27FC236}">
                <a16:creationId xmlns:a16="http://schemas.microsoft.com/office/drawing/2014/main" id="{3542B179-6249-4AA7-8389-ADA109D213EA}"/>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335767" y="2034854"/>
            <a:ext cx="194727" cy="346181"/>
          </a:xfrm>
          <a:prstGeom prst="rect">
            <a:avLst/>
          </a:prstGeom>
        </p:spPr>
      </p:pic>
      <p:pic>
        <p:nvPicPr>
          <p:cNvPr id="30" name="Picture 29">
            <a:extLst>
              <a:ext uri="{FF2B5EF4-FFF2-40B4-BE49-F238E27FC236}">
                <a16:creationId xmlns:a16="http://schemas.microsoft.com/office/drawing/2014/main" id="{2DBC804A-1EEC-4F3A-98FE-C6B07F7B71BE}"/>
              </a:ext>
            </a:extLst>
          </p:cNvPr>
          <p:cNvPicPr>
            <a:picLocks noChangeAspect="1"/>
          </p:cNvPicPr>
          <p:nvPr/>
        </p:nvPicPr>
        <p:blipFill>
          <a:blip r:embed="rId25"/>
          <a:stretch>
            <a:fillRect/>
          </a:stretch>
        </p:blipFill>
        <p:spPr>
          <a:xfrm>
            <a:off x="472140" y="1356066"/>
            <a:ext cx="560671" cy="912293"/>
          </a:xfrm>
          <a:prstGeom prst="rect">
            <a:avLst/>
          </a:prstGeom>
        </p:spPr>
      </p:pic>
      <p:pic>
        <p:nvPicPr>
          <p:cNvPr id="32" name="Picture 31" descr="A picture containing chart&#10;&#10;Description automatically generated">
            <a:extLst>
              <a:ext uri="{FF2B5EF4-FFF2-40B4-BE49-F238E27FC236}">
                <a16:creationId xmlns:a16="http://schemas.microsoft.com/office/drawing/2014/main" id="{9722BB11-A6BF-40C6-8220-3D7E31B19A22}"/>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2404512" y="2130321"/>
            <a:ext cx="548239" cy="548239"/>
          </a:xfrm>
          <a:prstGeom prst="rect">
            <a:avLst/>
          </a:prstGeom>
        </p:spPr>
      </p:pic>
      <p:pic>
        <p:nvPicPr>
          <p:cNvPr id="34" name="Picture 33" descr="Shape&#10;&#10;Description automatically generated">
            <a:extLst>
              <a:ext uri="{FF2B5EF4-FFF2-40B4-BE49-F238E27FC236}">
                <a16:creationId xmlns:a16="http://schemas.microsoft.com/office/drawing/2014/main" id="{A1AA374F-E913-4E53-9AE7-187C78D76535}"/>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4618304" y="2155745"/>
            <a:ext cx="658398" cy="658398"/>
          </a:xfrm>
          <a:prstGeom prst="rect">
            <a:avLst/>
          </a:prstGeom>
        </p:spPr>
      </p:pic>
      <p:pic>
        <p:nvPicPr>
          <p:cNvPr id="38" name="Picture 37" descr="Icon&#10;&#10;Description automatically generated">
            <a:extLst>
              <a:ext uri="{FF2B5EF4-FFF2-40B4-BE49-F238E27FC236}">
                <a16:creationId xmlns:a16="http://schemas.microsoft.com/office/drawing/2014/main" id="{6CDF26C0-5005-4F38-8F74-B890737A6FAD}"/>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rot="16200000">
            <a:off x="6916911" y="2177887"/>
            <a:ext cx="674365" cy="674365"/>
          </a:xfrm>
          <a:prstGeom prst="rect">
            <a:avLst/>
          </a:prstGeom>
        </p:spPr>
      </p:pic>
      <p:pic>
        <p:nvPicPr>
          <p:cNvPr id="40" name="Picture 39" descr="Background pattern&#10;&#10;Description automatically generated">
            <a:extLst>
              <a:ext uri="{FF2B5EF4-FFF2-40B4-BE49-F238E27FC236}">
                <a16:creationId xmlns:a16="http://schemas.microsoft.com/office/drawing/2014/main" id="{AE5D9913-73E1-488B-9166-2304ADA2041A}"/>
              </a:ext>
            </a:extLst>
          </p:cNvPr>
          <p:cNvPicPr>
            <a:picLocks noChangeAspect="1"/>
          </p:cNvPicPr>
          <p:nvPr/>
        </p:nvPicPr>
        <p:blipFill>
          <a:blip r:embed="rId32">
            <a:extLst>
              <a:ext uri="{28A0092B-C50C-407E-A947-70E740481C1C}">
                <a14:useLocalDpi xmlns:a14="http://schemas.microsoft.com/office/drawing/2010/main" val="0"/>
              </a:ext>
              <a:ext uri="{837473B0-CC2E-450A-ABE3-18F120FF3D39}">
                <a1611:picAttrSrcUrl xmlns:a1611="http://schemas.microsoft.com/office/drawing/2016/11/main" r:id="rId33"/>
              </a:ext>
            </a:extLst>
          </a:blip>
          <a:stretch>
            <a:fillRect/>
          </a:stretch>
        </p:blipFill>
        <p:spPr>
          <a:xfrm>
            <a:off x="9225345" y="1979632"/>
            <a:ext cx="454216" cy="733624"/>
          </a:xfrm>
          <a:prstGeom prst="rect">
            <a:avLst/>
          </a:prstGeom>
        </p:spPr>
      </p:pic>
      <p:pic>
        <p:nvPicPr>
          <p:cNvPr id="42" name="Picture 41">
            <a:extLst>
              <a:ext uri="{FF2B5EF4-FFF2-40B4-BE49-F238E27FC236}">
                <a16:creationId xmlns:a16="http://schemas.microsoft.com/office/drawing/2014/main" id="{A599C2AC-9D57-46AC-A499-CEF75E946305}"/>
              </a:ext>
            </a:extLst>
          </p:cNvPr>
          <p:cNvPicPr>
            <a:picLocks noChangeAspect="1"/>
          </p:cNvPicPr>
          <p:nvPr/>
        </p:nvPicPr>
        <p:blipFill>
          <a:blip r:embed="rId34">
            <a:extLst>
              <a:ext uri="{28A0092B-C50C-407E-A947-70E740481C1C}">
                <a14:useLocalDpi xmlns:a14="http://schemas.microsoft.com/office/drawing/2010/main" val="0"/>
              </a:ext>
              <a:ext uri="{837473B0-CC2E-450A-ABE3-18F120FF3D39}">
                <a1611:picAttrSrcUrl xmlns:a1611="http://schemas.microsoft.com/office/drawing/2016/11/main" r:id="rId35"/>
              </a:ext>
            </a:extLst>
          </a:blip>
          <a:stretch>
            <a:fillRect/>
          </a:stretch>
        </p:blipFill>
        <p:spPr>
          <a:xfrm>
            <a:off x="11464290" y="2223605"/>
            <a:ext cx="511139" cy="451680"/>
          </a:xfrm>
          <a:prstGeom prst="rect">
            <a:avLst/>
          </a:prstGeom>
        </p:spPr>
      </p:pic>
      <p:pic>
        <p:nvPicPr>
          <p:cNvPr id="29" name="Picture 28">
            <a:extLst>
              <a:ext uri="{FF2B5EF4-FFF2-40B4-BE49-F238E27FC236}">
                <a16:creationId xmlns:a16="http://schemas.microsoft.com/office/drawing/2014/main" id="{245ECDF3-A90A-4807-8BDD-A4D4BF34A1E1}"/>
              </a:ext>
            </a:extLst>
          </p:cNvPr>
          <p:cNvPicPr>
            <a:picLocks noChangeAspect="1"/>
          </p:cNvPicPr>
          <p:nvPr/>
        </p:nvPicPr>
        <p:blipFill>
          <a:blip r:embed="rId36">
            <a:extLst>
              <a:ext uri="{28A0092B-C50C-407E-A947-70E740481C1C}">
                <a14:useLocalDpi xmlns:a14="http://schemas.microsoft.com/office/drawing/2010/main" val="0"/>
              </a:ext>
              <a:ext uri="{837473B0-CC2E-450A-ABE3-18F120FF3D39}">
                <a1611:picAttrSrcUrl xmlns:a1611="http://schemas.microsoft.com/office/drawing/2016/11/main" r:id="rId37"/>
              </a:ext>
            </a:extLst>
          </a:blip>
          <a:stretch>
            <a:fillRect/>
          </a:stretch>
        </p:blipFill>
        <p:spPr>
          <a:xfrm>
            <a:off x="6861793" y="5789064"/>
            <a:ext cx="1458966" cy="1068936"/>
          </a:xfrm>
          <a:prstGeom prst="rect">
            <a:avLst/>
          </a:prstGeom>
        </p:spPr>
      </p:pic>
    </p:spTree>
    <p:extLst>
      <p:ext uri="{BB962C8B-B14F-4D97-AF65-F5344CB8AC3E}">
        <p14:creationId xmlns:p14="http://schemas.microsoft.com/office/powerpoint/2010/main" val="1863100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372877-F7E2-45A5-AB52-C8B3E49116BE}"/>
              </a:ext>
            </a:extLst>
          </p:cNvPr>
          <p:cNvSpPr/>
          <p:nvPr/>
        </p:nvSpPr>
        <p:spPr>
          <a:xfrm>
            <a:off x="0" y="0"/>
            <a:ext cx="1353640" cy="369332"/>
          </a:xfrm>
          <a:prstGeom prst="rect">
            <a:avLst/>
          </a:prstGeom>
        </p:spPr>
        <p:txBody>
          <a:bodyPr wrap="none">
            <a:spAutoFit/>
          </a:bodyPr>
          <a:lstStyle/>
          <a:p>
            <a:r>
              <a:rPr lang="sv-SE" b="1" dirty="0"/>
              <a:t>Bellerophon</a:t>
            </a:r>
          </a:p>
        </p:txBody>
      </p:sp>
      <p:pic>
        <p:nvPicPr>
          <p:cNvPr id="10244" name="Picture 4" descr="Greek Mythology - Bellerophon - Wattpad">
            <a:extLst>
              <a:ext uri="{FF2B5EF4-FFF2-40B4-BE49-F238E27FC236}">
                <a16:creationId xmlns:a16="http://schemas.microsoft.com/office/drawing/2014/main" id="{462D10AF-2C4E-4C17-9D66-B865BA31D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 y="390525"/>
            <a:ext cx="2938780" cy="3962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E0D931-C65F-464C-86A1-CEB55250F777}"/>
              </a:ext>
            </a:extLst>
          </p:cNvPr>
          <p:cNvSpPr/>
          <p:nvPr/>
        </p:nvSpPr>
        <p:spPr>
          <a:xfrm>
            <a:off x="3015615" y="390525"/>
            <a:ext cx="3471545" cy="2862322"/>
          </a:xfrm>
          <a:prstGeom prst="rect">
            <a:avLst/>
          </a:prstGeom>
        </p:spPr>
        <p:txBody>
          <a:bodyPr wrap="square">
            <a:spAutoFit/>
          </a:bodyPr>
          <a:lstStyle/>
          <a:p>
            <a:r>
              <a:rPr lang="en-US" sz="1200" b="1" dirty="0">
                <a:solidFill>
                  <a:srgbClr val="202122"/>
                </a:solidFill>
                <a:latin typeface="Arial" panose="020B0604020202020204" pitchFamily="34" charset="0"/>
              </a:rPr>
              <a:t>Bellerophon</a:t>
            </a:r>
            <a:r>
              <a:rPr lang="en-US" sz="1200" dirty="0">
                <a:solidFill>
                  <a:srgbClr val="202122"/>
                </a:solidFill>
                <a:latin typeface="Arial" panose="020B0604020202020204" pitchFamily="34" charset="0"/>
              </a:rPr>
              <a:t> (</a:t>
            </a:r>
            <a:r>
              <a:rPr lang="en-US" sz="1200" dirty="0">
                <a:solidFill>
                  <a:srgbClr val="0645AD"/>
                </a:solidFill>
                <a:latin typeface="Arial" panose="020B0604020202020204" pitchFamily="34" charset="0"/>
                <a:hlinkClick r:id="rId3" tooltip="Help:IPA/English"/>
              </a:rPr>
              <a:t>/</a:t>
            </a:r>
            <a:r>
              <a:rPr lang="en-US" sz="1200" dirty="0" err="1">
                <a:solidFill>
                  <a:srgbClr val="0645AD"/>
                </a:solidFill>
                <a:latin typeface="Arial" panose="020B0604020202020204" pitchFamily="34" charset="0"/>
                <a:hlinkClick r:id="rId3" tooltip="Help:IPA/English"/>
              </a:rPr>
              <a:t>bəˈlɛrəfən</a:t>
            </a:r>
            <a:r>
              <a:rPr lang="en-US" sz="1200" dirty="0">
                <a:solidFill>
                  <a:srgbClr val="0645AD"/>
                </a:solidFill>
                <a:latin typeface="Arial" panose="020B0604020202020204" pitchFamily="34" charset="0"/>
                <a:hlinkClick r:id="rId3" tooltip="Help:IPA/English"/>
              </a:rPr>
              <a:t>/</a:t>
            </a:r>
            <a:r>
              <a:rPr lang="en-US" sz="1200" dirty="0">
                <a:solidFill>
                  <a:srgbClr val="202122"/>
                </a:solidFill>
                <a:latin typeface="Arial" panose="020B0604020202020204" pitchFamily="34" charset="0"/>
              </a:rPr>
              <a:t>; </a:t>
            </a:r>
            <a:r>
              <a:rPr lang="en-US" sz="1200" dirty="0">
                <a:solidFill>
                  <a:srgbClr val="0645AD"/>
                </a:solidFill>
                <a:latin typeface="Arial" panose="020B0604020202020204" pitchFamily="34" charset="0"/>
                <a:hlinkClick r:id="rId4" tooltip="Ancient Greek"/>
              </a:rPr>
              <a:t>Ancient Greek</a:t>
            </a:r>
            <a:r>
              <a:rPr lang="en-US" sz="1200" dirty="0">
                <a:solidFill>
                  <a:srgbClr val="202122"/>
                </a:solidFill>
                <a:latin typeface="Arial" panose="020B0604020202020204" pitchFamily="34" charset="0"/>
              </a:rPr>
              <a:t>: </a:t>
            </a:r>
            <a:r>
              <a:rPr lang="en-US" sz="1200" dirty="0" err="1">
                <a:solidFill>
                  <a:srgbClr val="202122"/>
                </a:solidFill>
                <a:latin typeface="Arial" panose="020B0604020202020204" pitchFamily="34" charset="0"/>
              </a:rPr>
              <a:t>Βελλεροφῶν</a:t>
            </a:r>
            <a:r>
              <a:rPr lang="en-US" sz="1200" dirty="0">
                <a:solidFill>
                  <a:srgbClr val="202122"/>
                </a:solidFill>
                <a:latin typeface="Arial" panose="020B0604020202020204" pitchFamily="34" charset="0"/>
              </a:rPr>
              <a:t>) or </a:t>
            </a:r>
            <a:r>
              <a:rPr lang="en-US" sz="1200" b="1" dirty="0" err="1">
                <a:solidFill>
                  <a:srgbClr val="202122"/>
                </a:solidFill>
                <a:latin typeface="Arial" panose="020B0604020202020204" pitchFamily="34" charset="0"/>
              </a:rPr>
              <a:t>Bellerophontes</a:t>
            </a:r>
            <a:r>
              <a:rPr lang="en-US" sz="1200" dirty="0">
                <a:solidFill>
                  <a:srgbClr val="202122"/>
                </a:solidFill>
                <a:latin typeface="Arial" panose="020B0604020202020204" pitchFamily="34" charset="0"/>
              </a:rPr>
              <a:t> (</a:t>
            </a:r>
            <a:r>
              <a:rPr lang="en-US" sz="1200" dirty="0" err="1">
                <a:solidFill>
                  <a:srgbClr val="202122"/>
                </a:solidFill>
                <a:latin typeface="Arial" panose="020B0604020202020204" pitchFamily="34" charset="0"/>
              </a:rPr>
              <a:t>Βελλεροφόντης</a:t>
            </a:r>
            <a:r>
              <a:rPr lang="en-US" sz="1200" dirty="0">
                <a:solidFill>
                  <a:srgbClr val="202122"/>
                </a:solidFill>
                <a:latin typeface="Arial" panose="020B0604020202020204" pitchFamily="34" charset="0"/>
              </a:rPr>
              <a:t>) is a </a:t>
            </a:r>
            <a:r>
              <a:rPr lang="en-US" sz="1200" dirty="0">
                <a:solidFill>
                  <a:srgbClr val="0645AD"/>
                </a:solidFill>
                <a:latin typeface="Arial" panose="020B0604020202020204" pitchFamily="34" charset="0"/>
                <a:hlinkClick r:id="rId5" tooltip="Hero"/>
              </a:rPr>
              <a:t>hero</a:t>
            </a:r>
            <a:r>
              <a:rPr lang="en-US" sz="1200" dirty="0">
                <a:solidFill>
                  <a:srgbClr val="202122"/>
                </a:solidFill>
                <a:latin typeface="Arial" panose="020B0604020202020204" pitchFamily="34" charset="0"/>
              </a:rPr>
              <a:t> of </a:t>
            </a:r>
            <a:r>
              <a:rPr lang="en-US" sz="1200" dirty="0">
                <a:solidFill>
                  <a:srgbClr val="0645AD"/>
                </a:solidFill>
                <a:latin typeface="Arial" panose="020B0604020202020204" pitchFamily="34" charset="0"/>
                <a:hlinkClick r:id="rId6" tooltip="Greek mythology"/>
              </a:rPr>
              <a:t>Greek mythology</a:t>
            </a:r>
            <a:r>
              <a:rPr lang="en-US" sz="1200" dirty="0">
                <a:solidFill>
                  <a:srgbClr val="202122"/>
                </a:solidFill>
                <a:latin typeface="Arial" panose="020B0604020202020204" pitchFamily="34" charset="0"/>
              </a:rPr>
              <a:t>. He was “the greatest hero and slayer of monsters, alongside </a:t>
            </a:r>
            <a:r>
              <a:rPr lang="en-US" sz="1200" dirty="0">
                <a:solidFill>
                  <a:srgbClr val="0645AD"/>
                </a:solidFill>
                <a:latin typeface="Arial" panose="020B0604020202020204" pitchFamily="34" charset="0"/>
                <a:hlinkClick r:id="rId7" tooltip="Cadmus"/>
              </a:rPr>
              <a:t>Cadmus</a:t>
            </a:r>
            <a:r>
              <a:rPr lang="en-US" sz="1200" dirty="0">
                <a:solidFill>
                  <a:srgbClr val="202122"/>
                </a:solidFill>
                <a:latin typeface="Arial" panose="020B0604020202020204" pitchFamily="34" charset="0"/>
              </a:rPr>
              <a:t> and </a:t>
            </a:r>
            <a:r>
              <a:rPr lang="en-US" sz="1200" dirty="0">
                <a:solidFill>
                  <a:srgbClr val="0645AD"/>
                </a:solidFill>
                <a:latin typeface="Arial" panose="020B0604020202020204" pitchFamily="34" charset="0"/>
                <a:hlinkClick r:id="rId8" tooltip="Perseus"/>
              </a:rPr>
              <a:t>Perseus</a:t>
            </a:r>
            <a:r>
              <a:rPr lang="en-US" sz="1200" dirty="0">
                <a:solidFill>
                  <a:srgbClr val="202122"/>
                </a:solidFill>
                <a:latin typeface="Arial" panose="020B0604020202020204" pitchFamily="34" charset="0"/>
              </a:rPr>
              <a:t>, before the days of </a:t>
            </a:r>
            <a:r>
              <a:rPr lang="en-US" sz="1200" dirty="0">
                <a:solidFill>
                  <a:srgbClr val="0645AD"/>
                </a:solidFill>
                <a:latin typeface="Arial" panose="020B0604020202020204" pitchFamily="34" charset="0"/>
                <a:hlinkClick r:id="rId9" tooltip="Heracles"/>
              </a:rPr>
              <a:t>Heracles</a:t>
            </a:r>
            <a:r>
              <a:rPr lang="en-US" sz="1200" dirty="0">
                <a:solidFill>
                  <a:srgbClr val="202122"/>
                </a:solidFill>
                <a:latin typeface="Arial" panose="020B0604020202020204" pitchFamily="34" charset="0"/>
              </a:rPr>
              <a:t>”, and his greatest feat was killing the </a:t>
            </a:r>
            <a:r>
              <a:rPr lang="en-US" sz="1200" dirty="0">
                <a:solidFill>
                  <a:srgbClr val="0645AD"/>
                </a:solidFill>
                <a:latin typeface="Arial" panose="020B0604020202020204" pitchFamily="34" charset="0"/>
                <a:hlinkClick r:id="rId10" tooltip="Chimera (mythology)"/>
              </a:rPr>
              <a:t>Chimera</a:t>
            </a:r>
            <a:r>
              <a:rPr lang="en-US" sz="1200" dirty="0">
                <a:solidFill>
                  <a:srgbClr val="202122"/>
                </a:solidFill>
                <a:latin typeface="Arial" panose="020B0604020202020204" pitchFamily="34" charset="0"/>
              </a:rPr>
              <a:t>, a monster that </a:t>
            </a:r>
            <a:r>
              <a:rPr lang="en-US" sz="1200" dirty="0">
                <a:solidFill>
                  <a:srgbClr val="0645AD"/>
                </a:solidFill>
                <a:latin typeface="Arial" panose="020B0604020202020204" pitchFamily="34" charset="0"/>
                <a:hlinkClick r:id="rId11" tooltip="Homer"/>
              </a:rPr>
              <a:t>Homer</a:t>
            </a:r>
            <a:r>
              <a:rPr lang="en-US" sz="1200" dirty="0">
                <a:solidFill>
                  <a:srgbClr val="202122"/>
                </a:solidFill>
                <a:latin typeface="Arial" panose="020B0604020202020204" pitchFamily="34" charset="0"/>
              </a:rPr>
              <a:t> depicted with a lion‘s head, a goat’s body, and a serpent‘s tail: “her breath came out in terrible blasts of burning flame.” He is also known for capturing the winged </a:t>
            </a:r>
            <a:r>
              <a:rPr lang="en-US" sz="1200" dirty="0">
                <a:solidFill>
                  <a:srgbClr val="0645AD"/>
                </a:solidFill>
                <a:latin typeface="Arial" panose="020B0604020202020204" pitchFamily="34" charset="0"/>
                <a:hlinkClick r:id="rId12" tooltip="Horse"/>
              </a:rPr>
              <a:t>horse</a:t>
            </a:r>
            <a:r>
              <a:rPr lang="en-US" sz="1200" dirty="0">
                <a:solidFill>
                  <a:srgbClr val="202122"/>
                </a:solidFill>
                <a:latin typeface="Arial" panose="020B0604020202020204" pitchFamily="34" charset="0"/>
              </a:rPr>
              <a:t> </a:t>
            </a:r>
            <a:r>
              <a:rPr lang="en-US" sz="1200" dirty="0">
                <a:solidFill>
                  <a:srgbClr val="0645AD"/>
                </a:solidFill>
                <a:latin typeface="Arial" panose="020B0604020202020204" pitchFamily="34" charset="0"/>
                <a:hlinkClick r:id="rId13" tooltip="Pegasus"/>
              </a:rPr>
              <a:t>Pegasus</a:t>
            </a:r>
            <a:r>
              <a:rPr lang="en-US" sz="1200" dirty="0">
                <a:solidFill>
                  <a:srgbClr val="202122"/>
                </a:solidFill>
                <a:latin typeface="Arial" panose="020B0604020202020204" pitchFamily="34" charset="0"/>
              </a:rPr>
              <a:t> with the help of </a:t>
            </a:r>
            <a:r>
              <a:rPr lang="en-US" sz="1200" dirty="0">
                <a:solidFill>
                  <a:srgbClr val="0645AD"/>
                </a:solidFill>
                <a:latin typeface="Arial" panose="020B0604020202020204" pitchFamily="34" charset="0"/>
                <a:hlinkClick r:id="rId14" tooltip="Athena"/>
              </a:rPr>
              <a:t>Athena</a:t>
            </a:r>
            <a:r>
              <a:rPr lang="en-US" sz="1200" dirty="0">
                <a:solidFill>
                  <a:srgbClr val="202122"/>
                </a:solidFill>
                <a:latin typeface="Arial" panose="020B0604020202020204" pitchFamily="34" charset="0"/>
              </a:rPr>
              <a:t>’s charmed bridle, and earning the </a:t>
            </a:r>
            <a:r>
              <a:rPr lang="en-US" sz="1200" dirty="0" err="1">
                <a:solidFill>
                  <a:srgbClr val="202122"/>
                </a:solidFill>
                <a:latin typeface="Arial" panose="020B0604020202020204" pitchFamily="34" charset="0"/>
              </a:rPr>
              <a:t>disfavour</a:t>
            </a:r>
            <a:r>
              <a:rPr lang="en-US" sz="1200" dirty="0">
                <a:solidFill>
                  <a:srgbClr val="202122"/>
                </a:solidFill>
                <a:latin typeface="Arial" panose="020B0604020202020204" pitchFamily="34" charset="0"/>
              </a:rPr>
              <a:t> of the gods after attempting to ride Pegasus to </a:t>
            </a:r>
            <a:r>
              <a:rPr lang="en-US" sz="1200" dirty="0">
                <a:solidFill>
                  <a:srgbClr val="0645AD"/>
                </a:solidFill>
                <a:latin typeface="Arial" panose="020B0604020202020204" pitchFamily="34" charset="0"/>
                <a:hlinkClick r:id="rId15" tooltip="Mount Olympus"/>
              </a:rPr>
              <a:t>Mount Olympus</a:t>
            </a:r>
            <a:r>
              <a:rPr lang="en-US" sz="1200" dirty="0">
                <a:solidFill>
                  <a:srgbClr val="202122"/>
                </a:solidFill>
                <a:latin typeface="Arial" panose="020B0604020202020204" pitchFamily="34" charset="0"/>
              </a:rPr>
              <a:t> to join them</a:t>
            </a:r>
            <a:r>
              <a:rPr lang="sv-SE" sz="1200" dirty="0">
                <a:solidFill>
                  <a:srgbClr val="202122"/>
                </a:solidFill>
                <a:latin typeface="Arial" panose="020B0604020202020204" pitchFamily="34" charset="0"/>
              </a:rPr>
              <a:t>.</a:t>
            </a:r>
            <a:endParaRPr lang="sv-SE" sz="1200" dirty="0"/>
          </a:p>
        </p:txBody>
      </p:sp>
      <p:sp>
        <p:nvSpPr>
          <p:cNvPr id="6" name="Rectangle 5">
            <a:extLst>
              <a:ext uri="{FF2B5EF4-FFF2-40B4-BE49-F238E27FC236}">
                <a16:creationId xmlns:a16="http://schemas.microsoft.com/office/drawing/2014/main" id="{51C0DAC7-EB39-4C32-9696-7F048B620236}"/>
              </a:ext>
            </a:extLst>
          </p:cNvPr>
          <p:cNvSpPr/>
          <p:nvPr/>
        </p:nvSpPr>
        <p:spPr>
          <a:xfrm>
            <a:off x="401391" y="4295775"/>
            <a:ext cx="692497" cy="276999"/>
          </a:xfrm>
          <a:prstGeom prst="rect">
            <a:avLst/>
          </a:prstGeom>
        </p:spPr>
        <p:txBody>
          <a:bodyPr wrap="none">
            <a:spAutoFit/>
          </a:bodyPr>
          <a:lstStyle/>
          <a:p>
            <a:r>
              <a:rPr lang="sv-SE" sz="1200" b="1" dirty="0"/>
              <a:t>Pegasus</a:t>
            </a:r>
          </a:p>
        </p:txBody>
      </p:sp>
      <p:pic>
        <p:nvPicPr>
          <p:cNvPr id="10" name="Picture 2" descr="Medusa | Medusa art, Art, Medusa">
            <a:extLst>
              <a:ext uri="{FF2B5EF4-FFF2-40B4-BE49-F238E27FC236}">
                <a16:creationId xmlns:a16="http://schemas.microsoft.com/office/drawing/2014/main" id="{DB8791D4-394A-4B84-A88F-162FF9C03E7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0571" y="4954370"/>
            <a:ext cx="692497" cy="10273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3F5B1672-DAB9-4B23-808F-9CBCA6FE6DEF}"/>
              </a:ext>
            </a:extLst>
          </p:cNvPr>
          <p:cNvSpPr/>
          <p:nvPr/>
        </p:nvSpPr>
        <p:spPr>
          <a:xfrm>
            <a:off x="288572" y="5981700"/>
            <a:ext cx="734496" cy="276999"/>
          </a:xfrm>
          <a:prstGeom prst="rect">
            <a:avLst/>
          </a:prstGeom>
        </p:spPr>
        <p:txBody>
          <a:bodyPr wrap="none">
            <a:spAutoFit/>
          </a:bodyPr>
          <a:lstStyle/>
          <a:p>
            <a:r>
              <a:rPr lang="sv-SE" sz="1200" b="1" dirty="0"/>
              <a:t>Medusa </a:t>
            </a:r>
          </a:p>
        </p:txBody>
      </p:sp>
      <p:cxnSp>
        <p:nvCxnSpPr>
          <p:cNvPr id="12" name="Straight Arrow Connector 11">
            <a:extLst>
              <a:ext uri="{FF2B5EF4-FFF2-40B4-BE49-F238E27FC236}">
                <a16:creationId xmlns:a16="http://schemas.microsoft.com/office/drawing/2014/main" id="{0B7E99DA-F902-47B0-982D-339102740EF8}"/>
              </a:ext>
            </a:extLst>
          </p:cNvPr>
          <p:cNvCxnSpPr>
            <a:cxnSpLocks/>
            <a:stCxn id="10" idx="0"/>
            <a:endCxn id="6" idx="2"/>
          </p:cNvCxnSpPr>
          <p:nvPr/>
        </p:nvCxnSpPr>
        <p:spPr>
          <a:xfrm flipV="1">
            <a:off x="676820" y="4572774"/>
            <a:ext cx="70820" cy="38159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17" name="Picture 2" descr="Argos is located in Greece">
            <a:extLst>
              <a:ext uri="{FF2B5EF4-FFF2-40B4-BE49-F238E27FC236}">
                <a16:creationId xmlns:a16="http://schemas.microsoft.com/office/drawing/2014/main" id="{C0564A72-415B-431A-ACA2-3167B52B5B3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45316DDD-EE5B-4CD7-9FD7-693D67E0D360}"/>
              </a:ext>
            </a:extLst>
          </p:cNvPr>
          <p:cNvSpPr/>
          <p:nvPr/>
        </p:nvSpPr>
        <p:spPr>
          <a:xfrm>
            <a:off x="8577242" y="1872334"/>
            <a:ext cx="861133" cy="369332"/>
          </a:xfrm>
          <a:prstGeom prst="rect">
            <a:avLst/>
          </a:prstGeom>
        </p:spPr>
        <p:txBody>
          <a:bodyPr wrap="none">
            <a:spAutoFit/>
          </a:bodyPr>
          <a:lstStyle/>
          <a:p>
            <a:r>
              <a:rPr lang="sv-SE" dirty="0"/>
              <a:t>Thebes</a:t>
            </a:r>
          </a:p>
        </p:txBody>
      </p:sp>
      <p:sp>
        <p:nvSpPr>
          <p:cNvPr id="19" name="Rectangle 18">
            <a:extLst>
              <a:ext uri="{FF2B5EF4-FFF2-40B4-BE49-F238E27FC236}">
                <a16:creationId xmlns:a16="http://schemas.microsoft.com/office/drawing/2014/main" id="{CF8F527E-82AC-47A4-AC11-45C472BE6751}"/>
              </a:ext>
            </a:extLst>
          </p:cNvPr>
          <p:cNvSpPr/>
          <p:nvPr/>
        </p:nvSpPr>
        <p:spPr>
          <a:xfrm>
            <a:off x="9049244" y="2138998"/>
            <a:ext cx="837665" cy="369332"/>
          </a:xfrm>
          <a:prstGeom prst="rect">
            <a:avLst/>
          </a:prstGeom>
        </p:spPr>
        <p:txBody>
          <a:bodyPr wrap="none">
            <a:spAutoFit/>
          </a:bodyPr>
          <a:lstStyle/>
          <a:p>
            <a:r>
              <a:rPr lang="sv-SE" dirty="0"/>
              <a:t>Athens</a:t>
            </a:r>
          </a:p>
        </p:txBody>
      </p:sp>
      <p:sp>
        <p:nvSpPr>
          <p:cNvPr id="20" name="Rectangle 19">
            <a:extLst>
              <a:ext uri="{FF2B5EF4-FFF2-40B4-BE49-F238E27FC236}">
                <a16:creationId xmlns:a16="http://schemas.microsoft.com/office/drawing/2014/main" id="{CD548F02-F642-49D5-B880-ADE6627657AB}"/>
              </a:ext>
            </a:extLst>
          </p:cNvPr>
          <p:cNvSpPr/>
          <p:nvPr/>
        </p:nvSpPr>
        <p:spPr>
          <a:xfrm>
            <a:off x="7278457" y="2360286"/>
            <a:ext cx="1058303" cy="369332"/>
          </a:xfrm>
          <a:prstGeom prst="rect">
            <a:avLst/>
          </a:prstGeom>
        </p:spPr>
        <p:txBody>
          <a:bodyPr wrap="none">
            <a:spAutoFit/>
          </a:bodyPr>
          <a:lstStyle/>
          <a:p>
            <a:r>
              <a:rPr lang="sv-SE" dirty="0"/>
              <a:t>Pisa (Elis)</a:t>
            </a:r>
          </a:p>
        </p:txBody>
      </p:sp>
      <p:sp>
        <p:nvSpPr>
          <p:cNvPr id="21" name="Rectangle 20">
            <a:extLst>
              <a:ext uri="{FF2B5EF4-FFF2-40B4-BE49-F238E27FC236}">
                <a16:creationId xmlns:a16="http://schemas.microsoft.com/office/drawing/2014/main" id="{2B8EBC13-20ED-4397-ADA5-0F2334DB72E0}"/>
              </a:ext>
            </a:extLst>
          </p:cNvPr>
          <p:cNvSpPr/>
          <p:nvPr/>
        </p:nvSpPr>
        <p:spPr>
          <a:xfrm>
            <a:off x="9719343" y="3439601"/>
            <a:ext cx="689291" cy="369332"/>
          </a:xfrm>
          <a:prstGeom prst="rect">
            <a:avLst/>
          </a:prstGeom>
        </p:spPr>
        <p:txBody>
          <a:bodyPr wrap="none">
            <a:spAutoFit/>
          </a:bodyPr>
          <a:lstStyle/>
          <a:p>
            <a:r>
              <a:rPr lang="sv-SE" dirty="0"/>
              <a:t>Crete</a:t>
            </a:r>
          </a:p>
        </p:txBody>
      </p:sp>
      <p:sp>
        <p:nvSpPr>
          <p:cNvPr id="22" name="Rectangle 21">
            <a:extLst>
              <a:ext uri="{FF2B5EF4-FFF2-40B4-BE49-F238E27FC236}">
                <a16:creationId xmlns:a16="http://schemas.microsoft.com/office/drawing/2014/main" id="{3F63CD77-F3A9-4200-9A3D-6FA552612CA9}"/>
              </a:ext>
            </a:extLst>
          </p:cNvPr>
          <p:cNvSpPr/>
          <p:nvPr/>
        </p:nvSpPr>
        <p:spPr>
          <a:xfrm>
            <a:off x="7453721" y="2710400"/>
            <a:ext cx="1396729" cy="369332"/>
          </a:xfrm>
          <a:prstGeom prst="rect">
            <a:avLst/>
          </a:prstGeom>
        </p:spPr>
        <p:txBody>
          <a:bodyPr wrap="none">
            <a:spAutoFit/>
          </a:bodyPr>
          <a:lstStyle/>
          <a:p>
            <a:r>
              <a:rPr lang="sv-SE" dirty="0">
                <a:solidFill>
                  <a:srgbClr val="7030A0"/>
                </a:solidFill>
              </a:rPr>
              <a:t>Peloponnese</a:t>
            </a:r>
          </a:p>
        </p:txBody>
      </p:sp>
      <p:sp>
        <p:nvSpPr>
          <p:cNvPr id="23" name="Rectangle 22">
            <a:extLst>
              <a:ext uri="{FF2B5EF4-FFF2-40B4-BE49-F238E27FC236}">
                <a16:creationId xmlns:a16="http://schemas.microsoft.com/office/drawing/2014/main" id="{32B68D0F-FCC9-4DD9-AE07-ED0F58A00FA2}"/>
              </a:ext>
            </a:extLst>
          </p:cNvPr>
          <p:cNvSpPr/>
          <p:nvPr/>
        </p:nvSpPr>
        <p:spPr>
          <a:xfrm>
            <a:off x="7343082" y="1754574"/>
            <a:ext cx="938590" cy="369332"/>
          </a:xfrm>
          <a:prstGeom prst="rect">
            <a:avLst/>
          </a:prstGeom>
        </p:spPr>
        <p:txBody>
          <a:bodyPr wrap="none">
            <a:spAutoFit/>
          </a:bodyPr>
          <a:lstStyle/>
          <a:p>
            <a:r>
              <a:rPr lang="sv-SE" dirty="0"/>
              <a:t>Calydon</a:t>
            </a:r>
          </a:p>
        </p:txBody>
      </p:sp>
      <p:sp>
        <p:nvSpPr>
          <p:cNvPr id="24" name="Oval 23">
            <a:extLst>
              <a:ext uri="{FF2B5EF4-FFF2-40B4-BE49-F238E27FC236}">
                <a16:creationId xmlns:a16="http://schemas.microsoft.com/office/drawing/2014/main" id="{3CEB7C55-0AE2-4C26-A482-3CC46E1C1D38}"/>
              </a:ext>
            </a:extLst>
          </p:cNvPr>
          <p:cNvSpPr/>
          <p:nvPr/>
        </p:nvSpPr>
        <p:spPr>
          <a:xfrm>
            <a:off x="7445468" y="1272722"/>
            <a:ext cx="516404" cy="49520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5" name="Rectangle 24">
            <a:extLst>
              <a:ext uri="{FF2B5EF4-FFF2-40B4-BE49-F238E27FC236}">
                <a16:creationId xmlns:a16="http://schemas.microsoft.com/office/drawing/2014/main" id="{BD826CFA-C970-4984-AD79-9D5FBC5A9185}"/>
              </a:ext>
            </a:extLst>
          </p:cNvPr>
          <p:cNvSpPr/>
          <p:nvPr/>
        </p:nvSpPr>
        <p:spPr>
          <a:xfrm>
            <a:off x="7186362" y="651227"/>
            <a:ext cx="1242492" cy="646331"/>
          </a:xfrm>
          <a:prstGeom prst="rect">
            <a:avLst/>
          </a:prstGeom>
        </p:spPr>
        <p:txBody>
          <a:bodyPr wrap="square">
            <a:spAutoFit/>
          </a:bodyPr>
          <a:lstStyle/>
          <a:p>
            <a:r>
              <a:rPr lang="sv-SE" dirty="0"/>
              <a:t>Ephyra / Cichyrus </a:t>
            </a:r>
          </a:p>
        </p:txBody>
      </p:sp>
      <p:sp>
        <p:nvSpPr>
          <p:cNvPr id="26" name="Oval 25">
            <a:extLst>
              <a:ext uri="{FF2B5EF4-FFF2-40B4-BE49-F238E27FC236}">
                <a16:creationId xmlns:a16="http://schemas.microsoft.com/office/drawing/2014/main" id="{A65B03D1-272B-41DF-8D62-8D737DEB2856}"/>
              </a:ext>
            </a:extLst>
          </p:cNvPr>
          <p:cNvSpPr/>
          <p:nvPr/>
        </p:nvSpPr>
        <p:spPr>
          <a:xfrm>
            <a:off x="8885977" y="2465683"/>
            <a:ext cx="243661" cy="232803"/>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79F2394C-9A93-44FF-B27D-87C64DC17D3D}"/>
              </a:ext>
            </a:extLst>
          </p:cNvPr>
          <p:cNvSpPr/>
          <p:nvPr/>
        </p:nvSpPr>
        <p:spPr>
          <a:xfrm>
            <a:off x="9094640" y="2465683"/>
            <a:ext cx="746871" cy="369332"/>
          </a:xfrm>
          <a:prstGeom prst="rect">
            <a:avLst/>
          </a:prstGeom>
        </p:spPr>
        <p:txBody>
          <a:bodyPr wrap="none">
            <a:spAutoFit/>
          </a:bodyPr>
          <a:lstStyle/>
          <a:p>
            <a:r>
              <a:rPr lang="sv-SE" dirty="0"/>
              <a:t>Tiryns</a:t>
            </a:r>
          </a:p>
        </p:txBody>
      </p:sp>
      <p:cxnSp>
        <p:nvCxnSpPr>
          <p:cNvPr id="29" name="Straight Connector 28">
            <a:extLst>
              <a:ext uri="{FF2B5EF4-FFF2-40B4-BE49-F238E27FC236}">
                <a16:creationId xmlns:a16="http://schemas.microsoft.com/office/drawing/2014/main" id="{4098F036-678D-4757-864A-12CD1DEED104}"/>
              </a:ext>
            </a:extLst>
          </p:cNvPr>
          <p:cNvCxnSpPr>
            <a:cxnSpLocks/>
            <a:stCxn id="24" idx="5"/>
            <a:endCxn id="26" idx="1"/>
          </p:cNvCxnSpPr>
          <p:nvPr/>
        </p:nvCxnSpPr>
        <p:spPr>
          <a:xfrm>
            <a:off x="7886246" y="1695405"/>
            <a:ext cx="1035414" cy="804371"/>
          </a:xfrm>
          <a:prstGeom prst="line">
            <a:avLst/>
          </a:prstGeom>
          <a:ln>
            <a:solidFill>
              <a:srgbClr val="0070C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240" name="Rectangle 10239">
            <a:extLst>
              <a:ext uri="{FF2B5EF4-FFF2-40B4-BE49-F238E27FC236}">
                <a16:creationId xmlns:a16="http://schemas.microsoft.com/office/drawing/2014/main" id="{D88DEAF3-CAE3-470D-ACBB-030EB37BF8C5}"/>
              </a:ext>
            </a:extLst>
          </p:cNvPr>
          <p:cNvSpPr/>
          <p:nvPr/>
        </p:nvSpPr>
        <p:spPr>
          <a:xfrm>
            <a:off x="11188164" y="3405129"/>
            <a:ext cx="636072" cy="369332"/>
          </a:xfrm>
          <a:prstGeom prst="rect">
            <a:avLst/>
          </a:prstGeom>
        </p:spPr>
        <p:txBody>
          <a:bodyPr wrap="none">
            <a:spAutoFit/>
          </a:bodyPr>
          <a:lstStyle/>
          <a:p>
            <a:r>
              <a:rPr lang="sv-SE" dirty="0"/>
              <a:t>Lycia</a:t>
            </a:r>
          </a:p>
        </p:txBody>
      </p:sp>
      <p:sp>
        <p:nvSpPr>
          <p:cNvPr id="36" name="Oval 35">
            <a:extLst>
              <a:ext uri="{FF2B5EF4-FFF2-40B4-BE49-F238E27FC236}">
                <a16:creationId xmlns:a16="http://schemas.microsoft.com/office/drawing/2014/main" id="{347A5B4B-594E-4534-AC7A-6AB86D85784F}"/>
              </a:ext>
            </a:extLst>
          </p:cNvPr>
          <p:cNvSpPr/>
          <p:nvPr/>
        </p:nvSpPr>
        <p:spPr>
          <a:xfrm>
            <a:off x="11886287" y="3172326"/>
            <a:ext cx="243661" cy="232803"/>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37" name="Straight Connector 36">
            <a:extLst>
              <a:ext uri="{FF2B5EF4-FFF2-40B4-BE49-F238E27FC236}">
                <a16:creationId xmlns:a16="http://schemas.microsoft.com/office/drawing/2014/main" id="{D9A4E0CF-D0B2-40BB-A905-710AA2EB7E2D}"/>
              </a:ext>
            </a:extLst>
          </p:cNvPr>
          <p:cNvCxnSpPr>
            <a:cxnSpLocks/>
            <a:stCxn id="26" idx="5"/>
            <a:endCxn id="36" idx="2"/>
          </p:cNvCxnSpPr>
          <p:nvPr/>
        </p:nvCxnSpPr>
        <p:spPr>
          <a:xfrm>
            <a:off x="9093955" y="2664393"/>
            <a:ext cx="2792332" cy="624335"/>
          </a:xfrm>
          <a:prstGeom prst="line">
            <a:avLst/>
          </a:prstGeom>
          <a:ln>
            <a:solidFill>
              <a:srgbClr val="0070C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10247" name="Rectangle 10246">
            <a:extLst>
              <a:ext uri="{FF2B5EF4-FFF2-40B4-BE49-F238E27FC236}">
                <a16:creationId xmlns:a16="http://schemas.microsoft.com/office/drawing/2014/main" id="{1F7F79EC-A78E-46C6-934A-742DFC765194}"/>
              </a:ext>
            </a:extLst>
          </p:cNvPr>
          <p:cNvSpPr/>
          <p:nvPr/>
        </p:nvSpPr>
        <p:spPr>
          <a:xfrm>
            <a:off x="8835103" y="2722434"/>
            <a:ext cx="1020151" cy="276999"/>
          </a:xfrm>
          <a:prstGeom prst="rect">
            <a:avLst/>
          </a:prstGeom>
        </p:spPr>
        <p:txBody>
          <a:bodyPr wrap="none">
            <a:spAutoFit/>
          </a:bodyPr>
          <a:lstStyle/>
          <a:p>
            <a:r>
              <a:rPr lang="sv-SE" sz="1200" dirty="0"/>
              <a:t>King: </a:t>
            </a:r>
            <a:r>
              <a:rPr lang="sv-SE" sz="1200" b="1" dirty="0"/>
              <a:t>Proetus</a:t>
            </a:r>
          </a:p>
        </p:txBody>
      </p:sp>
      <p:sp>
        <p:nvSpPr>
          <p:cNvPr id="42" name="Rectangle 41">
            <a:extLst>
              <a:ext uri="{FF2B5EF4-FFF2-40B4-BE49-F238E27FC236}">
                <a16:creationId xmlns:a16="http://schemas.microsoft.com/office/drawing/2014/main" id="{903E1928-2EF9-4514-A176-38691E4D5F45}"/>
              </a:ext>
            </a:extLst>
          </p:cNvPr>
          <p:cNvSpPr/>
          <p:nvPr/>
        </p:nvSpPr>
        <p:spPr>
          <a:xfrm>
            <a:off x="10912824" y="3670433"/>
            <a:ext cx="1035796" cy="276999"/>
          </a:xfrm>
          <a:prstGeom prst="rect">
            <a:avLst/>
          </a:prstGeom>
        </p:spPr>
        <p:txBody>
          <a:bodyPr wrap="none">
            <a:spAutoFit/>
          </a:bodyPr>
          <a:lstStyle/>
          <a:p>
            <a:r>
              <a:rPr lang="sv-SE" sz="1200" dirty="0"/>
              <a:t>King: </a:t>
            </a:r>
            <a:r>
              <a:rPr lang="sv-SE" sz="1200" b="1" dirty="0"/>
              <a:t>Iobates </a:t>
            </a:r>
          </a:p>
        </p:txBody>
      </p:sp>
      <p:sp>
        <p:nvSpPr>
          <p:cNvPr id="10249" name="Rectangle 10248">
            <a:extLst>
              <a:ext uri="{FF2B5EF4-FFF2-40B4-BE49-F238E27FC236}">
                <a16:creationId xmlns:a16="http://schemas.microsoft.com/office/drawing/2014/main" id="{35F6A328-453C-45D1-A0FA-B1B7CA53348A}"/>
              </a:ext>
            </a:extLst>
          </p:cNvPr>
          <p:cNvSpPr/>
          <p:nvPr/>
        </p:nvSpPr>
        <p:spPr>
          <a:xfrm>
            <a:off x="11246625" y="2339788"/>
            <a:ext cx="662361" cy="369332"/>
          </a:xfrm>
          <a:prstGeom prst="rect">
            <a:avLst/>
          </a:prstGeom>
        </p:spPr>
        <p:txBody>
          <a:bodyPr wrap="none">
            <a:spAutoFit/>
          </a:bodyPr>
          <a:lstStyle/>
          <a:p>
            <a:r>
              <a:rPr lang="sv-SE" dirty="0"/>
              <a:t>Caria</a:t>
            </a:r>
          </a:p>
        </p:txBody>
      </p:sp>
      <p:sp>
        <p:nvSpPr>
          <p:cNvPr id="46" name="Oval 45">
            <a:extLst>
              <a:ext uri="{FF2B5EF4-FFF2-40B4-BE49-F238E27FC236}">
                <a16:creationId xmlns:a16="http://schemas.microsoft.com/office/drawing/2014/main" id="{62CA5F55-13BF-464F-9C71-DC90C2DE6D59}"/>
              </a:ext>
            </a:extLst>
          </p:cNvPr>
          <p:cNvSpPr/>
          <p:nvPr/>
        </p:nvSpPr>
        <p:spPr>
          <a:xfrm>
            <a:off x="11246625" y="2709120"/>
            <a:ext cx="469125" cy="381705"/>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47" name="Straight Connector 46">
            <a:extLst>
              <a:ext uri="{FF2B5EF4-FFF2-40B4-BE49-F238E27FC236}">
                <a16:creationId xmlns:a16="http://schemas.microsoft.com/office/drawing/2014/main" id="{C39F4ED0-22B5-4EC1-AF41-FD41FDB80588}"/>
              </a:ext>
            </a:extLst>
          </p:cNvPr>
          <p:cNvCxnSpPr>
            <a:cxnSpLocks/>
            <a:stCxn id="36" idx="0"/>
            <a:endCxn id="46" idx="6"/>
          </p:cNvCxnSpPr>
          <p:nvPr/>
        </p:nvCxnSpPr>
        <p:spPr>
          <a:xfrm flipH="1" flipV="1">
            <a:off x="11715750" y="2899973"/>
            <a:ext cx="292368" cy="272353"/>
          </a:xfrm>
          <a:prstGeom prst="line">
            <a:avLst/>
          </a:prstGeom>
          <a:ln>
            <a:solidFill>
              <a:srgbClr val="0070C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A8A18CFD-34C1-4391-9D83-11DB42F21C3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886909" y="4638779"/>
            <a:ext cx="1890713" cy="1890713"/>
          </a:xfrm>
          <a:prstGeom prst="rect">
            <a:avLst/>
          </a:prstGeom>
          <a:noFill/>
          <a:extLst>
            <a:ext uri="{909E8E84-426E-40DD-AFC4-6F175D3DCCD1}">
              <a14:hiddenFill xmlns:a14="http://schemas.microsoft.com/office/drawing/2010/main">
                <a:solidFill>
                  <a:srgbClr val="FFFFFF"/>
                </a:solidFill>
              </a14:hiddenFill>
            </a:ext>
          </a:extLst>
        </p:spPr>
      </p:pic>
      <p:cxnSp>
        <p:nvCxnSpPr>
          <p:cNvPr id="52" name="Straight Arrow Connector 51">
            <a:extLst>
              <a:ext uri="{FF2B5EF4-FFF2-40B4-BE49-F238E27FC236}">
                <a16:creationId xmlns:a16="http://schemas.microsoft.com/office/drawing/2014/main" id="{EA3D4985-898C-49C4-BED1-67F5DBCF01B3}"/>
              </a:ext>
            </a:extLst>
          </p:cNvPr>
          <p:cNvCxnSpPr>
            <a:cxnSpLocks/>
            <a:endCxn id="2050" idx="0"/>
          </p:cNvCxnSpPr>
          <p:nvPr/>
        </p:nvCxnSpPr>
        <p:spPr>
          <a:xfrm flipH="1">
            <a:off x="10832266" y="2835015"/>
            <a:ext cx="607259" cy="1803764"/>
          </a:xfrm>
          <a:prstGeom prst="straightConnector1">
            <a:avLst/>
          </a:prstGeom>
          <a:ln>
            <a:headEnd type="oval"/>
            <a:tailEnd type="oval"/>
          </a:ln>
        </p:spPr>
        <p:style>
          <a:lnRef idx="1">
            <a:schemeClr val="accent1"/>
          </a:lnRef>
          <a:fillRef idx="0">
            <a:schemeClr val="accent1"/>
          </a:fillRef>
          <a:effectRef idx="0">
            <a:schemeClr val="accent1"/>
          </a:effectRef>
          <a:fontRef idx="minor">
            <a:schemeClr val="tx1"/>
          </a:fontRef>
        </p:style>
      </p:cxnSp>
      <p:sp>
        <p:nvSpPr>
          <p:cNvPr id="10257" name="Rectangle 10256">
            <a:extLst>
              <a:ext uri="{FF2B5EF4-FFF2-40B4-BE49-F238E27FC236}">
                <a16:creationId xmlns:a16="http://schemas.microsoft.com/office/drawing/2014/main" id="{C48AC88D-247B-4878-9018-F2522AF81EAE}"/>
              </a:ext>
            </a:extLst>
          </p:cNvPr>
          <p:cNvSpPr/>
          <p:nvPr/>
        </p:nvSpPr>
        <p:spPr>
          <a:xfrm>
            <a:off x="10554488" y="6572452"/>
            <a:ext cx="716671" cy="276999"/>
          </a:xfrm>
          <a:prstGeom prst="rect">
            <a:avLst/>
          </a:prstGeom>
        </p:spPr>
        <p:txBody>
          <a:bodyPr wrap="none">
            <a:spAutoFit/>
          </a:bodyPr>
          <a:lstStyle/>
          <a:p>
            <a:r>
              <a:rPr lang="sv-SE" sz="1200" b="1" dirty="0"/>
              <a:t>Chimera</a:t>
            </a:r>
          </a:p>
        </p:txBody>
      </p:sp>
      <p:sp>
        <p:nvSpPr>
          <p:cNvPr id="10259" name="Rectangle 10258">
            <a:extLst>
              <a:ext uri="{FF2B5EF4-FFF2-40B4-BE49-F238E27FC236}">
                <a16:creationId xmlns:a16="http://schemas.microsoft.com/office/drawing/2014/main" id="{8234ADD8-F82C-4D3C-9CB3-D2249A342B6A}"/>
              </a:ext>
            </a:extLst>
          </p:cNvPr>
          <p:cNvSpPr/>
          <p:nvPr/>
        </p:nvSpPr>
        <p:spPr>
          <a:xfrm>
            <a:off x="8677275" y="4638779"/>
            <a:ext cx="1191340" cy="1754326"/>
          </a:xfrm>
          <a:prstGeom prst="rect">
            <a:avLst/>
          </a:prstGeom>
        </p:spPr>
        <p:txBody>
          <a:bodyPr wrap="square">
            <a:spAutoFit/>
          </a:bodyPr>
          <a:lstStyle/>
          <a:p>
            <a:r>
              <a:rPr lang="en-US" sz="1200" dirty="0"/>
              <a:t>The Chimera was a fire-breathing monster consisting of the body of a goat, the head of a lion and the tail of a serpent.</a:t>
            </a:r>
            <a:endParaRPr lang="sv-SE" sz="1200" dirty="0"/>
          </a:p>
        </p:txBody>
      </p:sp>
      <p:sp>
        <p:nvSpPr>
          <p:cNvPr id="10260" name="Rectangle 10259">
            <a:extLst>
              <a:ext uri="{FF2B5EF4-FFF2-40B4-BE49-F238E27FC236}">
                <a16:creationId xmlns:a16="http://schemas.microsoft.com/office/drawing/2014/main" id="{6CECFDE4-3B7B-437F-ABE4-445C76BC42E6}"/>
              </a:ext>
            </a:extLst>
          </p:cNvPr>
          <p:cNvSpPr/>
          <p:nvPr/>
        </p:nvSpPr>
        <p:spPr>
          <a:xfrm>
            <a:off x="1150942" y="5331276"/>
            <a:ext cx="2430458" cy="1569660"/>
          </a:xfrm>
          <a:prstGeom prst="rect">
            <a:avLst/>
          </a:prstGeom>
        </p:spPr>
        <p:txBody>
          <a:bodyPr wrap="square">
            <a:spAutoFit/>
          </a:bodyPr>
          <a:lstStyle/>
          <a:p>
            <a:r>
              <a:rPr lang="en-US" sz="1200" dirty="0">
                <a:solidFill>
                  <a:srgbClr val="202122"/>
                </a:solidFill>
                <a:latin typeface="Arial" panose="020B0604020202020204" pitchFamily="34" charset="0"/>
              </a:rPr>
              <a:t>he dreamed that Athena set a golden bridle beside him, saying "</a:t>
            </a:r>
            <a:r>
              <a:rPr lang="en-US" sz="1200" dirty="0" err="1">
                <a:solidFill>
                  <a:srgbClr val="202122"/>
                </a:solidFill>
                <a:latin typeface="Arial" panose="020B0604020202020204" pitchFamily="34" charset="0"/>
              </a:rPr>
              <a:t>Sleepest</a:t>
            </a:r>
            <a:r>
              <a:rPr lang="en-US" sz="1200" dirty="0">
                <a:solidFill>
                  <a:srgbClr val="202122"/>
                </a:solidFill>
                <a:latin typeface="Arial" panose="020B0604020202020204" pitchFamily="34" charset="0"/>
              </a:rPr>
              <a:t> thou, prince of the house of </a:t>
            </a:r>
            <a:r>
              <a:rPr lang="en-US" sz="1200" dirty="0" err="1">
                <a:solidFill>
                  <a:srgbClr val="202122"/>
                </a:solidFill>
                <a:latin typeface="Arial" panose="020B0604020202020204" pitchFamily="34" charset="0"/>
              </a:rPr>
              <a:t>Aiolos</a:t>
            </a:r>
            <a:r>
              <a:rPr lang="en-US" sz="1200" dirty="0">
                <a:solidFill>
                  <a:srgbClr val="202122"/>
                </a:solidFill>
                <a:latin typeface="Arial" panose="020B0604020202020204" pitchFamily="34" charset="0"/>
              </a:rPr>
              <a:t>? Come, take this charm for the steed and show it to the </a:t>
            </a:r>
            <a:r>
              <a:rPr lang="en-US" sz="1200" dirty="0">
                <a:solidFill>
                  <a:srgbClr val="0645AD"/>
                </a:solidFill>
                <a:latin typeface="Arial" panose="020B0604020202020204" pitchFamily="34" charset="0"/>
                <a:hlinkClick r:id="rId19" tooltip="Poseidon"/>
              </a:rPr>
              <a:t>Tamer thy father</a:t>
            </a:r>
            <a:r>
              <a:rPr lang="en-US" sz="1200" dirty="0">
                <a:solidFill>
                  <a:srgbClr val="202122"/>
                </a:solidFill>
                <a:latin typeface="Arial" panose="020B0604020202020204" pitchFamily="34" charset="0"/>
              </a:rPr>
              <a:t> as thou </a:t>
            </a:r>
            <a:r>
              <a:rPr lang="en-US" sz="1200" dirty="0" err="1">
                <a:solidFill>
                  <a:srgbClr val="202122"/>
                </a:solidFill>
                <a:latin typeface="Arial" panose="020B0604020202020204" pitchFamily="34" charset="0"/>
              </a:rPr>
              <a:t>makest</a:t>
            </a:r>
            <a:r>
              <a:rPr lang="en-US" sz="1200" dirty="0">
                <a:solidFill>
                  <a:srgbClr val="202122"/>
                </a:solidFill>
                <a:latin typeface="Arial" panose="020B0604020202020204" pitchFamily="34" charset="0"/>
              </a:rPr>
              <a:t> sacrifice to him of a white bull.</a:t>
            </a:r>
            <a:endParaRPr lang="sv-SE" sz="1200" dirty="0"/>
          </a:p>
        </p:txBody>
      </p:sp>
      <p:pic>
        <p:nvPicPr>
          <p:cNvPr id="60" name="Picture 59">
            <a:extLst>
              <a:ext uri="{FF2B5EF4-FFF2-40B4-BE49-F238E27FC236}">
                <a16:creationId xmlns:a16="http://schemas.microsoft.com/office/drawing/2014/main" id="{93334D6B-9B6A-4E9C-9510-2DB772AC2ADE}"/>
              </a:ext>
            </a:extLst>
          </p:cNvPr>
          <p:cNvPicPr>
            <a:picLocks noChangeAspect="1"/>
          </p:cNvPicPr>
          <p:nvPr/>
        </p:nvPicPr>
        <p:blipFill>
          <a:blip r:embed="rId20"/>
          <a:stretch>
            <a:fillRect/>
          </a:stretch>
        </p:blipFill>
        <p:spPr>
          <a:xfrm>
            <a:off x="1209802" y="4261922"/>
            <a:ext cx="634912" cy="1038309"/>
          </a:xfrm>
          <a:prstGeom prst="rect">
            <a:avLst/>
          </a:prstGeom>
        </p:spPr>
      </p:pic>
      <p:sp>
        <p:nvSpPr>
          <p:cNvPr id="61" name="Rectangle 60">
            <a:extLst>
              <a:ext uri="{FF2B5EF4-FFF2-40B4-BE49-F238E27FC236}">
                <a16:creationId xmlns:a16="http://schemas.microsoft.com/office/drawing/2014/main" id="{FB38DA92-5820-472A-8510-064FD32366D8}"/>
              </a:ext>
            </a:extLst>
          </p:cNvPr>
          <p:cNvSpPr/>
          <p:nvPr/>
        </p:nvSpPr>
        <p:spPr>
          <a:xfrm>
            <a:off x="1863008" y="5023232"/>
            <a:ext cx="644792" cy="276999"/>
          </a:xfrm>
          <a:prstGeom prst="rect">
            <a:avLst/>
          </a:prstGeom>
        </p:spPr>
        <p:txBody>
          <a:bodyPr wrap="none">
            <a:spAutoFit/>
          </a:bodyPr>
          <a:lstStyle/>
          <a:p>
            <a:r>
              <a:rPr lang="sv-SE" sz="1200" b="1" dirty="0"/>
              <a:t>Athena</a:t>
            </a:r>
          </a:p>
        </p:txBody>
      </p:sp>
      <p:sp>
        <p:nvSpPr>
          <p:cNvPr id="68" name="Rectangle 67">
            <a:extLst>
              <a:ext uri="{FF2B5EF4-FFF2-40B4-BE49-F238E27FC236}">
                <a16:creationId xmlns:a16="http://schemas.microsoft.com/office/drawing/2014/main" id="{D6DCFAAE-A483-4713-A023-34DAA404D6D0}"/>
              </a:ext>
            </a:extLst>
          </p:cNvPr>
          <p:cNvSpPr/>
          <p:nvPr/>
        </p:nvSpPr>
        <p:spPr>
          <a:xfrm>
            <a:off x="10805708" y="1299150"/>
            <a:ext cx="660374" cy="369332"/>
          </a:xfrm>
          <a:prstGeom prst="rect">
            <a:avLst/>
          </a:prstGeom>
        </p:spPr>
        <p:txBody>
          <a:bodyPr wrap="none">
            <a:spAutoFit/>
          </a:bodyPr>
          <a:lstStyle/>
          <a:p>
            <a:r>
              <a:rPr lang="sv-SE" dirty="0"/>
              <a:t>Lydia</a:t>
            </a:r>
          </a:p>
        </p:txBody>
      </p:sp>
    </p:spTree>
    <p:extLst>
      <p:ext uri="{BB962C8B-B14F-4D97-AF65-F5344CB8AC3E}">
        <p14:creationId xmlns:p14="http://schemas.microsoft.com/office/powerpoint/2010/main" val="1537693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Bellerophon, the legendary hero of greek mythology - YouTube">
            <a:extLst>
              <a:ext uri="{FF2B5EF4-FFF2-40B4-BE49-F238E27FC236}">
                <a16:creationId xmlns:a16="http://schemas.microsoft.com/office/drawing/2014/main" id="{06DBB15D-6BF4-4E41-8831-A0EC7C4484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58917"/>
            <a:ext cx="9598369" cy="539908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F361FA4-987B-46FA-BC28-14C2222198C8}"/>
              </a:ext>
            </a:extLst>
          </p:cNvPr>
          <p:cNvSpPr/>
          <p:nvPr/>
        </p:nvSpPr>
        <p:spPr>
          <a:xfrm>
            <a:off x="9674492" y="2681682"/>
            <a:ext cx="2517508" cy="3231654"/>
          </a:xfrm>
          <a:prstGeom prst="rect">
            <a:avLst/>
          </a:prstGeom>
        </p:spPr>
        <p:txBody>
          <a:bodyPr wrap="square">
            <a:spAutoFit/>
          </a:bodyPr>
          <a:lstStyle/>
          <a:p>
            <a:r>
              <a:rPr lang="en-US" sz="1200" dirty="0"/>
              <a:t>When he arrived in Lycia, the Chimera was truly ferocious, and he could not harm the monster even while riding on Pegasus. He felt the heat of the breath the Chimera expelled, and was struck with an idea. He got a large block of lead and mounted it on his spear. Then he flew head-on towards the Chimera, holding out the spear as far as he could. Before he broke off his attack, he managed to lodge the block of lead inside the Chimera's throat. The beast's fire-breath melted the lead, and blocked its air passage. The Chimera suffocated, and Bellerophon returned victorious to King </a:t>
            </a:r>
            <a:r>
              <a:rPr lang="en-US" sz="1200" dirty="0" err="1"/>
              <a:t>Iobates</a:t>
            </a:r>
            <a:endParaRPr lang="sv-SE" sz="1200" dirty="0"/>
          </a:p>
        </p:txBody>
      </p:sp>
      <p:sp>
        <p:nvSpPr>
          <p:cNvPr id="4" name="Rectangle 3">
            <a:extLst>
              <a:ext uri="{FF2B5EF4-FFF2-40B4-BE49-F238E27FC236}">
                <a16:creationId xmlns:a16="http://schemas.microsoft.com/office/drawing/2014/main" id="{C7299425-C763-458F-99A5-61BE2D07358A}"/>
              </a:ext>
            </a:extLst>
          </p:cNvPr>
          <p:cNvSpPr/>
          <p:nvPr/>
        </p:nvSpPr>
        <p:spPr>
          <a:xfrm>
            <a:off x="0" y="0"/>
            <a:ext cx="1353640" cy="369332"/>
          </a:xfrm>
          <a:prstGeom prst="rect">
            <a:avLst/>
          </a:prstGeom>
        </p:spPr>
        <p:txBody>
          <a:bodyPr wrap="none">
            <a:spAutoFit/>
          </a:bodyPr>
          <a:lstStyle/>
          <a:p>
            <a:r>
              <a:rPr lang="sv-SE" b="1" dirty="0"/>
              <a:t>Bellerophon</a:t>
            </a:r>
          </a:p>
        </p:txBody>
      </p:sp>
      <p:pic>
        <p:nvPicPr>
          <p:cNvPr id="5" name="Picture 2">
            <a:extLst>
              <a:ext uri="{FF2B5EF4-FFF2-40B4-BE49-F238E27FC236}">
                <a16:creationId xmlns:a16="http://schemas.microsoft.com/office/drawing/2014/main" id="{5B7F54FB-169A-4B1D-94E0-39D3740B34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43" y="582639"/>
            <a:ext cx="602331" cy="59927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4BD9221-3E9E-4459-9A96-D6C96E2B8484}"/>
              </a:ext>
            </a:extLst>
          </p:cNvPr>
          <p:cNvSpPr/>
          <p:nvPr/>
        </p:nvSpPr>
        <p:spPr>
          <a:xfrm>
            <a:off x="0" y="1181918"/>
            <a:ext cx="971484" cy="276999"/>
          </a:xfrm>
          <a:prstGeom prst="rect">
            <a:avLst/>
          </a:prstGeom>
        </p:spPr>
        <p:txBody>
          <a:bodyPr wrap="none">
            <a:spAutoFit/>
          </a:bodyPr>
          <a:lstStyle/>
          <a:p>
            <a:r>
              <a:rPr lang="sv-SE" sz="1200" b="1" dirty="0"/>
              <a:t>Bellerophon</a:t>
            </a:r>
          </a:p>
        </p:txBody>
      </p:sp>
    </p:spTree>
    <p:extLst>
      <p:ext uri="{BB962C8B-B14F-4D97-AF65-F5344CB8AC3E}">
        <p14:creationId xmlns:p14="http://schemas.microsoft.com/office/powerpoint/2010/main" val="24489499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A8FA44-E97A-412F-A511-1C978092860B}"/>
              </a:ext>
            </a:extLst>
          </p:cNvPr>
          <p:cNvSpPr/>
          <p:nvPr/>
        </p:nvSpPr>
        <p:spPr>
          <a:xfrm>
            <a:off x="0" y="539963"/>
            <a:ext cx="5100557" cy="1569660"/>
          </a:xfrm>
          <a:prstGeom prst="rect">
            <a:avLst/>
          </a:prstGeom>
        </p:spPr>
        <p:txBody>
          <a:bodyPr wrap="square">
            <a:spAutoFit/>
          </a:bodyPr>
          <a:lstStyle/>
          <a:p>
            <a:r>
              <a:rPr lang="en-US" sz="1200" dirty="0"/>
              <a:t>As Bellerophon's fame grew, so did his arrogance. Bellerophon felt that because of his victory over the Chimera, he deserved to fly to Mount Olympus, the home of the gods. However, this act of hubris angered Zeus and he sent a gadfly to sting the horse, causing Bellerophon to fall off the horse and back to Earth. Pegasus completed the flight to Olympus where Zeus used him as a pack horse for his thunderbolts. On the Plain of </a:t>
            </a:r>
            <a:r>
              <a:rPr lang="en-US" sz="1200" dirty="0" err="1"/>
              <a:t>Aleion</a:t>
            </a:r>
            <a:r>
              <a:rPr lang="en-US" sz="1200" dirty="0"/>
              <a:t> ("Wandering") in Cilicia, Bellerophon (who had fallen into a thorn bush causing him to become blind) lived out his life in misery, "devouring his own soul," until he died.</a:t>
            </a:r>
            <a:endParaRPr lang="sv-SE" sz="1200" dirty="0"/>
          </a:p>
        </p:txBody>
      </p:sp>
      <p:sp>
        <p:nvSpPr>
          <p:cNvPr id="3" name="Rectangle 2">
            <a:extLst>
              <a:ext uri="{FF2B5EF4-FFF2-40B4-BE49-F238E27FC236}">
                <a16:creationId xmlns:a16="http://schemas.microsoft.com/office/drawing/2014/main" id="{F47DE040-BDB2-4399-984D-5B79D49A4E87}"/>
              </a:ext>
            </a:extLst>
          </p:cNvPr>
          <p:cNvSpPr/>
          <p:nvPr/>
        </p:nvSpPr>
        <p:spPr>
          <a:xfrm>
            <a:off x="0" y="0"/>
            <a:ext cx="1353640" cy="369332"/>
          </a:xfrm>
          <a:prstGeom prst="rect">
            <a:avLst/>
          </a:prstGeom>
        </p:spPr>
        <p:txBody>
          <a:bodyPr wrap="none">
            <a:spAutoFit/>
          </a:bodyPr>
          <a:lstStyle/>
          <a:p>
            <a:r>
              <a:rPr lang="sv-SE" b="1" dirty="0"/>
              <a:t>Bellerophon</a:t>
            </a:r>
          </a:p>
        </p:txBody>
      </p:sp>
      <p:pic>
        <p:nvPicPr>
          <p:cNvPr id="4" name="Picture 2">
            <a:extLst>
              <a:ext uri="{FF2B5EF4-FFF2-40B4-BE49-F238E27FC236}">
                <a16:creationId xmlns:a16="http://schemas.microsoft.com/office/drawing/2014/main" id="{E2629FB2-2981-448A-A3EC-AEE025CBF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008" y="354347"/>
            <a:ext cx="987642" cy="9826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6AB69A4-3903-4B05-9533-77BAACE94551}"/>
              </a:ext>
            </a:extLst>
          </p:cNvPr>
          <p:cNvSpPr/>
          <p:nvPr/>
        </p:nvSpPr>
        <p:spPr>
          <a:xfrm>
            <a:off x="7560965" y="1336984"/>
            <a:ext cx="1353640" cy="369332"/>
          </a:xfrm>
          <a:prstGeom prst="rect">
            <a:avLst/>
          </a:prstGeom>
        </p:spPr>
        <p:txBody>
          <a:bodyPr wrap="none">
            <a:spAutoFit/>
          </a:bodyPr>
          <a:lstStyle/>
          <a:p>
            <a:r>
              <a:rPr lang="sv-SE" b="1" dirty="0"/>
              <a:t>Bellerophon</a:t>
            </a:r>
          </a:p>
        </p:txBody>
      </p:sp>
      <p:pic>
        <p:nvPicPr>
          <p:cNvPr id="3074" name="Picture 2" descr="Tobias Verhaecht | The Fall Of Bellerophon | MutualArt">
            <a:extLst>
              <a:ext uri="{FF2B5EF4-FFF2-40B4-BE49-F238E27FC236}">
                <a16:creationId xmlns:a16="http://schemas.microsoft.com/office/drawing/2014/main" id="{07AA52BD-F819-46B4-8B33-734BE09DE0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00300"/>
            <a:ext cx="6227671" cy="44577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Sarpedon - Total War">
            <a:extLst>
              <a:ext uri="{FF2B5EF4-FFF2-40B4-BE49-F238E27FC236}">
                <a16:creationId xmlns:a16="http://schemas.microsoft.com/office/drawing/2014/main" id="{2ABF340A-577E-4C35-A70E-B1DB54F222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1873" y="3038591"/>
            <a:ext cx="894690" cy="15905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E3EA4BF-3418-45AA-8CDC-E104DA673B83}"/>
              </a:ext>
            </a:extLst>
          </p:cNvPr>
          <p:cNvSpPr/>
          <p:nvPr/>
        </p:nvSpPr>
        <p:spPr>
          <a:xfrm>
            <a:off x="6822014" y="2016925"/>
            <a:ext cx="1114408" cy="369332"/>
          </a:xfrm>
          <a:prstGeom prst="rect">
            <a:avLst/>
          </a:prstGeom>
          <a:solidFill>
            <a:srgbClr val="FF0000">
              <a:alpha val="50000"/>
            </a:srgbClr>
          </a:solidFill>
          <a:ln w="25400">
            <a:solidFill>
              <a:schemeClr val="tx1"/>
            </a:solidFill>
          </a:ln>
        </p:spPr>
        <p:txBody>
          <a:bodyPr wrap="none">
            <a:spAutoFit/>
          </a:bodyPr>
          <a:lstStyle/>
          <a:p>
            <a:r>
              <a:rPr lang="sv-SE" b="1" dirty="0"/>
              <a:t>Laodamia</a:t>
            </a:r>
          </a:p>
        </p:txBody>
      </p:sp>
      <p:sp>
        <p:nvSpPr>
          <p:cNvPr id="13" name="Rectangle 12">
            <a:extLst>
              <a:ext uri="{FF2B5EF4-FFF2-40B4-BE49-F238E27FC236}">
                <a16:creationId xmlns:a16="http://schemas.microsoft.com/office/drawing/2014/main" id="{A5B3DE13-9262-4320-9A7F-9A92C9A115EB}"/>
              </a:ext>
            </a:extLst>
          </p:cNvPr>
          <p:cNvSpPr/>
          <p:nvPr/>
        </p:nvSpPr>
        <p:spPr>
          <a:xfrm>
            <a:off x="9527955" y="2016925"/>
            <a:ext cx="894797" cy="369332"/>
          </a:xfrm>
          <a:prstGeom prst="rect">
            <a:avLst/>
          </a:prstGeom>
          <a:solidFill>
            <a:srgbClr val="0070C0">
              <a:alpha val="50000"/>
            </a:srgbClr>
          </a:solidFill>
          <a:ln w="25400">
            <a:solidFill>
              <a:schemeClr val="tx1"/>
            </a:solidFill>
          </a:ln>
        </p:spPr>
        <p:txBody>
          <a:bodyPr wrap="none">
            <a:spAutoFit/>
          </a:bodyPr>
          <a:lstStyle/>
          <a:p>
            <a:r>
              <a:rPr lang="sv-SE" b="1" dirty="0"/>
              <a:t>Isander</a:t>
            </a:r>
          </a:p>
        </p:txBody>
      </p:sp>
      <p:sp>
        <p:nvSpPr>
          <p:cNvPr id="15" name="Rectangle 14">
            <a:extLst>
              <a:ext uri="{FF2B5EF4-FFF2-40B4-BE49-F238E27FC236}">
                <a16:creationId xmlns:a16="http://schemas.microsoft.com/office/drawing/2014/main" id="{CB638819-C9AE-4E8C-8E42-A5586165D20D}"/>
              </a:ext>
            </a:extLst>
          </p:cNvPr>
          <p:cNvSpPr/>
          <p:nvPr/>
        </p:nvSpPr>
        <p:spPr>
          <a:xfrm>
            <a:off x="10612423" y="2019184"/>
            <a:ext cx="1370888" cy="369332"/>
          </a:xfrm>
          <a:prstGeom prst="rect">
            <a:avLst/>
          </a:prstGeom>
          <a:solidFill>
            <a:srgbClr val="0070C0">
              <a:alpha val="50000"/>
            </a:srgbClr>
          </a:solidFill>
          <a:ln w="25400">
            <a:solidFill>
              <a:schemeClr val="tx1"/>
            </a:solidFill>
          </a:ln>
        </p:spPr>
        <p:txBody>
          <a:bodyPr wrap="none">
            <a:spAutoFit/>
          </a:bodyPr>
          <a:lstStyle/>
          <a:p>
            <a:r>
              <a:rPr lang="sv-SE" b="1" dirty="0"/>
              <a:t>Hippolochus</a:t>
            </a:r>
          </a:p>
        </p:txBody>
      </p:sp>
      <p:sp>
        <p:nvSpPr>
          <p:cNvPr id="16" name="Rectangle 15">
            <a:extLst>
              <a:ext uri="{FF2B5EF4-FFF2-40B4-BE49-F238E27FC236}">
                <a16:creationId xmlns:a16="http://schemas.microsoft.com/office/drawing/2014/main" id="{B2E17D6C-0B00-4792-ABE2-40FCC2E0BFDE}"/>
              </a:ext>
            </a:extLst>
          </p:cNvPr>
          <p:cNvSpPr/>
          <p:nvPr/>
        </p:nvSpPr>
        <p:spPr>
          <a:xfrm>
            <a:off x="6876505" y="4755769"/>
            <a:ext cx="1098378" cy="369332"/>
          </a:xfrm>
          <a:prstGeom prst="rect">
            <a:avLst/>
          </a:prstGeom>
          <a:solidFill>
            <a:srgbClr val="0070C0">
              <a:alpha val="50000"/>
            </a:srgbClr>
          </a:solidFill>
          <a:ln w="25400">
            <a:solidFill>
              <a:schemeClr val="tx1"/>
            </a:solidFill>
          </a:ln>
        </p:spPr>
        <p:txBody>
          <a:bodyPr wrap="none">
            <a:spAutoFit/>
          </a:bodyPr>
          <a:lstStyle/>
          <a:p>
            <a:r>
              <a:rPr lang="sv-SE" b="1" dirty="0"/>
              <a:t>Sarpedon</a:t>
            </a:r>
          </a:p>
        </p:txBody>
      </p:sp>
      <p:sp>
        <p:nvSpPr>
          <p:cNvPr id="17" name="Rectangle 16">
            <a:extLst>
              <a:ext uri="{FF2B5EF4-FFF2-40B4-BE49-F238E27FC236}">
                <a16:creationId xmlns:a16="http://schemas.microsoft.com/office/drawing/2014/main" id="{A29FCD80-A5D8-4963-BC2B-63E84411C65B}"/>
              </a:ext>
            </a:extLst>
          </p:cNvPr>
          <p:cNvSpPr/>
          <p:nvPr/>
        </p:nvSpPr>
        <p:spPr>
          <a:xfrm>
            <a:off x="8126093" y="2016925"/>
            <a:ext cx="1212191" cy="369332"/>
          </a:xfrm>
          <a:prstGeom prst="rect">
            <a:avLst/>
          </a:prstGeom>
          <a:solidFill>
            <a:srgbClr val="FF0000">
              <a:alpha val="50000"/>
            </a:srgbClr>
          </a:solidFill>
          <a:ln w="25400">
            <a:solidFill>
              <a:schemeClr val="tx1"/>
            </a:solidFill>
          </a:ln>
        </p:spPr>
        <p:txBody>
          <a:bodyPr wrap="none">
            <a:spAutoFit/>
          </a:bodyPr>
          <a:lstStyle/>
          <a:p>
            <a:r>
              <a:rPr lang="sv-SE" b="1" dirty="0"/>
              <a:t>Deidameia</a:t>
            </a:r>
          </a:p>
        </p:txBody>
      </p:sp>
      <p:pic>
        <p:nvPicPr>
          <p:cNvPr id="18" name="Picture 17">
            <a:extLst>
              <a:ext uri="{FF2B5EF4-FFF2-40B4-BE49-F238E27FC236}">
                <a16:creationId xmlns:a16="http://schemas.microsoft.com/office/drawing/2014/main" id="{5ABA52AF-822D-4533-A12A-C171679B370C}"/>
              </a:ext>
            </a:extLst>
          </p:cNvPr>
          <p:cNvPicPr>
            <a:picLocks noChangeAspect="1"/>
          </p:cNvPicPr>
          <p:nvPr/>
        </p:nvPicPr>
        <p:blipFill>
          <a:blip r:embed="rId5"/>
          <a:stretch>
            <a:fillRect/>
          </a:stretch>
        </p:blipFill>
        <p:spPr>
          <a:xfrm>
            <a:off x="5821194" y="1110272"/>
            <a:ext cx="703798" cy="983951"/>
          </a:xfrm>
          <a:prstGeom prst="rect">
            <a:avLst/>
          </a:prstGeom>
        </p:spPr>
      </p:pic>
      <p:pic>
        <p:nvPicPr>
          <p:cNvPr id="19" name="Picture 18" descr="Logo, icon&#10;&#10;Description automatically generated">
            <a:extLst>
              <a:ext uri="{FF2B5EF4-FFF2-40B4-BE49-F238E27FC236}">
                <a16:creationId xmlns:a16="http://schemas.microsoft.com/office/drawing/2014/main" id="{5A138C96-9C0F-4506-90AB-0FA85CAF9DC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5960416" y="956737"/>
            <a:ext cx="211181" cy="211181"/>
          </a:xfrm>
          <a:prstGeom prst="rect">
            <a:avLst/>
          </a:prstGeom>
        </p:spPr>
      </p:pic>
      <p:sp>
        <p:nvSpPr>
          <p:cNvPr id="20" name="Rectangle 19">
            <a:extLst>
              <a:ext uri="{FF2B5EF4-FFF2-40B4-BE49-F238E27FC236}">
                <a16:creationId xmlns:a16="http://schemas.microsoft.com/office/drawing/2014/main" id="{155BDEED-38C5-4F4F-BF63-6DC76B33114C}"/>
              </a:ext>
            </a:extLst>
          </p:cNvPr>
          <p:cNvSpPr/>
          <p:nvPr/>
        </p:nvSpPr>
        <p:spPr>
          <a:xfrm>
            <a:off x="5863697" y="2109258"/>
            <a:ext cx="477310" cy="276999"/>
          </a:xfrm>
          <a:prstGeom prst="rect">
            <a:avLst/>
          </a:prstGeom>
        </p:spPr>
        <p:txBody>
          <a:bodyPr wrap="none">
            <a:spAutoFit/>
          </a:bodyPr>
          <a:lstStyle/>
          <a:p>
            <a:r>
              <a:rPr lang="sv-SE" sz="1200" b="1" dirty="0"/>
              <a:t>Zeus</a:t>
            </a:r>
          </a:p>
        </p:txBody>
      </p:sp>
      <p:cxnSp>
        <p:nvCxnSpPr>
          <p:cNvPr id="21" name="Straight Arrow Connector 20">
            <a:extLst>
              <a:ext uri="{FF2B5EF4-FFF2-40B4-BE49-F238E27FC236}">
                <a16:creationId xmlns:a16="http://schemas.microsoft.com/office/drawing/2014/main" id="{6F2800BE-43FB-4E67-A194-6B798AA3AB9D}"/>
              </a:ext>
            </a:extLst>
          </p:cNvPr>
          <p:cNvCxnSpPr>
            <a:cxnSpLocks/>
            <a:stCxn id="5" idx="2"/>
            <a:endCxn id="9" idx="0"/>
          </p:cNvCxnSpPr>
          <p:nvPr/>
        </p:nvCxnSpPr>
        <p:spPr>
          <a:xfrm flipH="1">
            <a:off x="7379218" y="1706316"/>
            <a:ext cx="858567" cy="31060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46826C-12F7-4C26-A06C-4C6FFD0882DB}"/>
              </a:ext>
            </a:extLst>
          </p:cNvPr>
          <p:cNvCxnSpPr>
            <a:cxnSpLocks/>
            <a:stCxn id="5" idx="2"/>
            <a:endCxn id="17" idx="0"/>
          </p:cNvCxnSpPr>
          <p:nvPr/>
        </p:nvCxnSpPr>
        <p:spPr>
          <a:xfrm>
            <a:off x="8237785" y="1706316"/>
            <a:ext cx="494404" cy="31060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21EA55A-D7DF-4FA4-BD14-631A7DB8ACDB}"/>
              </a:ext>
            </a:extLst>
          </p:cNvPr>
          <p:cNvCxnSpPr>
            <a:cxnSpLocks/>
            <a:stCxn id="5" idx="2"/>
            <a:endCxn id="13" idx="0"/>
          </p:cNvCxnSpPr>
          <p:nvPr/>
        </p:nvCxnSpPr>
        <p:spPr>
          <a:xfrm>
            <a:off x="8237785" y="1706316"/>
            <a:ext cx="1737569" cy="31060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90DFDD8-C2AF-4422-A09A-79CA3457F940}"/>
              </a:ext>
            </a:extLst>
          </p:cNvPr>
          <p:cNvCxnSpPr>
            <a:cxnSpLocks/>
            <a:stCxn id="5" idx="2"/>
            <a:endCxn id="15" idx="0"/>
          </p:cNvCxnSpPr>
          <p:nvPr/>
        </p:nvCxnSpPr>
        <p:spPr>
          <a:xfrm>
            <a:off x="8237785" y="1706316"/>
            <a:ext cx="3060082" cy="31286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8E9EB0C-0FEC-4BDA-980A-82542FDD2073}"/>
              </a:ext>
            </a:extLst>
          </p:cNvPr>
          <p:cNvSpPr/>
          <p:nvPr/>
        </p:nvSpPr>
        <p:spPr>
          <a:xfrm>
            <a:off x="10526698" y="4755769"/>
            <a:ext cx="1700017" cy="369332"/>
          </a:xfrm>
          <a:prstGeom prst="rect">
            <a:avLst/>
          </a:prstGeom>
          <a:solidFill>
            <a:srgbClr val="0070C0">
              <a:alpha val="50000"/>
            </a:srgbClr>
          </a:solidFill>
          <a:ln w="25400">
            <a:solidFill>
              <a:schemeClr val="tx1"/>
            </a:solidFill>
          </a:ln>
        </p:spPr>
        <p:txBody>
          <a:bodyPr wrap="none">
            <a:spAutoFit/>
          </a:bodyPr>
          <a:lstStyle/>
          <a:p>
            <a:r>
              <a:rPr lang="sv-SE" b="1" dirty="0"/>
              <a:t>Glaucus of Lycia</a:t>
            </a:r>
          </a:p>
        </p:txBody>
      </p:sp>
      <p:pic>
        <p:nvPicPr>
          <p:cNvPr id="3076" name="Picture 4" descr="Glaucus of Lycia | Historica Wiki | Fandom">
            <a:extLst>
              <a:ext uri="{FF2B5EF4-FFF2-40B4-BE49-F238E27FC236}">
                <a16:creationId xmlns:a16="http://schemas.microsoft.com/office/drawing/2014/main" id="{FAE66628-7F9F-4D73-9F6B-4C37FCA10B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51460" y="3173398"/>
            <a:ext cx="1840540" cy="1433153"/>
          </a:xfrm>
          <a:prstGeom prst="rect">
            <a:avLst/>
          </a:prstGeom>
          <a:noFill/>
          <a:extLst>
            <a:ext uri="{909E8E84-426E-40DD-AFC4-6F175D3DCCD1}">
              <a14:hiddenFill xmlns:a14="http://schemas.microsoft.com/office/drawing/2010/main">
                <a:solidFill>
                  <a:srgbClr val="FFFFFF"/>
                </a:solidFill>
              </a14:hiddenFill>
            </a:ext>
          </a:extLst>
        </p:spPr>
      </p:pic>
      <p:sp>
        <p:nvSpPr>
          <p:cNvPr id="3073" name="Rectangle 3072">
            <a:extLst>
              <a:ext uri="{FF2B5EF4-FFF2-40B4-BE49-F238E27FC236}">
                <a16:creationId xmlns:a16="http://schemas.microsoft.com/office/drawing/2014/main" id="{8311116B-F0DA-4FB3-AC49-077E41FD9FFD}"/>
              </a:ext>
            </a:extLst>
          </p:cNvPr>
          <p:cNvSpPr/>
          <p:nvPr/>
        </p:nvSpPr>
        <p:spPr>
          <a:xfrm>
            <a:off x="6227670" y="5172307"/>
            <a:ext cx="5980361" cy="1754326"/>
          </a:xfrm>
          <a:prstGeom prst="rect">
            <a:avLst/>
          </a:prstGeom>
        </p:spPr>
        <p:txBody>
          <a:bodyPr wrap="square">
            <a:spAutoFit/>
          </a:bodyPr>
          <a:lstStyle/>
          <a:p>
            <a:r>
              <a:rPr lang="sv-SE" sz="1200" dirty="0"/>
              <a:t>Glaucus was in the division of Sarpedon and Asteropaios when the Trojans assaulted the Greek wall. Their division fought valiantly, allowing Hector to break through the wall. During this assault, Teucer shot Glaucus with an arrow, wounding him and forcing him to withdraw from combat. Later, upon seeing Sarpedon mortally wounded, Glaucus prayed to Apollo, asking him to help him to rescue the body of his dying friend. Apollo cured his wound, allowing Glaucus to rally the Trojans around the body of Sarpedon until the gods carried the body away. Later in the war, when the fighting over Achilles' corpse took place, Glaucus was killed by Ajax. His body, however, was rescued by Aeneas and was then taken by Apollo to Lycia for funeral rites.</a:t>
            </a:r>
          </a:p>
        </p:txBody>
      </p:sp>
      <p:cxnSp>
        <p:nvCxnSpPr>
          <p:cNvPr id="37" name="Straight Arrow Connector 36">
            <a:extLst>
              <a:ext uri="{FF2B5EF4-FFF2-40B4-BE49-F238E27FC236}">
                <a16:creationId xmlns:a16="http://schemas.microsoft.com/office/drawing/2014/main" id="{E7E8B723-3B53-45AA-8B57-D776BBD0C949}"/>
              </a:ext>
            </a:extLst>
          </p:cNvPr>
          <p:cNvCxnSpPr>
            <a:cxnSpLocks/>
            <a:stCxn id="9" idx="2"/>
            <a:endCxn id="8" idx="0"/>
          </p:cNvCxnSpPr>
          <p:nvPr/>
        </p:nvCxnSpPr>
        <p:spPr>
          <a:xfrm>
            <a:off x="7379218" y="2386257"/>
            <a:ext cx="0" cy="65233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AC7ADB6-D77D-48A4-AD5E-ADE3E21AA33F}"/>
              </a:ext>
            </a:extLst>
          </p:cNvPr>
          <p:cNvCxnSpPr>
            <a:cxnSpLocks/>
            <a:stCxn id="15" idx="2"/>
            <a:endCxn id="3076" idx="0"/>
          </p:cNvCxnSpPr>
          <p:nvPr/>
        </p:nvCxnSpPr>
        <p:spPr>
          <a:xfrm flipH="1">
            <a:off x="11271730" y="2388516"/>
            <a:ext cx="26137" cy="78488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F5E203A-349E-4B75-AAF5-AB5934532552}"/>
              </a:ext>
            </a:extLst>
          </p:cNvPr>
          <p:cNvCxnSpPr>
            <a:cxnSpLocks/>
            <a:stCxn id="20" idx="3"/>
            <a:endCxn id="9" idx="1"/>
          </p:cNvCxnSpPr>
          <p:nvPr/>
        </p:nvCxnSpPr>
        <p:spPr>
          <a:xfrm flipV="1">
            <a:off x="6341007" y="2201591"/>
            <a:ext cx="481007" cy="46167"/>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343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Picture 10">
            <a:extLst>
              <a:ext uri="{FF2B5EF4-FFF2-40B4-BE49-F238E27FC236}">
                <a16:creationId xmlns:a16="http://schemas.microsoft.com/office/drawing/2014/main" id="{52E936B8-596E-42BB-A55D-2FC86B42B1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4080" y="4627680"/>
            <a:ext cx="1115258" cy="1184927"/>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F126FC5A-E7A8-439C-A7C7-2EA353E3E24E}"/>
              </a:ext>
            </a:extLst>
          </p:cNvPr>
          <p:cNvGrpSpPr/>
          <p:nvPr/>
        </p:nvGrpSpPr>
        <p:grpSpPr>
          <a:xfrm>
            <a:off x="40266" y="2581910"/>
            <a:ext cx="5200650" cy="4276090"/>
            <a:chOff x="6991350" y="8549"/>
            <a:chExt cx="5200650" cy="4276090"/>
          </a:xfrm>
        </p:grpSpPr>
        <p:pic>
          <p:nvPicPr>
            <p:cNvPr id="3" name="Picture 2" descr="Argos is located in Greece">
              <a:extLst>
                <a:ext uri="{FF2B5EF4-FFF2-40B4-BE49-F238E27FC236}">
                  <a16:creationId xmlns:a16="http://schemas.microsoft.com/office/drawing/2014/main" id="{4BB1B370-4072-4247-AA85-24F07F7B8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B94CB99-175F-43B4-84AF-B01789CF8B70}"/>
                </a:ext>
              </a:extLst>
            </p:cNvPr>
            <p:cNvSpPr/>
            <p:nvPr/>
          </p:nvSpPr>
          <p:spPr>
            <a:xfrm>
              <a:off x="8615713" y="1930413"/>
              <a:ext cx="643125" cy="276999"/>
            </a:xfrm>
            <a:prstGeom prst="rect">
              <a:avLst/>
            </a:prstGeom>
          </p:spPr>
          <p:txBody>
            <a:bodyPr wrap="none">
              <a:spAutoFit/>
            </a:bodyPr>
            <a:lstStyle/>
            <a:p>
              <a:r>
                <a:rPr lang="sv-SE" sz="1200" dirty="0"/>
                <a:t>Thebes</a:t>
              </a:r>
            </a:p>
          </p:txBody>
        </p:sp>
        <p:sp>
          <p:nvSpPr>
            <p:cNvPr id="5" name="Rectangle 4">
              <a:extLst>
                <a:ext uri="{FF2B5EF4-FFF2-40B4-BE49-F238E27FC236}">
                  <a16:creationId xmlns:a16="http://schemas.microsoft.com/office/drawing/2014/main" id="{7109B7E8-FE5B-42EF-8CB0-A33E3A68A11C}"/>
                </a:ext>
              </a:extLst>
            </p:cNvPr>
            <p:cNvSpPr/>
            <p:nvPr/>
          </p:nvSpPr>
          <p:spPr>
            <a:xfrm>
              <a:off x="9049244" y="2138998"/>
              <a:ext cx="619978" cy="276999"/>
            </a:xfrm>
            <a:prstGeom prst="rect">
              <a:avLst/>
            </a:prstGeom>
          </p:spPr>
          <p:txBody>
            <a:bodyPr wrap="none">
              <a:spAutoFit/>
            </a:bodyPr>
            <a:lstStyle/>
            <a:p>
              <a:r>
                <a:rPr lang="sv-SE" sz="1200" dirty="0"/>
                <a:t>Athens</a:t>
              </a:r>
            </a:p>
          </p:txBody>
        </p:sp>
        <p:sp>
          <p:nvSpPr>
            <p:cNvPr id="6" name="Rectangle 5">
              <a:extLst>
                <a:ext uri="{FF2B5EF4-FFF2-40B4-BE49-F238E27FC236}">
                  <a16:creationId xmlns:a16="http://schemas.microsoft.com/office/drawing/2014/main" id="{C0122D60-B572-48CF-BF3F-97F727AC46BC}"/>
                </a:ext>
              </a:extLst>
            </p:cNvPr>
            <p:cNvSpPr/>
            <p:nvPr/>
          </p:nvSpPr>
          <p:spPr>
            <a:xfrm>
              <a:off x="9395350" y="3852277"/>
              <a:ext cx="523092" cy="276999"/>
            </a:xfrm>
            <a:prstGeom prst="rect">
              <a:avLst/>
            </a:prstGeom>
          </p:spPr>
          <p:txBody>
            <a:bodyPr wrap="none">
              <a:spAutoFit/>
            </a:bodyPr>
            <a:lstStyle/>
            <a:p>
              <a:r>
                <a:rPr lang="sv-SE" sz="1200" dirty="0"/>
                <a:t>Crete</a:t>
              </a:r>
            </a:p>
          </p:txBody>
        </p:sp>
        <p:sp>
          <p:nvSpPr>
            <p:cNvPr id="7" name="Rectangle 6">
              <a:extLst>
                <a:ext uri="{FF2B5EF4-FFF2-40B4-BE49-F238E27FC236}">
                  <a16:creationId xmlns:a16="http://schemas.microsoft.com/office/drawing/2014/main" id="{ACC184E9-DA9A-4AEC-B386-1CB65DBAA3A2}"/>
                </a:ext>
              </a:extLst>
            </p:cNvPr>
            <p:cNvSpPr/>
            <p:nvPr/>
          </p:nvSpPr>
          <p:spPr>
            <a:xfrm>
              <a:off x="8615713" y="2438596"/>
              <a:ext cx="623825" cy="276999"/>
            </a:xfrm>
            <a:prstGeom prst="rect">
              <a:avLst/>
            </a:prstGeom>
          </p:spPr>
          <p:txBody>
            <a:bodyPr wrap="none">
              <a:spAutoFit/>
            </a:bodyPr>
            <a:lstStyle/>
            <a:p>
              <a:r>
                <a:rPr lang="sv-SE" sz="1200" dirty="0"/>
                <a:t>Argolis</a:t>
              </a:r>
            </a:p>
          </p:txBody>
        </p:sp>
      </p:grpSp>
      <p:sp>
        <p:nvSpPr>
          <p:cNvPr id="8" name="Rectangle 7">
            <a:extLst>
              <a:ext uri="{FF2B5EF4-FFF2-40B4-BE49-F238E27FC236}">
                <a16:creationId xmlns:a16="http://schemas.microsoft.com/office/drawing/2014/main" id="{22EB1191-C30E-4A33-B57C-6C73F529F841}"/>
              </a:ext>
            </a:extLst>
          </p:cNvPr>
          <p:cNvSpPr/>
          <p:nvPr/>
        </p:nvSpPr>
        <p:spPr>
          <a:xfrm>
            <a:off x="790345" y="5203050"/>
            <a:ext cx="1010918" cy="276999"/>
          </a:xfrm>
          <a:prstGeom prst="rect">
            <a:avLst/>
          </a:prstGeom>
        </p:spPr>
        <p:txBody>
          <a:bodyPr wrap="none">
            <a:spAutoFit/>
          </a:bodyPr>
          <a:lstStyle/>
          <a:p>
            <a:r>
              <a:rPr lang="sv-SE" sz="1200" dirty="0"/>
              <a:t>Peloponnese</a:t>
            </a:r>
          </a:p>
        </p:txBody>
      </p:sp>
      <p:sp>
        <p:nvSpPr>
          <p:cNvPr id="9" name="Rectangle 8">
            <a:extLst>
              <a:ext uri="{FF2B5EF4-FFF2-40B4-BE49-F238E27FC236}">
                <a16:creationId xmlns:a16="http://schemas.microsoft.com/office/drawing/2014/main" id="{D5995661-9F0E-4213-8937-B68439F7A392}"/>
              </a:ext>
            </a:extLst>
          </p:cNvPr>
          <p:cNvSpPr/>
          <p:nvPr/>
        </p:nvSpPr>
        <p:spPr>
          <a:xfrm>
            <a:off x="178343" y="3875180"/>
            <a:ext cx="1010918" cy="461665"/>
          </a:xfrm>
          <a:prstGeom prst="rect">
            <a:avLst/>
          </a:prstGeom>
        </p:spPr>
        <p:txBody>
          <a:bodyPr wrap="square">
            <a:spAutoFit/>
          </a:bodyPr>
          <a:lstStyle/>
          <a:p>
            <a:r>
              <a:rPr lang="sv-SE" sz="1200" dirty="0"/>
              <a:t>Ephyra / Cichyrus </a:t>
            </a:r>
          </a:p>
        </p:txBody>
      </p:sp>
      <p:sp>
        <p:nvSpPr>
          <p:cNvPr id="11" name="Rectangle 10">
            <a:extLst>
              <a:ext uri="{FF2B5EF4-FFF2-40B4-BE49-F238E27FC236}">
                <a16:creationId xmlns:a16="http://schemas.microsoft.com/office/drawing/2014/main" id="{A753E426-33F5-4702-BD13-7B39B574283F}"/>
              </a:ext>
            </a:extLst>
          </p:cNvPr>
          <p:cNvSpPr/>
          <p:nvPr/>
        </p:nvSpPr>
        <p:spPr>
          <a:xfrm>
            <a:off x="611193" y="4365274"/>
            <a:ext cx="684611" cy="276999"/>
          </a:xfrm>
          <a:prstGeom prst="rect">
            <a:avLst/>
          </a:prstGeom>
        </p:spPr>
        <p:txBody>
          <a:bodyPr wrap="none">
            <a:spAutoFit/>
          </a:bodyPr>
          <a:lstStyle/>
          <a:p>
            <a:r>
              <a:rPr lang="sv-SE" sz="1200" dirty="0"/>
              <a:t>Calydon</a:t>
            </a:r>
          </a:p>
        </p:txBody>
      </p:sp>
      <p:sp>
        <p:nvSpPr>
          <p:cNvPr id="12" name="Rectangle 11">
            <a:extLst>
              <a:ext uri="{FF2B5EF4-FFF2-40B4-BE49-F238E27FC236}">
                <a16:creationId xmlns:a16="http://schemas.microsoft.com/office/drawing/2014/main" id="{8AE706C1-6BB1-4BED-8D23-0F3919BC1D38}"/>
              </a:ext>
            </a:extLst>
          </p:cNvPr>
          <p:cNvSpPr/>
          <p:nvPr/>
        </p:nvSpPr>
        <p:spPr>
          <a:xfrm>
            <a:off x="1799163" y="3857443"/>
            <a:ext cx="736099" cy="369332"/>
          </a:xfrm>
          <a:prstGeom prst="rect">
            <a:avLst/>
          </a:prstGeom>
        </p:spPr>
        <p:txBody>
          <a:bodyPr wrap="none">
            <a:spAutoFit/>
          </a:bodyPr>
          <a:lstStyle/>
          <a:p>
            <a:r>
              <a:rPr lang="sv-SE" b="1" dirty="0"/>
              <a:t>Iolcus</a:t>
            </a:r>
          </a:p>
        </p:txBody>
      </p:sp>
      <p:sp>
        <p:nvSpPr>
          <p:cNvPr id="113" name="Rectangle 112">
            <a:extLst>
              <a:ext uri="{FF2B5EF4-FFF2-40B4-BE49-F238E27FC236}">
                <a16:creationId xmlns:a16="http://schemas.microsoft.com/office/drawing/2014/main" id="{24AAE148-60DF-409B-B2CC-BF49CF94D297}"/>
              </a:ext>
            </a:extLst>
          </p:cNvPr>
          <p:cNvSpPr/>
          <p:nvPr/>
        </p:nvSpPr>
        <p:spPr>
          <a:xfrm>
            <a:off x="5942986" y="3535084"/>
            <a:ext cx="3643276" cy="30820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4" name="Straight Arrow Connector 113">
            <a:extLst>
              <a:ext uri="{FF2B5EF4-FFF2-40B4-BE49-F238E27FC236}">
                <a16:creationId xmlns:a16="http://schemas.microsoft.com/office/drawing/2014/main" id="{5FB0FA2A-CDA7-4532-801E-35EBD902C24E}"/>
              </a:ext>
            </a:extLst>
          </p:cNvPr>
          <p:cNvCxnSpPr>
            <a:cxnSpLocks/>
          </p:cNvCxnSpPr>
          <p:nvPr/>
        </p:nvCxnSpPr>
        <p:spPr>
          <a:xfrm flipH="1" flipV="1">
            <a:off x="2444266" y="3999047"/>
            <a:ext cx="3498720" cy="57889"/>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47" name="Picture 2" descr="Greek myths: Villainous characters and tales with a twist | KidsNews">
            <a:extLst>
              <a:ext uri="{FF2B5EF4-FFF2-40B4-BE49-F238E27FC236}">
                <a16:creationId xmlns:a16="http://schemas.microsoft.com/office/drawing/2014/main" id="{FE2029A1-F9F9-4592-9C9A-7E4F4291D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6338" y="307669"/>
            <a:ext cx="699407" cy="105206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What is Good?: The Age of Gods and Mortals">
            <a:extLst>
              <a:ext uri="{FF2B5EF4-FFF2-40B4-BE49-F238E27FC236}">
                <a16:creationId xmlns:a16="http://schemas.microsoft.com/office/drawing/2014/main" id="{7475E467-6FF5-414A-8C94-CECBD8192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2588" y="326855"/>
            <a:ext cx="628650" cy="83928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希腊神话2——丢卡利翁与皮拉- 每日头条">
            <a:extLst>
              <a:ext uri="{FF2B5EF4-FFF2-40B4-BE49-F238E27FC236}">
                <a16:creationId xmlns:a16="http://schemas.microsoft.com/office/drawing/2014/main" id="{BA4F30B3-5536-46F8-9475-32B6BF6234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553224" y="1166973"/>
            <a:ext cx="929037" cy="8056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AC02B9F0-734E-4EDB-ADA2-CA58CD342C62}"/>
              </a:ext>
            </a:extLst>
          </p:cNvPr>
          <p:cNvPicPr>
            <a:picLocks noChangeAspect="1"/>
          </p:cNvPicPr>
          <p:nvPr/>
        </p:nvPicPr>
        <p:blipFill>
          <a:blip r:embed="rId7"/>
          <a:stretch>
            <a:fillRect/>
          </a:stretch>
        </p:blipFill>
        <p:spPr>
          <a:xfrm>
            <a:off x="6371983" y="144985"/>
            <a:ext cx="716722" cy="1166211"/>
          </a:xfrm>
          <a:prstGeom prst="rect">
            <a:avLst/>
          </a:prstGeom>
        </p:spPr>
      </p:pic>
      <p:sp>
        <p:nvSpPr>
          <p:cNvPr id="60" name="Rectangle 59">
            <a:extLst>
              <a:ext uri="{FF2B5EF4-FFF2-40B4-BE49-F238E27FC236}">
                <a16:creationId xmlns:a16="http://schemas.microsoft.com/office/drawing/2014/main" id="{93CB2FF4-5FCF-4BB9-9DBA-058692BC0E6E}"/>
              </a:ext>
            </a:extLst>
          </p:cNvPr>
          <p:cNvSpPr/>
          <p:nvPr/>
        </p:nvSpPr>
        <p:spPr>
          <a:xfrm>
            <a:off x="6348390" y="1051959"/>
            <a:ext cx="1090170"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Prometheus</a:t>
            </a:r>
          </a:p>
        </p:txBody>
      </p:sp>
      <p:sp>
        <p:nvSpPr>
          <p:cNvPr id="61" name="Rectangle 60">
            <a:extLst>
              <a:ext uri="{FF2B5EF4-FFF2-40B4-BE49-F238E27FC236}">
                <a16:creationId xmlns:a16="http://schemas.microsoft.com/office/drawing/2014/main" id="{C7228CEA-6F1D-426B-A0E8-873BC509F1A1}"/>
              </a:ext>
            </a:extLst>
          </p:cNvPr>
          <p:cNvSpPr/>
          <p:nvPr/>
        </p:nvSpPr>
        <p:spPr>
          <a:xfrm>
            <a:off x="6673912" y="1828429"/>
            <a:ext cx="929037" cy="307777"/>
          </a:xfrm>
          <a:prstGeom prst="rect">
            <a:avLst/>
          </a:prstGeom>
          <a:solidFill>
            <a:srgbClr val="0070C0">
              <a:alpha val="50000"/>
            </a:srgbClr>
          </a:solidFill>
          <a:ln w="25400">
            <a:solidFill>
              <a:schemeClr val="tx1"/>
            </a:solidFill>
          </a:ln>
        </p:spPr>
        <p:txBody>
          <a:bodyPr wrap="none">
            <a:spAutoFit/>
          </a:bodyPr>
          <a:lstStyle/>
          <a:p>
            <a:r>
              <a:rPr lang="sv-SE" sz="1400" b="1" dirty="0"/>
              <a:t>Deucalion</a:t>
            </a:r>
          </a:p>
        </p:txBody>
      </p:sp>
      <p:cxnSp>
        <p:nvCxnSpPr>
          <p:cNvPr id="62" name="Straight Arrow Connector 61">
            <a:extLst>
              <a:ext uri="{FF2B5EF4-FFF2-40B4-BE49-F238E27FC236}">
                <a16:creationId xmlns:a16="http://schemas.microsoft.com/office/drawing/2014/main" id="{87C01385-BC17-41E3-9B22-91C4EA5B5481}"/>
              </a:ext>
            </a:extLst>
          </p:cNvPr>
          <p:cNvCxnSpPr>
            <a:cxnSpLocks/>
            <a:stCxn id="60" idx="2"/>
            <a:endCxn id="61" idx="0"/>
          </p:cNvCxnSpPr>
          <p:nvPr/>
        </p:nvCxnSpPr>
        <p:spPr>
          <a:xfrm>
            <a:off x="6893475" y="1359736"/>
            <a:ext cx="244956" cy="46869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BEEC5EB-13A4-45AC-967A-4B9573530EE6}"/>
              </a:ext>
            </a:extLst>
          </p:cNvPr>
          <p:cNvSpPr/>
          <p:nvPr/>
        </p:nvSpPr>
        <p:spPr>
          <a:xfrm>
            <a:off x="8289699" y="1828429"/>
            <a:ext cx="679738" cy="307777"/>
          </a:xfrm>
          <a:prstGeom prst="rect">
            <a:avLst/>
          </a:prstGeom>
          <a:solidFill>
            <a:srgbClr val="FF0000">
              <a:alpha val="50000"/>
            </a:srgbClr>
          </a:solidFill>
          <a:ln w="25400">
            <a:solidFill>
              <a:schemeClr val="tx1"/>
            </a:solidFill>
          </a:ln>
        </p:spPr>
        <p:txBody>
          <a:bodyPr wrap="none">
            <a:spAutoFit/>
          </a:bodyPr>
          <a:lstStyle/>
          <a:p>
            <a:r>
              <a:rPr lang="sv-SE" sz="1400" b="1" dirty="0"/>
              <a:t>Pyrrha</a:t>
            </a:r>
          </a:p>
        </p:txBody>
      </p:sp>
      <p:cxnSp>
        <p:nvCxnSpPr>
          <p:cNvPr id="64" name="Straight Arrow Connector 63">
            <a:extLst>
              <a:ext uri="{FF2B5EF4-FFF2-40B4-BE49-F238E27FC236}">
                <a16:creationId xmlns:a16="http://schemas.microsoft.com/office/drawing/2014/main" id="{905C9165-3766-445A-B2D7-0AF5B128A930}"/>
              </a:ext>
            </a:extLst>
          </p:cNvPr>
          <p:cNvCxnSpPr>
            <a:cxnSpLocks/>
            <a:stCxn id="61" idx="3"/>
            <a:endCxn id="63" idx="1"/>
          </p:cNvCxnSpPr>
          <p:nvPr/>
        </p:nvCxnSpPr>
        <p:spPr>
          <a:xfrm>
            <a:off x="7602949" y="1982318"/>
            <a:ext cx="686750" cy="0"/>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6C7A146-59EC-4358-8A47-708E11C59CA2}"/>
              </a:ext>
            </a:extLst>
          </p:cNvPr>
          <p:cNvSpPr/>
          <p:nvPr/>
        </p:nvSpPr>
        <p:spPr>
          <a:xfrm>
            <a:off x="8401695" y="1010561"/>
            <a:ext cx="1065100"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Epimetheus</a:t>
            </a:r>
          </a:p>
        </p:txBody>
      </p:sp>
      <p:sp>
        <p:nvSpPr>
          <p:cNvPr id="66" name="Rectangle 65">
            <a:extLst>
              <a:ext uri="{FF2B5EF4-FFF2-40B4-BE49-F238E27FC236}">
                <a16:creationId xmlns:a16="http://schemas.microsoft.com/office/drawing/2014/main" id="{EE034E0D-514A-46B3-974B-1637743D97E0}"/>
              </a:ext>
            </a:extLst>
          </p:cNvPr>
          <p:cNvSpPr/>
          <p:nvPr/>
        </p:nvSpPr>
        <p:spPr>
          <a:xfrm>
            <a:off x="9705729" y="1012500"/>
            <a:ext cx="802336" cy="307777"/>
          </a:xfrm>
          <a:prstGeom prst="rect">
            <a:avLst/>
          </a:prstGeom>
          <a:pattFill prst="pct25">
            <a:fgClr>
              <a:srgbClr val="FF0000"/>
            </a:fgClr>
            <a:bgClr>
              <a:schemeClr val="bg1"/>
            </a:bgClr>
          </a:pattFill>
          <a:ln w="25400">
            <a:solidFill>
              <a:schemeClr val="tx1"/>
            </a:solidFill>
          </a:ln>
        </p:spPr>
        <p:txBody>
          <a:bodyPr wrap="none">
            <a:spAutoFit/>
          </a:bodyPr>
          <a:lstStyle/>
          <a:p>
            <a:r>
              <a:rPr lang="sv-SE" sz="1400" b="1" dirty="0"/>
              <a:t>Pandora</a:t>
            </a:r>
          </a:p>
        </p:txBody>
      </p:sp>
      <p:cxnSp>
        <p:nvCxnSpPr>
          <p:cNvPr id="67" name="Straight Arrow Connector 66">
            <a:extLst>
              <a:ext uri="{FF2B5EF4-FFF2-40B4-BE49-F238E27FC236}">
                <a16:creationId xmlns:a16="http://schemas.microsoft.com/office/drawing/2014/main" id="{DE9E87FE-9D99-4108-B837-69C32FA78C2D}"/>
              </a:ext>
            </a:extLst>
          </p:cNvPr>
          <p:cNvCxnSpPr>
            <a:cxnSpLocks/>
            <a:endCxn id="63" idx="0"/>
          </p:cNvCxnSpPr>
          <p:nvPr/>
        </p:nvCxnSpPr>
        <p:spPr>
          <a:xfrm flipH="1">
            <a:off x="8629568" y="1159966"/>
            <a:ext cx="956694" cy="66846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CEB0015-EE7C-44E1-997F-8E1443525C66}"/>
              </a:ext>
            </a:extLst>
          </p:cNvPr>
          <p:cNvCxnSpPr>
            <a:cxnSpLocks/>
            <a:stCxn id="65" idx="3"/>
            <a:endCxn id="66" idx="1"/>
          </p:cNvCxnSpPr>
          <p:nvPr/>
        </p:nvCxnSpPr>
        <p:spPr>
          <a:xfrm>
            <a:off x="9466795" y="1164450"/>
            <a:ext cx="238934" cy="1939"/>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25233B3-6A16-4D25-90FE-0EC98971C2D0}"/>
              </a:ext>
            </a:extLst>
          </p:cNvPr>
          <p:cNvSpPr/>
          <p:nvPr/>
        </p:nvSpPr>
        <p:spPr>
          <a:xfrm>
            <a:off x="7690720" y="2338520"/>
            <a:ext cx="663964" cy="307777"/>
          </a:xfrm>
          <a:prstGeom prst="rect">
            <a:avLst/>
          </a:prstGeom>
          <a:solidFill>
            <a:srgbClr val="0070C0">
              <a:alpha val="50000"/>
            </a:srgbClr>
          </a:solidFill>
          <a:ln w="25400">
            <a:solidFill>
              <a:schemeClr val="tx1"/>
            </a:solidFill>
          </a:ln>
        </p:spPr>
        <p:txBody>
          <a:bodyPr wrap="none">
            <a:spAutoFit/>
          </a:bodyPr>
          <a:lstStyle/>
          <a:p>
            <a:r>
              <a:rPr lang="sv-SE" sz="1400" b="1" dirty="0"/>
              <a:t>Hellen</a:t>
            </a:r>
          </a:p>
        </p:txBody>
      </p:sp>
      <p:pic>
        <p:nvPicPr>
          <p:cNvPr id="71" name="Picture 70" descr="Icon&#10;&#10;Description automatically generated">
            <a:extLst>
              <a:ext uri="{FF2B5EF4-FFF2-40B4-BE49-F238E27FC236}">
                <a16:creationId xmlns:a16="http://schemas.microsoft.com/office/drawing/2014/main" id="{B00B3BF0-5FD2-4191-B426-75F59ACEAB6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795148" y="3757730"/>
            <a:ext cx="684820" cy="482635"/>
          </a:xfrm>
          <a:prstGeom prst="rect">
            <a:avLst/>
          </a:prstGeom>
        </p:spPr>
      </p:pic>
      <p:pic>
        <p:nvPicPr>
          <p:cNvPr id="72" name="Picture 71">
            <a:extLst>
              <a:ext uri="{FF2B5EF4-FFF2-40B4-BE49-F238E27FC236}">
                <a16:creationId xmlns:a16="http://schemas.microsoft.com/office/drawing/2014/main" id="{7B7B9F36-D2A9-4251-B5B1-D04B60E83209}"/>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9830025" y="2958682"/>
            <a:ext cx="392694" cy="392694"/>
          </a:xfrm>
          <a:prstGeom prst="rect">
            <a:avLst/>
          </a:prstGeom>
        </p:spPr>
      </p:pic>
      <p:sp>
        <p:nvSpPr>
          <p:cNvPr id="73" name="Rectangle 72">
            <a:extLst>
              <a:ext uri="{FF2B5EF4-FFF2-40B4-BE49-F238E27FC236}">
                <a16:creationId xmlns:a16="http://schemas.microsoft.com/office/drawing/2014/main" id="{DAF36795-7A89-40EE-97A5-104C0F66395A}"/>
              </a:ext>
            </a:extLst>
          </p:cNvPr>
          <p:cNvSpPr/>
          <p:nvPr/>
        </p:nvSpPr>
        <p:spPr>
          <a:xfrm>
            <a:off x="10196313" y="3078764"/>
            <a:ext cx="704167" cy="307777"/>
          </a:xfrm>
          <a:prstGeom prst="rect">
            <a:avLst/>
          </a:prstGeom>
          <a:solidFill>
            <a:srgbClr val="0070C0">
              <a:alpha val="50000"/>
            </a:srgbClr>
          </a:solidFill>
          <a:ln w="25400">
            <a:solidFill>
              <a:schemeClr val="tx1"/>
            </a:solidFill>
          </a:ln>
        </p:spPr>
        <p:txBody>
          <a:bodyPr wrap="none">
            <a:spAutoFit/>
          </a:bodyPr>
          <a:lstStyle/>
          <a:p>
            <a:r>
              <a:rPr lang="sv-SE" sz="1400" b="1" dirty="0"/>
              <a:t>Xuthus</a:t>
            </a:r>
          </a:p>
        </p:txBody>
      </p:sp>
      <p:sp>
        <p:nvSpPr>
          <p:cNvPr id="74" name="Rectangle 73">
            <a:extLst>
              <a:ext uri="{FF2B5EF4-FFF2-40B4-BE49-F238E27FC236}">
                <a16:creationId xmlns:a16="http://schemas.microsoft.com/office/drawing/2014/main" id="{9AF96DEC-D288-47A5-9B49-65B12B7C31FE}"/>
              </a:ext>
            </a:extLst>
          </p:cNvPr>
          <p:cNvSpPr/>
          <p:nvPr/>
        </p:nvSpPr>
        <p:spPr>
          <a:xfrm>
            <a:off x="10335838" y="3845160"/>
            <a:ext cx="425116" cy="307777"/>
          </a:xfrm>
          <a:prstGeom prst="rect">
            <a:avLst/>
          </a:prstGeom>
          <a:solidFill>
            <a:srgbClr val="0070C0">
              <a:alpha val="50000"/>
            </a:srgbClr>
          </a:solidFill>
          <a:ln w="25400">
            <a:solidFill>
              <a:schemeClr val="tx1"/>
            </a:solidFill>
          </a:ln>
        </p:spPr>
        <p:txBody>
          <a:bodyPr wrap="none">
            <a:spAutoFit/>
          </a:bodyPr>
          <a:lstStyle/>
          <a:p>
            <a:r>
              <a:rPr lang="sv-SE" sz="1400" b="1" dirty="0"/>
              <a:t>Ion</a:t>
            </a:r>
          </a:p>
        </p:txBody>
      </p:sp>
      <p:cxnSp>
        <p:nvCxnSpPr>
          <p:cNvPr id="75" name="Straight Arrow Connector 74">
            <a:extLst>
              <a:ext uri="{FF2B5EF4-FFF2-40B4-BE49-F238E27FC236}">
                <a16:creationId xmlns:a16="http://schemas.microsoft.com/office/drawing/2014/main" id="{0183079E-5AC7-4278-8062-74DF752889F1}"/>
              </a:ext>
            </a:extLst>
          </p:cNvPr>
          <p:cNvCxnSpPr>
            <a:cxnSpLocks/>
            <a:stCxn id="58" idx="2"/>
            <a:endCxn id="70" idx="0"/>
          </p:cNvCxnSpPr>
          <p:nvPr/>
        </p:nvCxnSpPr>
        <p:spPr>
          <a:xfrm>
            <a:off x="8017742" y="1972652"/>
            <a:ext cx="4960" cy="36586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3B4C286-530D-44FA-97B2-E65E8E6D758A}"/>
              </a:ext>
            </a:extLst>
          </p:cNvPr>
          <p:cNvCxnSpPr>
            <a:cxnSpLocks/>
            <a:stCxn id="70" idx="2"/>
            <a:endCxn id="73" idx="0"/>
          </p:cNvCxnSpPr>
          <p:nvPr/>
        </p:nvCxnSpPr>
        <p:spPr>
          <a:xfrm>
            <a:off x="8022702" y="2646297"/>
            <a:ext cx="2525695" cy="43246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3FC08ADD-9658-4617-8AB3-5E3A15711416}"/>
              </a:ext>
            </a:extLst>
          </p:cNvPr>
          <p:cNvCxnSpPr>
            <a:cxnSpLocks/>
            <a:stCxn id="73" idx="2"/>
            <a:endCxn id="74" idx="0"/>
          </p:cNvCxnSpPr>
          <p:nvPr/>
        </p:nvCxnSpPr>
        <p:spPr>
          <a:xfrm flipH="1">
            <a:off x="10548396" y="3386541"/>
            <a:ext cx="1" cy="458619"/>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B121F5CA-4640-4440-BD71-4DCA680D5080}"/>
              </a:ext>
            </a:extLst>
          </p:cNvPr>
          <p:cNvSpPr/>
          <p:nvPr/>
        </p:nvSpPr>
        <p:spPr>
          <a:xfrm>
            <a:off x="7260954" y="3090690"/>
            <a:ext cx="704167" cy="307777"/>
          </a:xfrm>
          <a:prstGeom prst="rect">
            <a:avLst/>
          </a:prstGeom>
          <a:solidFill>
            <a:srgbClr val="0070C0">
              <a:alpha val="50000"/>
            </a:srgbClr>
          </a:solidFill>
          <a:ln w="25400">
            <a:solidFill>
              <a:schemeClr val="tx1"/>
            </a:solidFill>
          </a:ln>
        </p:spPr>
        <p:txBody>
          <a:bodyPr wrap="none">
            <a:spAutoFit/>
          </a:bodyPr>
          <a:lstStyle/>
          <a:p>
            <a:r>
              <a:rPr lang="sv-SE" sz="1400" b="1" dirty="0"/>
              <a:t>Aeolus</a:t>
            </a:r>
          </a:p>
        </p:txBody>
      </p:sp>
      <p:sp>
        <p:nvSpPr>
          <p:cNvPr id="87" name="Rectangle 86">
            <a:extLst>
              <a:ext uri="{FF2B5EF4-FFF2-40B4-BE49-F238E27FC236}">
                <a16:creationId xmlns:a16="http://schemas.microsoft.com/office/drawing/2014/main" id="{EF4EEA19-DF86-4395-A825-750B1E85EB02}"/>
              </a:ext>
            </a:extLst>
          </p:cNvPr>
          <p:cNvSpPr/>
          <p:nvPr/>
        </p:nvSpPr>
        <p:spPr>
          <a:xfrm>
            <a:off x="7205985" y="3721292"/>
            <a:ext cx="846707" cy="307777"/>
          </a:xfrm>
          <a:prstGeom prst="rect">
            <a:avLst/>
          </a:prstGeom>
          <a:solidFill>
            <a:srgbClr val="0070C0">
              <a:alpha val="50000"/>
            </a:srgbClr>
          </a:solidFill>
          <a:ln w="25400">
            <a:solidFill>
              <a:schemeClr val="tx1"/>
            </a:solidFill>
          </a:ln>
        </p:spPr>
        <p:txBody>
          <a:bodyPr wrap="none">
            <a:spAutoFit/>
          </a:bodyPr>
          <a:lstStyle/>
          <a:p>
            <a:r>
              <a:rPr lang="sv-SE" sz="1400" b="1" dirty="0"/>
              <a:t>Cretheus</a:t>
            </a:r>
          </a:p>
        </p:txBody>
      </p:sp>
      <p:sp>
        <p:nvSpPr>
          <p:cNvPr id="88" name="Rectangle 87">
            <a:extLst>
              <a:ext uri="{FF2B5EF4-FFF2-40B4-BE49-F238E27FC236}">
                <a16:creationId xmlns:a16="http://schemas.microsoft.com/office/drawing/2014/main" id="{91500A9D-209C-48D9-8401-46827D559338}"/>
              </a:ext>
            </a:extLst>
          </p:cNvPr>
          <p:cNvSpPr/>
          <p:nvPr/>
        </p:nvSpPr>
        <p:spPr>
          <a:xfrm>
            <a:off x="7305371" y="4376156"/>
            <a:ext cx="647934" cy="307777"/>
          </a:xfrm>
          <a:prstGeom prst="rect">
            <a:avLst/>
          </a:prstGeom>
          <a:solidFill>
            <a:srgbClr val="0070C0">
              <a:alpha val="50000"/>
            </a:srgbClr>
          </a:solidFill>
          <a:ln w="25400">
            <a:solidFill>
              <a:schemeClr val="tx1"/>
            </a:solidFill>
          </a:ln>
        </p:spPr>
        <p:txBody>
          <a:bodyPr wrap="none">
            <a:spAutoFit/>
          </a:bodyPr>
          <a:lstStyle/>
          <a:p>
            <a:r>
              <a:rPr lang="sv-SE" sz="1400" b="1" dirty="0"/>
              <a:t>Aeson</a:t>
            </a:r>
          </a:p>
        </p:txBody>
      </p:sp>
      <p:sp>
        <p:nvSpPr>
          <p:cNvPr id="89" name="Rectangle 88">
            <a:extLst>
              <a:ext uri="{FF2B5EF4-FFF2-40B4-BE49-F238E27FC236}">
                <a16:creationId xmlns:a16="http://schemas.microsoft.com/office/drawing/2014/main" id="{B31C41E6-710F-4635-A508-2278D9B661CE}"/>
              </a:ext>
            </a:extLst>
          </p:cNvPr>
          <p:cNvSpPr/>
          <p:nvPr/>
        </p:nvSpPr>
        <p:spPr>
          <a:xfrm>
            <a:off x="7339814" y="4996567"/>
            <a:ext cx="596638" cy="307777"/>
          </a:xfrm>
          <a:prstGeom prst="rect">
            <a:avLst/>
          </a:prstGeom>
          <a:solidFill>
            <a:srgbClr val="0070C0">
              <a:alpha val="50000"/>
            </a:srgbClr>
          </a:solidFill>
          <a:ln w="25400">
            <a:solidFill>
              <a:schemeClr val="tx1"/>
            </a:solidFill>
          </a:ln>
        </p:spPr>
        <p:txBody>
          <a:bodyPr wrap="none">
            <a:spAutoFit/>
          </a:bodyPr>
          <a:lstStyle/>
          <a:p>
            <a:r>
              <a:rPr lang="sv-SE" sz="1400" b="1" dirty="0"/>
              <a:t>Jason</a:t>
            </a:r>
          </a:p>
        </p:txBody>
      </p:sp>
      <p:sp>
        <p:nvSpPr>
          <p:cNvPr id="90" name="Rectangle 89">
            <a:extLst>
              <a:ext uri="{FF2B5EF4-FFF2-40B4-BE49-F238E27FC236}">
                <a16:creationId xmlns:a16="http://schemas.microsoft.com/office/drawing/2014/main" id="{BDFCBA17-12F6-4BA2-A9DF-5979FB68880B}"/>
              </a:ext>
            </a:extLst>
          </p:cNvPr>
          <p:cNvSpPr/>
          <p:nvPr/>
        </p:nvSpPr>
        <p:spPr>
          <a:xfrm>
            <a:off x="8570332" y="4365273"/>
            <a:ext cx="554062" cy="276999"/>
          </a:xfrm>
          <a:prstGeom prst="rect">
            <a:avLst/>
          </a:prstGeom>
          <a:solidFill>
            <a:srgbClr val="0070C0">
              <a:alpha val="50000"/>
            </a:srgbClr>
          </a:solidFill>
          <a:ln w="25400">
            <a:solidFill>
              <a:schemeClr val="tx1"/>
            </a:solidFill>
          </a:ln>
        </p:spPr>
        <p:txBody>
          <a:bodyPr wrap="none">
            <a:spAutoFit/>
          </a:bodyPr>
          <a:lstStyle/>
          <a:p>
            <a:r>
              <a:rPr lang="sv-SE" sz="1200" b="1" dirty="0"/>
              <a:t>Pelias</a:t>
            </a:r>
          </a:p>
        </p:txBody>
      </p:sp>
      <p:cxnSp>
        <p:nvCxnSpPr>
          <p:cNvPr id="91" name="Straight Arrow Connector 90">
            <a:extLst>
              <a:ext uri="{FF2B5EF4-FFF2-40B4-BE49-F238E27FC236}">
                <a16:creationId xmlns:a16="http://schemas.microsoft.com/office/drawing/2014/main" id="{B4F6A226-3286-4A6A-93A6-E617AA7AEE8A}"/>
              </a:ext>
            </a:extLst>
          </p:cNvPr>
          <p:cNvCxnSpPr>
            <a:cxnSpLocks/>
            <a:stCxn id="87" idx="2"/>
            <a:endCxn id="90" idx="0"/>
          </p:cNvCxnSpPr>
          <p:nvPr/>
        </p:nvCxnSpPr>
        <p:spPr>
          <a:xfrm>
            <a:off x="7629339" y="4029069"/>
            <a:ext cx="1218024" cy="336204"/>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9814FA0-E8D4-4D82-99DA-FD8A2D6693C0}"/>
              </a:ext>
            </a:extLst>
          </p:cNvPr>
          <p:cNvCxnSpPr>
            <a:cxnSpLocks/>
            <a:stCxn id="70" idx="2"/>
            <a:endCxn id="85" idx="0"/>
          </p:cNvCxnSpPr>
          <p:nvPr/>
        </p:nvCxnSpPr>
        <p:spPr>
          <a:xfrm flipH="1">
            <a:off x="7613038" y="2646297"/>
            <a:ext cx="409664" cy="44439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A2FC44B-CC37-4EEB-980A-D95D851419C2}"/>
              </a:ext>
            </a:extLst>
          </p:cNvPr>
          <p:cNvCxnSpPr>
            <a:cxnSpLocks/>
            <a:stCxn id="85" idx="2"/>
            <a:endCxn id="87" idx="0"/>
          </p:cNvCxnSpPr>
          <p:nvPr/>
        </p:nvCxnSpPr>
        <p:spPr>
          <a:xfrm>
            <a:off x="7613038" y="3398467"/>
            <a:ext cx="16301" cy="32282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CC0A14A-0F70-453E-AFDC-628D9886DC9B}"/>
              </a:ext>
            </a:extLst>
          </p:cNvPr>
          <p:cNvCxnSpPr>
            <a:cxnSpLocks/>
            <a:stCxn id="87" idx="2"/>
            <a:endCxn id="88" idx="0"/>
          </p:cNvCxnSpPr>
          <p:nvPr/>
        </p:nvCxnSpPr>
        <p:spPr>
          <a:xfrm flipH="1">
            <a:off x="7629338" y="4029069"/>
            <a:ext cx="1" cy="34708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5DFB9606-984D-4EB1-869C-A936BDE9C789}"/>
              </a:ext>
            </a:extLst>
          </p:cNvPr>
          <p:cNvCxnSpPr>
            <a:cxnSpLocks/>
            <a:stCxn id="88" idx="2"/>
            <a:endCxn id="89" idx="0"/>
          </p:cNvCxnSpPr>
          <p:nvPr/>
        </p:nvCxnSpPr>
        <p:spPr>
          <a:xfrm>
            <a:off x="7629338" y="4683933"/>
            <a:ext cx="8795" cy="31263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03DABEA-31D9-4F68-AE8A-45C1F07DE9CC}"/>
              </a:ext>
            </a:extLst>
          </p:cNvPr>
          <p:cNvSpPr/>
          <p:nvPr/>
        </p:nvSpPr>
        <p:spPr>
          <a:xfrm>
            <a:off x="0" y="0"/>
            <a:ext cx="2319866" cy="369332"/>
          </a:xfrm>
          <a:prstGeom prst="rect">
            <a:avLst/>
          </a:prstGeom>
        </p:spPr>
        <p:txBody>
          <a:bodyPr wrap="none">
            <a:spAutoFit/>
          </a:bodyPr>
          <a:lstStyle/>
          <a:p>
            <a:r>
              <a:rPr lang="sv-SE" b="1" dirty="0"/>
              <a:t>Genealogy of Hellenes</a:t>
            </a:r>
          </a:p>
        </p:txBody>
      </p:sp>
    </p:spTree>
    <p:extLst>
      <p:ext uri="{BB962C8B-B14F-4D97-AF65-F5344CB8AC3E}">
        <p14:creationId xmlns:p14="http://schemas.microsoft.com/office/powerpoint/2010/main" val="508201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CBA0F5-5464-4EA9-BB44-C9CED371AC3A}"/>
              </a:ext>
            </a:extLst>
          </p:cNvPr>
          <p:cNvPicPr>
            <a:picLocks noChangeAspect="1"/>
          </p:cNvPicPr>
          <p:nvPr/>
        </p:nvPicPr>
        <p:blipFill>
          <a:blip r:embed="rId2"/>
          <a:stretch>
            <a:fillRect/>
          </a:stretch>
        </p:blipFill>
        <p:spPr>
          <a:xfrm>
            <a:off x="3533776" y="692199"/>
            <a:ext cx="8658224" cy="3664284"/>
          </a:xfrm>
          <a:prstGeom prst="rect">
            <a:avLst/>
          </a:prstGeom>
        </p:spPr>
      </p:pic>
      <p:sp>
        <p:nvSpPr>
          <p:cNvPr id="4" name="Rectangle 3">
            <a:extLst>
              <a:ext uri="{FF2B5EF4-FFF2-40B4-BE49-F238E27FC236}">
                <a16:creationId xmlns:a16="http://schemas.microsoft.com/office/drawing/2014/main" id="{33021D17-9C1D-40D6-83C6-845B57D7B2BF}"/>
              </a:ext>
            </a:extLst>
          </p:cNvPr>
          <p:cNvSpPr/>
          <p:nvPr/>
        </p:nvSpPr>
        <p:spPr>
          <a:xfrm>
            <a:off x="0" y="0"/>
            <a:ext cx="2319866" cy="369332"/>
          </a:xfrm>
          <a:prstGeom prst="rect">
            <a:avLst/>
          </a:prstGeom>
        </p:spPr>
        <p:txBody>
          <a:bodyPr wrap="none">
            <a:spAutoFit/>
          </a:bodyPr>
          <a:lstStyle/>
          <a:p>
            <a:r>
              <a:rPr lang="sv-SE" b="1" dirty="0"/>
              <a:t>Genealogy of Hellenes</a:t>
            </a:r>
          </a:p>
        </p:txBody>
      </p:sp>
      <p:pic>
        <p:nvPicPr>
          <p:cNvPr id="5" name="Picture 4">
            <a:extLst>
              <a:ext uri="{FF2B5EF4-FFF2-40B4-BE49-F238E27FC236}">
                <a16:creationId xmlns:a16="http://schemas.microsoft.com/office/drawing/2014/main" id="{69953EAD-ECD9-4E26-AEAC-44FC8D66B90E}"/>
              </a:ext>
            </a:extLst>
          </p:cNvPr>
          <p:cNvPicPr>
            <a:picLocks noChangeAspect="1"/>
          </p:cNvPicPr>
          <p:nvPr/>
        </p:nvPicPr>
        <p:blipFill>
          <a:blip r:embed="rId3"/>
          <a:stretch>
            <a:fillRect/>
          </a:stretch>
        </p:blipFill>
        <p:spPr>
          <a:xfrm>
            <a:off x="4493453" y="468962"/>
            <a:ext cx="716722" cy="1166211"/>
          </a:xfrm>
          <a:prstGeom prst="rect">
            <a:avLst/>
          </a:prstGeom>
        </p:spPr>
      </p:pic>
      <p:pic>
        <p:nvPicPr>
          <p:cNvPr id="6" name="Picture 2" descr="Greek myths: Villainous characters and tales with a twist | KidsNews">
            <a:extLst>
              <a:ext uri="{FF2B5EF4-FFF2-40B4-BE49-F238E27FC236}">
                <a16:creationId xmlns:a16="http://schemas.microsoft.com/office/drawing/2014/main" id="{E319797A-8AAB-41B3-8B74-FDC6C1727C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3574" y="0"/>
            <a:ext cx="699407" cy="10520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What is Good?: The Age of Gods and Mortals">
            <a:extLst>
              <a:ext uri="{FF2B5EF4-FFF2-40B4-BE49-F238E27FC236}">
                <a16:creationId xmlns:a16="http://schemas.microsoft.com/office/drawing/2014/main" id="{71C62739-A93B-4F0C-8EFB-2BC93EC17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72437" y="212787"/>
            <a:ext cx="628650" cy="8392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希腊神话2——丢卡利翁与皮拉- 每日头条">
            <a:extLst>
              <a:ext uri="{FF2B5EF4-FFF2-40B4-BE49-F238E27FC236}">
                <a16:creationId xmlns:a16="http://schemas.microsoft.com/office/drawing/2014/main" id="{B3B1ED2F-44E8-4A10-B2F2-433C777D4F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630" y="1401179"/>
            <a:ext cx="2295525" cy="1990725"/>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364A9A22-6215-4362-86E0-F451D5A4668A}"/>
              </a:ext>
            </a:extLst>
          </p:cNvPr>
          <p:cNvCxnSpPr/>
          <p:nvPr/>
        </p:nvCxnSpPr>
        <p:spPr>
          <a:xfrm flipH="1">
            <a:off x="3952875" y="1987599"/>
            <a:ext cx="2733675" cy="200025"/>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B1EF28A-11C7-4661-BDE9-9427EF7D7A2C}"/>
              </a:ext>
            </a:extLst>
          </p:cNvPr>
          <p:cNvCxnSpPr>
            <a:cxnSpLocks/>
          </p:cNvCxnSpPr>
          <p:nvPr/>
        </p:nvCxnSpPr>
        <p:spPr>
          <a:xfrm flipH="1">
            <a:off x="2968393" y="2017450"/>
            <a:ext cx="5104044" cy="1032186"/>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7765A2E-08A7-46A4-83A7-CF3FDE7E0D9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686550" y="3049636"/>
            <a:ext cx="647736" cy="647736"/>
          </a:xfrm>
          <a:prstGeom prst="rect">
            <a:avLst/>
          </a:prstGeom>
        </p:spPr>
      </p:pic>
      <p:pic>
        <p:nvPicPr>
          <p:cNvPr id="14" name="Picture 13" descr="Icon&#10;&#10;Description automatically generated">
            <a:extLst>
              <a:ext uri="{FF2B5EF4-FFF2-40B4-BE49-F238E27FC236}">
                <a16:creationId xmlns:a16="http://schemas.microsoft.com/office/drawing/2014/main" id="{E6FFB1D6-213A-4937-B003-5A690F3F063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43200" y="4230132"/>
            <a:ext cx="1277649" cy="900438"/>
          </a:xfrm>
          <a:prstGeom prst="rect">
            <a:avLst/>
          </a:prstGeom>
        </p:spPr>
      </p:pic>
      <p:pic>
        <p:nvPicPr>
          <p:cNvPr id="34" name="Picture 10">
            <a:extLst>
              <a:ext uri="{FF2B5EF4-FFF2-40B4-BE49-F238E27FC236}">
                <a16:creationId xmlns:a16="http://schemas.microsoft.com/office/drawing/2014/main" id="{8378A0A5-7ABA-4B9B-8C5A-A92496CF31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53574" y="4835895"/>
            <a:ext cx="1115258" cy="1184927"/>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146BC004-2856-432D-BA77-AB6EC1579DFE}"/>
              </a:ext>
            </a:extLst>
          </p:cNvPr>
          <p:cNvSpPr/>
          <p:nvPr/>
        </p:nvSpPr>
        <p:spPr>
          <a:xfrm>
            <a:off x="10379308" y="5204782"/>
            <a:ext cx="596638" cy="307777"/>
          </a:xfrm>
          <a:prstGeom prst="rect">
            <a:avLst/>
          </a:prstGeom>
          <a:solidFill>
            <a:srgbClr val="0070C0">
              <a:alpha val="50000"/>
            </a:srgbClr>
          </a:solidFill>
          <a:ln w="25400">
            <a:solidFill>
              <a:schemeClr val="tx1"/>
            </a:solidFill>
          </a:ln>
        </p:spPr>
        <p:txBody>
          <a:bodyPr wrap="none">
            <a:spAutoFit/>
          </a:bodyPr>
          <a:lstStyle/>
          <a:p>
            <a:r>
              <a:rPr lang="sv-SE" sz="1400" b="1" dirty="0"/>
              <a:t>Jason</a:t>
            </a:r>
          </a:p>
        </p:txBody>
      </p:sp>
      <p:cxnSp>
        <p:nvCxnSpPr>
          <p:cNvPr id="36" name="Straight Arrow Connector 35">
            <a:extLst>
              <a:ext uri="{FF2B5EF4-FFF2-40B4-BE49-F238E27FC236}">
                <a16:creationId xmlns:a16="http://schemas.microsoft.com/office/drawing/2014/main" id="{8AC1ECC7-54A9-4271-BB12-B7B5FED17B30}"/>
              </a:ext>
            </a:extLst>
          </p:cNvPr>
          <p:cNvCxnSpPr>
            <a:cxnSpLocks/>
            <a:endCxn id="35" idx="0"/>
          </p:cNvCxnSpPr>
          <p:nvPr/>
        </p:nvCxnSpPr>
        <p:spPr>
          <a:xfrm>
            <a:off x="10668832" y="3569110"/>
            <a:ext cx="8795" cy="1635672"/>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88578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a:extLst>
              <a:ext uri="{FF2B5EF4-FFF2-40B4-BE49-F238E27FC236}">
                <a16:creationId xmlns:a16="http://schemas.microsoft.com/office/drawing/2014/main" id="{4230A57D-5FA0-4628-985A-795392BAC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59" y="1149978"/>
            <a:ext cx="1684337" cy="17895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D174FC7-FC0E-4FA3-99C7-74B942C76E26}"/>
              </a:ext>
            </a:extLst>
          </p:cNvPr>
          <p:cNvSpPr/>
          <p:nvPr/>
        </p:nvSpPr>
        <p:spPr>
          <a:xfrm>
            <a:off x="475792" y="2479579"/>
            <a:ext cx="538930" cy="276999"/>
          </a:xfrm>
          <a:prstGeom prst="rect">
            <a:avLst/>
          </a:prstGeom>
        </p:spPr>
        <p:txBody>
          <a:bodyPr wrap="none">
            <a:spAutoFit/>
          </a:bodyPr>
          <a:lstStyle/>
          <a:p>
            <a:r>
              <a:rPr lang="sv-SE" sz="1200" b="1" dirty="0"/>
              <a:t>Jason</a:t>
            </a:r>
          </a:p>
        </p:txBody>
      </p:sp>
      <p:sp>
        <p:nvSpPr>
          <p:cNvPr id="5" name="Rectangle 4">
            <a:extLst>
              <a:ext uri="{FF2B5EF4-FFF2-40B4-BE49-F238E27FC236}">
                <a16:creationId xmlns:a16="http://schemas.microsoft.com/office/drawing/2014/main" id="{9E2ABD50-743F-4AB0-BE4A-9D99A157078A}"/>
              </a:ext>
            </a:extLst>
          </p:cNvPr>
          <p:cNvSpPr/>
          <p:nvPr/>
        </p:nvSpPr>
        <p:spPr>
          <a:xfrm>
            <a:off x="5113882" y="1551335"/>
            <a:ext cx="1220912" cy="276999"/>
          </a:xfrm>
          <a:prstGeom prst="rect">
            <a:avLst/>
          </a:prstGeom>
        </p:spPr>
        <p:txBody>
          <a:bodyPr wrap="none">
            <a:spAutoFit/>
          </a:bodyPr>
          <a:lstStyle/>
          <a:p>
            <a:r>
              <a:rPr lang="sv-SE" sz="1200" b="1" dirty="0"/>
              <a:t>Jason and Pelias</a:t>
            </a:r>
          </a:p>
        </p:txBody>
      </p:sp>
      <p:pic>
        <p:nvPicPr>
          <p:cNvPr id="7" name="Picture 2" descr="Argos is located in Greece">
            <a:extLst>
              <a:ext uri="{FF2B5EF4-FFF2-40B4-BE49-F238E27FC236}">
                <a16:creationId xmlns:a16="http://schemas.microsoft.com/office/drawing/2014/main" id="{3E2A9AC5-4CA7-4D76-AB71-AE3F5019DA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49245C2D-0CE3-4159-AB6A-45AAA6ACB6F3}"/>
              </a:ext>
            </a:extLst>
          </p:cNvPr>
          <p:cNvSpPr/>
          <p:nvPr/>
        </p:nvSpPr>
        <p:spPr>
          <a:xfrm>
            <a:off x="8577242" y="1872334"/>
            <a:ext cx="861133" cy="369332"/>
          </a:xfrm>
          <a:prstGeom prst="rect">
            <a:avLst/>
          </a:prstGeom>
        </p:spPr>
        <p:txBody>
          <a:bodyPr wrap="none">
            <a:spAutoFit/>
          </a:bodyPr>
          <a:lstStyle/>
          <a:p>
            <a:r>
              <a:rPr lang="sv-SE" dirty="0"/>
              <a:t>Thebes</a:t>
            </a:r>
          </a:p>
        </p:txBody>
      </p:sp>
      <p:sp>
        <p:nvSpPr>
          <p:cNvPr id="9" name="Rectangle 8">
            <a:extLst>
              <a:ext uri="{FF2B5EF4-FFF2-40B4-BE49-F238E27FC236}">
                <a16:creationId xmlns:a16="http://schemas.microsoft.com/office/drawing/2014/main" id="{5C71C77D-9489-4885-997D-7A1A8C06C0D5}"/>
              </a:ext>
            </a:extLst>
          </p:cNvPr>
          <p:cNvSpPr/>
          <p:nvPr/>
        </p:nvSpPr>
        <p:spPr>
          <a:xfrm>
            <a:off x="9049244" y="2138998"/>
            <a:ext cx="837665" cy="369332"/>
          </a:xfrm>
          <a:prstGeom prst="rect">
            <a:avLst/>
          </a:prstGeom>
        </p:spPr>
        <p:txBody>
          <a:bodyPr wrap="none">
            <a:spAutoFit/>
          </a:bodyPr>
          <a:lstStyle/>
          <a:p>
            <a:r>
              <a:rPr lang="sv-SE" dirty="0"/>
              <a:t>Athens</a:t>
            </a:r>
          </a:p>
        </p:txBody>
      </p:sp>
      <p:sp>
        <p:nvSpPr>
          <p:cNvPr id="10" name="Rectangle 9">
            <a:extLst>
              <a:ext uri="{FF2B5EF4-FFF2-40B4-BE49-F238E27FC236}">
                <a16:creationId xmlns:a16="http://schemas.microsoft.com/office/drawing/2014/main" id="{093EB1B2-DFF5-4995-853A-0010203CC6AC}"/>
              </a:ext>
            </a:extLst>
          </p:cNvPr>
          <p:cNvSpPr/>
          <p:nvPr/>
        </p:nvSpPr>
        <p:spPr>
          <a:xfrm>
            <a:off x="7278457" y="2360286"/>
            <a:ext cx="1058303" cy="369332"/>
          </a:xfrm>
          <a:prstGeom prst="rect">
            <a:avLst/>
          </a:prstGeom>
        </p:spPr>
        <p:txBody>
          <a:bodyPr wrap="none">
            <a:spAutoFit/>
          </a:bodyPr>
          <a:lstStyle/>
          <a:p>
            <a:r>
              <a:rPr lang="sv-SE" dirty="0"/>
              <a:t>Pisa (Elis)</a:t>
            </a:r>
          </a:p>
        </p:txBody>
      </p:sp>
      <p:sp>
        <p:nvSpPr>
          <p:cNvPr id="11" name="Rectangle 10">
            <a:extLst>
              <a:ext uri="{FF2B5EF4-FFF2-40B4-BE49-F238E27FC236}">
                <a16:creationId xmlns:a16="http://schemas.microsoft.com/office/drawing/2014/main" id="{2921CF0A-A20C-44AE-BA45-695BA8CC8DA3}"/>
              </a:ext>
            </a:extLst>
          </p:cNvPr>
          <p:cNvSpPr/>
          <p:nvPr/>
        </p:nvSpPr>
        <p:spPr>
          <a:xfrm>
            <a:off x="9719343" y="3439601"/>
            <a:ext cx="689291" cy="369332"/>
          </a:xfrm>
          <a:prstGeom prst="rect">
            <a:avLst/>
          </a:prstGeom>
        </p:spPr>
        <p:txBody>
          <a:bodyPr wrap="none">
            <a:spAutoFit/>
          </a:bodyPr>
          <a:lstStyle/>
          <a:p>
            <a:r>
              <a:rPr lang="sv-SE" dirty="0"/>
              <a:t>Crete</a:t>
            </a:r>
          </a:p>
        </p:txBody>
      </p:sp>
      <p:sp>
        <p:nvSpPr>
          <p:cNvPr id="12" name="Rectangle 11">
            <a:extLst>
              <a:ext uri="{FF2B5EF4-FFF2-40B4-BE49-F238E27FC236}">
                <a16:creationId xmlns:a16="http://schemas.microsoft.com/office/drawing/2014/main" id="{3BCE5E82-B202-426C-97AD-A8E04109BA08}"/>
              </a:ext>
            </a:extLst>
          </p:cNvPr>
          <p:cNvSpPr/>
          <p:nvPr/>
        </p:nvSpPr>
        <p:spPr>
          <a:xfrm>
            <a:off x="7994638" y="2700705"/>
            <a:ext cx="1396729" cy="369332"/>
          </a:xfrm>
          <a:prstGeom prst="rect">
            <a:avLst/>
          </a:prstGeom>
        </p:spPr>
        <p:txBody>
          <a:bodyPr wrap="none">
            <a:spAutoFit/>
          </a:bodyPr>
          <a:lstStyle/>
          <a:p>
            <a:r>
              <a:rPr lang="sv-SE" dirty="0">
                <a:solidFill>
                  <a:srgbClr val="7030A0"/>
                </a:solidFill>
              </a:rPr>
              <a:t>Peloponnese</a:t>
            </a:r>
          </a:p>
        </p:txBody>
      </p:sp>
      <p:sp>
        <p:nvSpPr>
          <p:cNvPr id="13" name="Rectangle 12">
            <a:extLst>
              <a:ext uri="{FF2B5EF4-FFF2-40B4-BE49-F238E27FC236}">
                <a16:creationId xmlns:a16="http://schemas.microsoft.com/office/drawing/2014/main" id="{C106B0CB-9DD1-4C1D-ADED-490FAF77008A}"/>
              </a:ext>
            </a:extLst>
          </p:cNvPr>
          <p:cNvSpPr/>
          <p:nvPr/>
        </p:nvSpPr>
        <p:spPr>
          <a:xfrm>
            <a:off x="7343082" y="1754574"/>
            <a:ext cx="938590" cy="369332"/>
          </a:xfrm>
          <a:prstGeom prst="rect">
            <a:avLst/>
          </a:prstGeom>
        </p:spPr>
        <p:txBody>
          <a:bodyPr wrap="none">
            <a:spAutoFit/>
          </a:bodyPr>
          <a:lstStyle/>
          <a:p>
            <a:r>
              <a:rPr lang="sv-SE" dirty="0"/>
              <a:t>Calydon</a:t>
            </a:r>
          </a:p>
        </p:txBody>
      </p:sp>
      <p:sp>
        <p:nvSpPr>
          <p:cNvPr id="14" name="Rectangle 13">
            <a:extLst>
              <a:ext uri="{FF2B5EF4-FFF2-40B4-BE49-F238E27FC236}">
                <a16:creationId xmlns:a16="http://schemas.microsoft.com/office/drawing/2014/main" id="{F7C6E0C5-B52C-4697-A2A8-7F06398D6923}"/>
              </a:ext>
            </a:extLst>
          </p:cNvPr>
          <p:cNvSpPr/>
          <p:nvPr/>
        </p:nvSpPr>
        <p:spPr>
          <a:xfrm>
            <a:off x="8992862" y="1211962"/>
            <a:ext cx="726481" cy="369332"/>
          </a:xfrm>
          <a:prstGeom prst="rect">
            <a:avLst/>
          </a:prstGeom>
        </p:spPr>
        <p:txBody>
          <a:bodyPr wrap="none">
            <a:spAutoFit/>
          </a:bodyPr>
          <a:lstStyle/>
          <a:p>
            <a:r>
              <a:rPr lang="sv-SE" dirty="0"/>
              <a:t>Iolcus</a:t>
            </a:r>
          </a:p>
        </p:txBody>
      </p:sp>
      <p:sp>
        <p:nvSpPr>
          <p:cNvPr id="16" name="Oval 15">
            <a:extLst>
              <a:ext uri="{FF2B5EF4-FFF2-40B4-BE49-F238E27FC236}">
                <a16:creationId xmlns:a16="http://schemas.microsoft.com/office/drawing/2014/main" id="{8E29D231-6F53-44D5-B453-0E1DA42116FD}"/>
              </a:ext>
            </a:extLst>
          </p:cNvPr>
          <p:cNvSpPr/>
          <p:nvPr/>
        </p:nvSpPr>
        <p:spPr>
          <a:xfrm>
            <a:off x="8807451" y="1413295"/>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Rectangle 14">
            <a:extLst>
              <a:ext uri="{FF2B5EF4-FFF2-40B4-BE49-F238E27FC236}">
                <a16:creationId xmlns:a16="http://schemas.microsoft.com/office/drawing/2014/main" id="{C414E441-0A7E-457D-A8A5-ACA058FDDBDD}"/>
              </a:ext>
            </a:extLst>
          </p:cNvPr>
          <p:cNvSpPr/>
          <p:nvPr/>
        </p:nvSpPr>
        <p:spPr>
          <a:xfrm>
            <a:off x="713657" y="297444"/>
            <a:ext cx="752578" cy="276999"/>
          </a:xfrm>
          <a:prstGeom prst="rect">
            <a:avLst/>
          </a:prstGeom>
          <a:solidFill>
            <a:srgbClr val="0070C0">
              <a:alpha val="50000"/>
            </a:srgbClr>
          </a:solidFill>
          <a:ln w="25400">
            <a:solidFill>
              <a:schemeClr val="tx1"/>
            </a:solidFill>
          </a:ln>
        </p:spPr>
        <p:txBody>
          <a:bodyPr wrap="none">
            <a:spAutoFit/>
          </a:bodyPr>
          <a:lstStyle/>
          <a:p>
            <a:r>
              <a:rPr lang="sv-SE" sz="1200" b="1" dirty="0"/>
              <a:t>Cretheus</a:t>
            </a:r>
          </a:p>
        </p:txBody>
      </p:sp>
      <p:sp>
        <p:nvSpPr>
          <p:cNvPr id="2" name="Rectangle 1">
            <a:extLst>
              <a:ext uri="{FF2B5EF4-FFF2-40B4-BE49-F238E27FC236}">
                <a16:creationId xmlns:a16="http://schemas.microsoft.com/office/drawing/2014/main" id="{36C3FD3B-8F51-40C3-B9FA-51574A36D217}"/>
              </a:ext>
            </a:extLst>
          </p:cNvPr>
          <p:cNvSpPr/>
          <p:nvPr/>
        </p:nvSpPr>
        <p:spPr>
          <a:xfrm>
            <a:off x="0" y="0"/>
            <a:ext cx="713657" cy="369332"/>
          </a:xfrm>
          <a:prstGeom prst="rect">
            <a:avLst/>
          </a:prstGeom>
        </p:spPr>
        <p:txBody>
          <a:bodyPr wrap="none">
            <a:spAutoFit/>
          </a:bodyPr>
          <a:lstStyle/>
          <a:p>
            <a:r>
              <a:rPr lang="sv-SE" b="1" dirty="0"/>
              <a:t>Jason</a:t>
            </a:r>
            <a:endParaRPr lang="sv-SE" dirty="0"/>
          </a:p>
        </p:txBody>
      </p:sp>
      <p:sp>
        <p:nvSpPr>
          <p:cNvPr id="18" name="Rectangle 17">
            <a:extLst>
              <a:ext uri="{FF2B5EF4-FFF2-40B4-BE49-F238E27FC236}">
                <a16:creationId xmlns:a16="http://schemas.microsoft.com/office/drawing/2014/main" id="{36AB79FE-3DC8-4A26-9625-3C0168D3211A}"/>
              </a:ext>
            </a:extLst>
          </p:cNvPr>
          <p:cNvSpPr/>
          <p:nvPr/>
        </p:nvSpPr>
        <p:spPr>
          <a:xfrm>
            <a:off x="713657" y="878252"/>
            <a:ext cx="582211" cy="276999"/>
          </a:xfrm>
          <a:prstGeom prst="rect">
            <a:avLst/>
          </a:prstGeom>
          <a:solidFill>
            <a:srgbClr val="0070C0">
              <a:alpha val="50000"/>
            </a:srgbClr>
          </a:solidFill>
          <a:ln w="25400">
            <a:solidFill>
              <a:schemeClr val="tx1"/>
            </a:solidFill>
          </a:ln>
        </p:spPr>
        <p:txBody>
          <a:bodyPr wrap="none">
            <a:spAutoFit/>
          </a:bodyPr>
          <a:lstStyle/>
          <a:p>
            <a:r>
              <a:rPr lang="sv-SE" sz="1200" b="1" dirty="0"/>
              <a:t>Aeson</a:t>
            </a:r>
          </a:p>
        </p:txBody>
      </p:sp>
      <p:sp>
        <p:nvSpPr>
          <p:cNvPr id="21" name="Rectangle 20">
            <a:extLst>
              <a:ext uri="{FF2B5EF4-FFF2-40B4-BE49-F238E27FC236}">
                <a16:creationId xmlns:a16="http://schemas.microsoft.com/office/drawing/2014/main" id="{6449CDAF-3D4D-43B2-918A-870CF5C1B513}"/>
              </a:ext>
            </a:extLst>
          </p:cNvPr>
          <p:cNvSpPr/>
          <p:nvPr/>
        </p:nvSpPr>
        <p:spPr>
          <a:xfrm>
            <a:off x="1707089" y="297443"/>
            <a:ext cx="464935" cy="276999"/>
          </a:xfrm>
          <a:prstGeom prst="rect">
            <a:avLst/>
          </a:prstGeom>
          <a:solidFill>
            <a:srgbClr val="FF0000">
              <a:alpha val="50000"/>
            </a:srgbClr>
          </a:solidFill>
          <a:ln w="25400">
            <a:solidFill>
              <a:schemeClr val="tx1"/>
            </a:solidFill>
          </a:ln>
        </p:spPr>
        <p:txBody>
          <a:bodyPr wrap="none">
            <a:spAutoFit/>
          </a:bodyPr>
          <a:lstStyle/>
          <a:p>
            <a:r>
              <a:rPr lang="sv-SE" sz="1200" b="1" dirty="0"/>
              <a:t>Tyro</a:t>
            </a:r>
          </a:p>
        </p:txBody>
      </p:sp>
      <p:cxnSp>
        <p:nvCxnSpPr>
          <p:cNvPr id="22" name="Straight Arrow Connector 21">
            <a:extLst>
              <a:ext uri="{FF2B5EF4-FFF2-40B4-BE49-F238E27FC236}">
                <a16:creationId xmlns:a16="http://schemas.microsoft.com/office/drawing/2014/main" id="{015B9C5B-BBF8-484F-BD41-3AE838815B6E}"/>
              </a:ext>
            </a:extLst>
          </p:cNvPr>
          <p:cNvCxnSpPr>
            <a:cxnSpLocks/>
            <a:stCxn id="15" idx="3"/>
            <a:endCxn id="21" idx="1"/>
          </p:cNvCxnSpPr>
          <p:nvPr/>
        </p:nvCxnSpPr>
        <p:spPr>
          <a:xfrm flipV="1">
            <a:off x="1466235" y="435943"/>
            <a:ext cx="240854" cy="1"/>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F2FD092-CC00-42C3-8482-76779E3D1BB4}"/>
              </a:ext>
            </a:extLst>
          </p:cNvPr>
          <p:cNvCxnSpPr>
            <a:cxnSpLocks/>
            <a:stCxn id="15" idx="2"/>
            <a:endCxn id="18" idx="0"/>
          </p:cNvCxnSpPr>
          <p:nvPr/>
        </p:nvCxnSpPr>
        <p:spPr>
          <a:xfrm flipH="1">
            <a:off x="1004763" y="574443"/>
            <a:ext cx="85183" cy="30380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F11D535A-5B84-4ED0-A289-CCF6BE89AA56}"/>
              </a:ext>
            </a:extLst>
          </p:cNvPr>
          <p:cNvSpPr/>
          <p:nvPr/>
        </p:nvSpPr>
        <p:spPr>
          <a:xfrm>
            <a:off x="1880918" y="854447"/>
            <a:ext cx="554062" cy="276999"/>
          </a:xfrm>
          <a:prstGeom prst="rect">
            <a:avLst/>
          </a:prstGeom>
          <a:solidFill>
            <a:srgbClr val="0070C0">
              <a:alpha val="50000"/>
            </a:srgbClr>
          </a:solidFill>
          <a:ln w="25400">
            <a:solidFill>
              <a:schemeClr val="tx1"/>
            </a:solidFill>
          </a:ln>
        </p:spPr>
        <p:txBody>
          <a:bodyPr wrap="none">
            <a:spAutoFit/>
          </a:bodyPr>
          <a:lstStyle/>
          <a:p>
            <a:r>
              <a:rPr lang="sv-SE" sz="1200" b="1" dirty="0"/>
              <a:t>Pelias</a:t>
            </a:r>
          </a:p>
        </p:txBody>
      </p:sp>
      <p:cxnSp>
        <p:nvCxnSpPr>
          <p:cNvPr id="31" name="Straight Arrow Connector 30">
            <a:extLst>
              <a:ext uri="{FF2B5EF4-FFF2-40B4-BE49-F238E27FC236}">
                <a16:creationId xmlns:a16="http://schemas.microsoft.com/office/drawing/2014/main" id="{DAE37ED6-0BEF-4584-808F-4F07A27D2F88}"/>
              </a:ext>
            </a:extLst>
          </p:cNvPr>
          <p:cNvCxnSpPr>
            <a:cxnSpLocks/>
            <a:stCxn id="18" idx="2"/>
          </p:cNvCxnSpPr>
          <p:nvPr/>
        </p:nvCxnSpPr>
        <p:spPr>
          <a:xfrm flipH="1">
            <a:off x="895350" y="1155251"/>
            <a:ext cx="109413" cy="53458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E4FD3A4F-95E9-4FFB-AE5C-1E816E6A9D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992278" y="34309"/>
            <a:ext cx="2141259" cy="150780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90B78414-5EB3-4404-B4F5-A1F69E1E316D}"/>
              </a:ext>
            </a:extLst>
          </p:cNvPr>
          <p:cNvPicPr>
            <a:picLocks noChangeAspect="1"/>
          </p:cNvPicPr>
          <p:nvPr/>
        </p:nvPicPr>
        <p:blipFill>
          <a:blip r:embed="rId5"/>
          <a:stretch>
            <a:fillRect/>
          </a:stretch>
        </p:blipFill>
        <p:spPr>
          <a:xfrm>
            <a:off x="2620391" y="28841"/>
            <a:ext cx="866512" cy="1183121"/>
          </a:xfrm>
          <a:prstGeom prst="rect">
            <a:avLst/>
          </a:prstGeom>
        </p:spPr>
      </p:pic>
      <p:sp>
        <p:nvSpPr>
          <p:cNvPr id="36" name="Rectangle 35">
            <a:extLst>
              <a:ext uri="{FF2B5EF4-FFF2-40B4-BE49-F238E27FC236}">
                <a16:creationId xmlns:a16="http://schemas.microsoft.com/office/drawing/2014/main" id="{31AC9D1C-6725-4F72-B2A6-A64A09CE01A9}"/>
              </a:ext>
            </a:extLst>
          </p:cNvPr>
          <p:cNvSpPr/>
          <p:nvPr/>
        </p:nvSpPr>
        <p:spPr>
          <a:xfrm>
            <a:off x="2609923" y="1199483"/>
            <a:ext cx="773673" cy="276999"/>
          </a:xfrm>
          <a:prstGeom prst="rect">
            <a:avLst/>
          </a:prstGeom>
        </p:spPr>
        <p:txBody>
          <a:bodyPr wrap="none">
            <a:spAutoFit/>
          </a:bodyPr>
          <a:lstStyle/>
          <a:p>
            <a:r>
              <a:rPr lang="sv-SE" sz="1200" b="1" dirty="0"/>
              <a:t>Poseidon</a:t>
            </a:r>
          </a:p>
        </p:txBody>
      </p:sp>
      <p:cxnSp>
        <p:nvCxnSpPr>
          <p:cNvPr id="37" name="Straight Arrow Connector 36">
            <a:extLst>
              <a:ext uri="{FF2B5EF4-FFF2-40B4-BE49-F238E27FC236}">
                <a16:creationId xmlns:a16="http://schemas.microsoft.com/office/drawing/2014/main" id="{8E2BD7F7-805D-4273-816D-56D554B7F11A}"/>
              </a:ext>
            </a:extLst>
          </p:cNvPr>
          <p:cNvCxnSpPr>
            <a:cxnSpLocks/>
            <a:stCxn id="21" idx="3"/>
            <a:endCxn id="35" idx="1"/>
          </p:cNvCxnSpPr>
          <p:nvPr/>
        </p:nvCxnSpPr>
        <p:spPr>
          <a:xfrm>
            <a:off x="2172024" y="435943"/>
            <a:ext cx="448367" cy="184459"/>
          </a:xfrm>
          <a:prstGeom prst="straightConnector1">
            <a:avLst/>
          </a:prstGeom>
          <a:ln w="38100">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7BD704-A7E0-4C06-A9AB-9292CCCBA9CF}"/>
              </a:ext>
            </a:extLst>
          </p:cNvPr>
          <p:cNvCxnSpPr>
            <a:cxnSpLocks/>
            <a:endCxn id="30" idx="0"/>
          </p:cNvCxnSpPr>
          <p:nvPr/>
        </p:nvCxnSpPr>
        <p:spPr>
          <a:xfrm flipH="1">
            <a:off x="2157949" y="435943"/>
            <a:ext cx="162464" cy="41850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8199" name="Rectangle 8198">
            <a:extLst>
              <a:ext uri="{FF2B5EF4-FFF2-40B4-BE49-F238E27FC236}">
                <a16:creationId xmlns:a16="http://schemas.microsoft.com/office/drawing/2014/main" id="{9ADCD618-7F3A-4A2D-9443-3A39D2286B4D}"/>
              </a:ext>
            </a:extLst>
          </p:cNvPr>
          <p:cNvSpPr/>
          <p:nvPr/>
        </p:nvSpPr>
        <p:spPr>
          <a:xfrm>
            <a:off x="1401959" y="5817744"/>
            <a:ext cx="607602" cy="276999"/>
          </a:xfrm>
          <a:prstGeom prst="rect">
            <a:avLst/>
          </a:prstGeom>
        </p:spPr>
        <p:txBody>
          <a:bodyPr wrap="none">
            <a:spAutoFit/>
          </a:bodyPr>
          <a:lstStyle/>
          <a:p>
            <a:r>
              <a:rPr lang="sv-SE" sz="1200" b="1" dirty="0"/>
              <a:t>Chiron</a:t>
            </a:r>
          </a:p>
        </p:txBody>
      </p:sp>
      <p:pic>
        <p:nvPicPr>
          <p:cNvPr id="5124" name="Picture 4" descr="The Centaur Chiron in Greek Mythology | Mitolojik yaratıklar, Yunan  mitolojisi, Sentor">
            <a:extLst>
              <a:ext uri="{FF2B5EF4-FFF2-40B4-BE49-F238E27FC236}">
                <a16:creationId xmlns:a16="http://schemas.microsoft.com/office/drawing/2014/main" id="{ACDEE19F-073B-4742-A3A6-E49C286A55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708" y="3298245"/>
            <a:ext cx="1789853" cy="2474816"/>
          </a:xfrm>
          <a:prstGeom prst="rect">
            <a:avLst/>
          </a:prstGeom>
          <a:noFill/>
          <a:extLst>
            <a:ext uri="{909E8E84-426E-40DD-AFC4-6F175D3DCCD1}">
              <a14:hiddenFill xmlns:a14="http://schemas.microsoft.com/office/drawing/2010/main">
                <a:solidFill>
                  <a:srgbClr val="FFFFFF"/>
                </a:solidFill>
              </a14:hiddenFill>
            </a:ext>
          </a:extLst>
        </p:spPr>
      </p:pic>
      <p:sp>
        <p:nvSpPr>
          <p:cNvPr id="8201" name="Rectangle 8200">
            <a:extLst>
              <a:ext uri="{FF2B5EF4-FFF2-40B4-BE49-F238E27FC236}">
                <a16:creationId xmlns:a16="http://schemas.microsoft.com/office/drawing/2014/main" id="{0490AD85-6C88-49FE-AA58-5248D47C6E37}"/>
              </a:ext>
            </a:extLst>
          </p:cNvPr>
          <p:cNvSpPr/>
          <p:nvPr/>
        </p:nvSpPr>
        <p:spPr>
          <a:xfrm>
            <a:off x="2095540" y="1923871"/>
            <a:ext cx="3755236" cy="2031325"/>
          </a:xfrm>
          <a:prstGeom prst="rect">
            <a:avLst/>
          </a:prstGeom>
        </p:spPr>
        <p:txBody>
          <a:bodyPr wrap="square">
            <a:spAutoFit/>
          </a:bodyPr>
          <a:lstStyle/>
          <a:p>
            <a:r>
              <a:rPr lang="en-US" b="1" dirty="0"/>
              <a:t>Jason</a:t>
            </a:r>
            <a:r>
              <a:rPr lang="en-US" dirty="0"/>
              <a:t> was an ancient Greek mythological hero and leader of the </a:t>
            </a:r>
            <a:r>
              <a:rPr lang="en-US" b="1" dirty="0"/>
              <a:t>Argonauts</a:t>
            </a:r>
            <a:r>
              <a:rPr lang="en-US" dirty="0"/>
              <a:t>, whose quest for the </a:t>
            </a:r>
            <a:r>
              <a:rPr lang="en-US" b="1" dirty="0"/>
              <a:t>Golden Fleece </a:t>
            </a:r>
            <a:r>
              <a:rPr lang="en-US" dirty="0"/>
              <a:t>featured in Greek literature. He was the son of </a:t>
            </a:r>
            <a:r>
              <a:rPr lang="en-US" b="1" dirty="0" err="1"/>
              <a:t>Aeson</a:t>
            </a:r>
            <a:r>
              <a:rPr lang="en-US" dirty="0"/>
              <a:t>, the rightful king of </a:t>
            </a:r>
            <a:r>
              <a:rPr lang="en-US" b="1" dirty="0" err="1"/>
              <a:t>Iolcos</a:t>
            </a:r>
            <a:r>
              <a:rPr lang="en-US" dirty="0"/>
              <a:t>. He was married to the sorceress </a:t>
            </a:r>
            <a:r>
              <a:rPr lang="en-US" b="1" dirty="0"/>
              <a:t>Medea</a:t>
            </a:r>
            <a:r>
              <a:rPr lang="en-US" dirty="0"/>
              <a:t>.</a:t>
            </a:r>
            <a:endParaRPr lang="sv-SE" dirty="0"/>
          </a:p>
        </p:txBody>
      </p:sp>
      <p:pic>
        <p:nvPicPr>
          <p:cNvPr id="1026" name="Picture 2" descr="The Golden Fleece | Greek myths, Greek heroes, Ancient greece">
            <a:extLst>
              <a:ext uri="{FF2B5EF4-FFF2-40B4-BE49-F238E27FC236}">
                <a16:creationId xmlns:a16="http://schemas.microsoft.com/office/drawing/2014/main" id="{B251908A-C221-41B6-B7A0-A94A4C9C6C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0775" y="2146475"/>
            <a:ext cx="955287" cy="73889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726980D-32FA-4E70-B0DE-E02802E9FE4F}"/>
              </a:ext>
            </a:extLst>
          </p:cNvPr>
          <p:cNvSpPr/>
          <p:nvPr/>
        </p:nvSpPr>
        <p:spPr>
          <a:xfrm>
            <a:off x="5850775" y="1785371"/>
            <a:ext cx="1087157" cy="276999"/>
          </a:xfrm>
          <a:prstGeom prst="rect">
            <a:avLst/>
          </a:prstGeom>
        </p:spPr>
        <p:txBody>
          <a:bodyPr wrap="none">
            <a:spAutoFit/>
          </a:bodyPr>
          <a:lstStyle/>
          <a:p>
            <a:r>
              <a:rPr lang="sv-SE" sz="1200" b="1" dirty="0"/>
              <a:t>Golden Fleece</a:t>
            </a:r>
          </a:p>
        </p:txBody>
      </p:sp>
      <p:cxnSp>
        <p:nvCxnSpPr>
          <p:cNvPr id="20" name="Straight Arrow Connector 19">
            <a:extLst>
              <a:ext uri="{FF2B5EF4-FFF2-40B4-BE49-F238E27FC236}">
                <a16:creationId xmlns:a16="http://schemas.microsoft.com/office/drawing/2014/main" id="{C20520F8-ACEA-4FD9-A8C0-CDFCF0BD7DB6}"/>
              </a:ext>
            </a:extLst>
          </p:cNvPr>
          <p:cNvCxnSpPr>
            <a:cxnSpLocks/>
            <a:stCxn id="5" idx="2"/>
            <a:endCxn id="1026" idx="0"/>
          </p:cNvCxnSpPr>
          <p:nvPr/>
        </p:nvCxnSpPr>
        <p:spPr>
          <a:xfrm>
            <a:off x="5724338" y="1828334"/>
            <a:ext cx="604081" cy="31814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4D31103-C16A-4106-B4BF-6821224B01CA}"/>
              </a:ext>
            </a:extLst>
          </p:cNvPr>
          <p:cNvSpPr/>
          <p:nvPr/>
        </p:nvSpPr>
        <p:spPr>
          <a:xfrm>
            <a:off x="2320413" y="5088539"/>
            <a:ext cx="7398930" cy="1477328"/>
          </a:xfrm>
          <a:prstGeom prst="rect">
            <a:avLst/>
          </a:prstGeom>
        </p:spPr>
        <p:txBody>
          <a:bodyPr wrap="square">
            <a:spAutoFit/>
          </a:bodyPr>
          <a:lstStyle/>
          <a:p>
            <a:r>
              <a:rPr lang="en-US" dirty="0"/>
              <a:t>The </a:t>
            </a:r>
            <a:r>
              <a:rPr lang="en-US" b="1" dirty="0"/>
              <a:t>Argonauts</a:t>
            </a:r>
            <a:r>
              <a:rPr lang="en-US" dirty="0"/>
              <a:t> were a band of heroes in Greek mythology, who in the years before the Trojan War (around 1300 BC) accompanied Jason to Colchis in his quest to find the Golden Fleece. Their name comes from their ship, </a:t>
            </a:r>
            <a:r>
              <a:rPr lang="en-US" b="1" dirty="0"/>
              <a:t>Argo</a:t>
            </a:r>
            <a:r>
              <a:rPr lang="en-US" dirty="0"/>
              <a:t>, named after its builder, </a:t>
            </a:r>
            <a:r>
              <a:rPr lang="en-US" b="1" dirty="0"/>
              <a:t>Argus</a:t>
            </a:r>
            <a:r>
              <a:rPr lang="en-US" dirty="0"/>
              <a:t>. They were sometimes called Minyans, after a prehistoric tribe in the area.</a:t>
            </a:r>
            <a:endParaRPr lang="sv-SE" dirty="0"/>
          </a:p>
        </p:txBody>
      </p:sp>
      <p:pic>
        <p:nvPicPr>
          <p:cNvPr id="41" name="Picture 4">
            <a:extLst>
              <a:ext uri="{FF2B5EF4-FFF2-40B4-BE49-F238E27FC236}">
                <a16:creationId xmlns:a16="http://schemas.microsoft.com/office/drawing/2014/main" id="{1CB0B072-6811-4747-9616-58C517C0851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78"/>
          <a:stretch/>
        </p:blipFill>
        <p:spPr bwMode="auto">
          <a:xfrm>
            <a:off x="10063988" y="4336677"/>
            <a:ext cx="1842859" cy="2474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118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CCD7AC-F7C7-4EA1-988E-DE3793EAFDC9}"/>
              </a:ext>
            </a:extLst>
          </p:cNvPr>
          <p:cNvPicPr>
            <a:picLocks noChangeAspect="1"/>
          </p:cNvPicPr>
          <p:nvPr/>
        </p:nvPicPr>
        <p:blipFill>
          <a:blip r:embed="rId2"/>
          <a:stretch>
            <a:fillRect/>
          </a:stretch>
        </p:blipFill>
        <p:spPr>
          <a:xfrm>
            <a:off x="4779690" y="0"/>
            <a:ext cx="7412309" cy="5107018"/>
          </a:xfrm>
          <a:prstGeom prst="rect">
            <a:avLst/>
          </a:prstGeom>
        </p:spPr>
      </p:pic>
      <p:pic>
        <p:nvPicPr>
          <p:cNvPr id="2" name="Picture 2" descr="The Golden Fleece | Greek myths, Greek heroes, Ancient greece">
            <a:extLst>
              <a:ext uri="{FF2B5EF4-FFF2-40B4-BE49-F238E27FC236}">
                <a16:creationId xmlns:a16="http://schemas.microsoft.com/office/drawing/2014/main" id="{482A48E6-7112-4CDA-A053-9173A514F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664" y="498249"/>
            <a:ext cx="2549027" cy="19716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9F50752-ADC2-4821-BE9F-92ED3A0A316A}"/>
              </a:ext>
            </a:extLst>
          </p:cNvPr>
          <p:cNvSpPr/>
          <p:nvPr/>
        </p:nvSpPr>
        <p:spPr>
          <a:xfrm>
            <a:off x="0" y="498249"/>
            <a:ext cx="2230664" cy="1200329"/>
          </a:xfrm>
          <a:prstGeom prst="rect">
            <a:avLst/>
          </a:prstGeom>
        </p:spPr>
        <p:txBody>
          <a:bodyPr wrap="square">
            <a:spAutoFit/>
          </a:bodyPr>
          <a:lstStyle/>
          <a:p>
            <a:r>
              <a:rPr lang="en-US" sz="1200" dirty="0"/>
              <a:t>In Greek mythology, </a:t>
            </a:r>
            <a:r>
              <a:rPr lang="en-US" sz="1200" b="1" dirty="0"/>
              <a:t>the Golden Fleece</a:t>
            </a:r>
            <a:r>
              <a:rPr lang="en-US" sz="1200" dirty="0"/>
              <a:t> is the fleece of the golden-woolled, winged ram, </a:t>
            </a:r>
            <a:r>
              <a:rPr lang="en-US" sz="1200" b="1" dirty="0"/>
              <a:t>Chrysomallos</a:t>
            </a:r>
            <a:r>
              <a:rPr lang="en-US" sz="1200" dirty="0"/>
              <a:t>, which was held in Colchis. The fleece is a symbol of authority and kingship.</a:t>
            </a:r>
            <a:endParaRPr lang="sv-SE" sz="1200" dirty="0"/>
          </a:p>
        </p:txBody>
      </p:sp>
      <p:sp>
        <p:nvSpPr>
          <p:cNvPr id="4" name="Rectangle 3">
            <a:extLst>
              <a:ext uri="{FF2B5EF4-FFF2-40B4-BE49-F238E27FC236}">
                <a16:creationId xmlns:a16="http://schemas.microsoft.com/office/drawing/2014/main" id="{D687ED91-13E1-405B-A154-3E44E7629013}"/>
              </a:ext>
            </a:extLst>
          </p:cNvPr>
          <p:cNvSpPr/>
          <p:nvPr/>
        </p:nvSpPr>
        <p:spPr>
          <a:xfrm>
            <a:off x="0" y="0"/>
            <a:ext cx="1519968" cy="369332"/>
          </a:xfrm>
          <a:prstGeom prst="rect">
            <a:avLst/>
          </a:prstGeom>
        </p:spPr>
        <p:txBody>
          <a:bodyPr wrap="none">
            <a:spAutoFit/>
          </a:bodyPr>
          <a:lstStyle/>
          <a:p>
            <a:r>
              <a:rPr lang="sv-SE" b="1" dirty="0"/>
              <a:t>Golden Fleece</a:t>
            </a:r>
          </a:p>
        </p:txBody>
      </p:sp>
      <p:sp>
        <p:nvSpPr>
          <p:cNvPr id="6" name="Rectangle 5">
            <a:extLst>
              <a:ext uri="{FF2B5EF4-FFF2-40B4-BE49-F238E27FC236}">
                <a16:creationId xmlns:a16="http://schemas.microsoft.com/office/drawing/2014/main" id="{232702EB-1EA8-46E9-BAD7-B45751981866}"/>
              </a:ext>
            </a:extLst>
          </p:cNvPr>
          <p:cNvSpPr/>
          <p:nvPr/>
        </p:nvSpPr>
        <p:spPr>
          <a:xfrm>
            <a:off x="9517626" y="3234813"/>
            <a:ext cx="796413" cy="3048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 name="Rectangle 9">
            <a:extLst>
              <a:ext uri="{FF2B5EF4-FFF2-40B4-BE49-F238E27FC236}">
                <a16:creationId xmlns:a16="http://schemas.microsoft.com/office/drawing/2014/main" id="{79EC90DD-3C71-4EE6-A177-915AF88C9C6C}"/>
              </a:ext>
            </a:extLst>
          </p:cNvPr>
          <p:cNvSpPr/>
          <p:nvPr/>
        </p:nvSpPr>
        <p:spPr>
          <a:xfrm>
            <a:off x="3686208" y="2660343"/>
            <a:ext cx="937372" cy="307777"/>
          </a:xfrm>
          <a:prstGeom prst="rect">
            <a:avLst/>
          </a:prstGeom>
          <a:solidFill>
            <a:srgbClr val="0070C0">
              <a:alpha val="50000"/>
            </a:srgbClr>
          </a:solidFill>
          <a:ln w="25400">
            <a:solidFill>
              <a:schemeClr val="tx1"/>
            </a:solidFill>
          </a:ln>
        </p:spPr>
        <p:txBody>
          <a:bodyPr wrap="none">
            <a:spAutoFit/>
          </a:bodyPr>
          <a:lstStyle/>
          <a:p>
            <a:r>
              <a:rPr lang="sv-SE" sz="1400" b="1" dirty="0"/>
              <a:t>Athhamas</a:t>
            </a:r>
          </a:p>
        </p:txBody>
      </p:sp>
      <p:sp>
        <p:nvSpPr>
          <p:cNvPr id="11" name="Rectangle 10">
            <a:extLst>
              <a:ext uri="{FF2B5EF4-FFF2-40B4-BE49-F238E27FC236}">
                <a16:creationId xmlns:a16="http://schemas.microsoft.com/office/drawing/2014/main" id="{70DC870D-F4B7-4E6F-ACB4-4FA7D4D6C2BE}"/>
              </a:ext>
            </a:extLst>
          </p:cNvPr>
          <p:cNvSpPr/>
          <p:nvPr/>
        </p:nvSpPr>
        <p:spPr>
          <a:xfrm>
            <a:off x="2637343" y="2660342"/>
            <a:ext cx="809837" cy="307777"/>
          </a:xfrm>
          <a:prstGeom prst="rect">
            <a:avLst/>
          </a:prstGeom>
          <a:solidFill>
            <a:srgbClr val="FF0000">
              <a:alpha val="50000"/>
            </a:srgbClr>
          </a:solidFill>
          <a:ln w="25400">
            <a:solidFill>
              <a:schemeClr val="tx1"/>
            </a:solidFill>
          </a:ln>
        </p:spPr>
        <p:txBody>
          <a:bodyPr wrap="none">
            <a:spAutoFit/>
          </a:bodyPr>
          <a:lstStyle/>
          <a:p>
            <a:r>
              <a:rPr lang="sv-SE" sz="1400" b="1" dirty="0"/>
              <a:t>Nephele</a:t>
            </a:r>
          </a:p>
        </p:txBody>
      </p:sp>
      <p:cxnSp>
        <p:nvCxnSpPr>
          <p:cNvPr id="12" name="Straight Arrow Connector 11">
            <a:extLst>
              <a:ext uri="{FF2B5EF4-FFF2-40B4-BE49-F238E27FC236}">
                <a16:creationId xmlns:a16="http://schemas.microsoft.com/office/drawing/2014/main" id="{6543B9E6-0024-4AD3-9E69-73FFDC8F9B50}"/>
              </a:ext>
            </a:extLst>
          </p:cNvPr>
          <p:cNvCxnSpPr>
            <a:cxnSpLocks/>
            <a:stCxn id="11" idx="3"/>
            <a:endCxn id="10" idx="1"/>
          </p:cNvCxnSpPr>
          <p:nvPr/>
        </p:nvCxnSpPr>
        <p:spPr>
          <a:xfrm>
            <a:off x="3447180" y="2814231"/>
            <a:ext cx="239028" cy="1"/>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9D7B220-08AC-4308-A583-B012B41A6EC6}"/>
              </a:ext>
            </a:extLst>
          </p:cNvPr>
          <p:cNvSpPr/>
          <p:nvPr/>
        </p:nvSpPr>
        <p:spPr>
          <a:xfrm>
            <a:off x="3359212" y="3480667"/>
            <a:ext cx="623761" cy="307777"/>
          </a:xfrm>
          <a:prstGeom prst="rect">
            <a:avLst/>
          </a:prstGeom>
          <a:solidFill>
            <a:srgbClr val="0070C0">
              <a:alpha val="50000"/>
            </a:srgbClr>
          </a:solidFill>
          <a:ln w="25400">
            <a:solidFill>
              <a:schemeClr val="tx1"/>
            </a:solidFill>
          </a:ln>
        </p:spPr>
        <p:txBody>
          <a:bodyPr wrap="none">
            <a:spAutoFit/>
          </a:bodyPr>
          <a:lstStyle/>
          <a:p>
            <a:r>
              <a:rPr lang="sv-SE" sz="1400" b="1" dirty="0"/>
              <a:t>Frixus</a:t>
            </a:r>
          </a:p>
        </p:txBody>
      </p:sp>
      <p:sp>
        <p:nvSpPr>
          <p:cNvPr id="18" name="Rectangle 17">
            <a:extLst>
              <a:ext uri="{FF2B5EF4-FFF2-40B4-BE49-F238E27FC236}">
                <a16:creationId xmlns:a16="http://schemas.microsoft.com/office/drawing/2014/main" id="{5C43A2B4-090E-4A42-82B5-6AF0AC7A16C3}"/>
              </a:ext>
            </a:extLst>
          </p:cNvPr>
          <p:cNvSpPr/>
          <p:nvPr/>
        </p:nvSpPr>
        <p:spPr>
          <a:xfrm>
            <a:off x="2496811" y="3480667"/>
            <a:ext cx="567784" cy="307777"/>
          </a:xfrm>
          <a:prstGeom prst="rect">
            <a:avLst/>
          </a:prstGeom>
          <a:solidFill>
            <a:srgbClr val="FF0000">
              <a:alpha val="50000"/>
            </a:srgbClr>
          </a:solidFill>
          <a:ln w="25400">
            <a:solidFill>
              <a:schemeClr val="tx1"/>
            </a:solidFill>
          </a:ln>
        </p:spPr>
        <p:txBody>
          <a:bodyPr wrap="none">
            <a:spAutoFit/>
          </a:bodyPr>
          <a:lstStyle/>
          <a:p>
            <a:r>
              <a:rPr lang="sv-SE" sz="1400" b="1" dirty="0"/>
              <a:t>Helle</a:t>
            </a:r>
          </a:p>
        </p:txBody>
      </p:sp>
      <p:cxnSp>
        <p:nvCxnSpPr>
          <p:cNvPr id="19" name="Straight Arrow Connector 18">
            <a:extLst>
              <a:ext uri="{FF2B5EF4-FFF2-40B4-BE49-F238E27FC236}">
                <a16:creationId xmlns:a16="http://schemas.microsoft.com/office/drawing/2014/main" id="{F42A0BCD-1B0E-4F0D-BB93-1BAADD94C08D}"/>
              </a:ext>
            </a:extLst>
          </p:cNvPr>
          <p:cNvCxnSpPr>
            <a:cxnSpLocks/>
            <a:endCxn id="18" idx="0"/>
          </p:cNvCxnSpPr>
          <p:nvPr/>
        </p:nvCxnSpPr>
        <p:spPr>
          <a:xfrm flipH="1">
            <a:off x="2780703" y="2814231"/>
            <a:ext cx="785992" cy="66643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1189D52-B5C6-41AA-86D1-17F7F5323DCA}"/>
              </a:ext>
            </a:extLst>
          </p:cNvPr>
          <p:cNvCxnSpPr>
            <a:cxnSpLocks/>
            <a:endCxn id="16" idx="0"/>
          </p:cNvCxnSpPr>
          <p:nvPr/>
        </p:nvCxnSpPr>
        <p:spPr>
          <a:xfrm>
            <a:off x="3566695" y="2814230"/>
            <a:ext cx="104398" cy="66643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617A440-A55C-43C7-AE61-082FDC3A3F95}"/>
              </a:ext>
            </a:extLst>
          </p:cNvPr>
          <p:cNvCxnSpPr>
            <a:cxnSpLocks/>
            <a:stCxn id="10" idx="3"/>
            <a:endCxn id="6" idx="1"/>
          </p:cNvCxnSpPr>
          <p:nvPr/>
        </p:nvCxnSpPr>
        <p:spPr>
          <a:xfrm>
            <a:off x="4623580" y="2814232"/>
            <a:ext cx="4894046" cy="572981"/>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D5CB8B71-1137-4C10-AD00-DD80214B5C1F}"/>
              </a:ext>
            </a:extLst>
          </p:cNvPr>
          <p:cNvPicPr>
            <a:picLocks noChangeAspect="1"/>
          </p:cNvPicPr>
          <p:nvPr/>
        </p:nvPicPr>
        <p:blipFill>
          <a:blip r:embed="rId4"/>
          <a:stretch>
            <a:fillRect/>
          </a:stretch>
        </p:blipFill>
        <p:spPr>
          <a:xfrm>
            <a:off x="4779689" y="4357682"/>
            <a:ext cx="7412309" cy="2509468"/>
          </a:xfrm>
          <a:prstGeom prst="rect">
            <a:avLst/>
          </a:prstGeom>
        </p:spPr>
      </p:pic>
      <p:sp>
        <p:nvSpPr>
          <p:cNvPr id="30" name="Rectangle 29">
            <a:extLst>
              <a:ext uri="{FF2B5EF4-FFF2-40B4-BE49-F238E27FC236}">
                <a16:creationId xmlns:a16="http://schemas.microsoft.com/office/drawing/2014/main" id="{157DACB5-87CD-455E-A92D-B663C5D85D29}"/>
              </a:ext>
            </a:extLst>
          </p:cNvPr>
          <p:cNvSpPr/>
          <p:nvPr/>
        </p:nvSpPr>
        <p:spPr>
          <a:xfrm>
            <a:off x="9281887" y="4625840"/>
            <a:ext cx="845103" cy="369332"/>
          </a:xfrm>
          <a:prstGeom prst="rect">
            <a:avLst/>
          </a:prstGeom>
        </p:spPr>
        <p:txBody>
          <a:bodyPr wrap="none">
            <a:spAutoFit/>
          </a:bodyPr>
          <a:lstStyle/>
          <a:p>
            <a:r>
              <a:rPr lang="sv-SE" b="1" dirty="0"/>
              <a:t>Colchis</a:t>
            </a:r>
          </a:p>
        </p:txBody>
      </p:sp>
      <p:cxnSp>
        <p:nvCxnSpPr>
          <p:cNvPr id="31" name="Straight Arrow Connector 30">
            <a:extLst>
              <a:ext uri="{FF2B5EF4-FFF2-40B4-BE49-F238E27FC236}">
                <a16:creationId xmlns:a16="http://schemas.microsoft.com/office/drawing/2014/main" id="{30B755AA-A24E-468E-9F5D-1F409D4E891D}"/>
              </a:ext>
            </a:extLst>
          </p:cNvPr>
          <p:cNvCxnSpPr>
            <a:cxnSpLocks/>
            <a:endCxn id="30" idx="2"/>
          </p:cNvCxnSpPr>
          <p:nvPr/>
        </p:nvCxnSpPr>
        <p:spPr>
          <a:xfrm flipH="1" flipV="1">
            <a:off x="9704439" y="4995172"/>
            <a:ext cx="501446" cy="215926"/>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EBC9E53-F11D-4B77-9091-7AF0BF274D8E}"/>
              </a:ext>
            </a:extLst>
          </p:cNvPr>
          <p:cNvSpPr/>
          <p:nvPr/>
        </p:nvSpPr>
        <p:spPr>
          <a:xfrm>
            <a:off x="5608398" y="5433196"/>
            <a:ext cx="996170" cy="369332"/>
          </a:xfrm>
          <a:prstGeom prst="rect">
            <a:avLst/>
          </a:prstGeom>
        </p:spPr>
        <p:txBody>
          <a:bodyPr wrap="none">
            <a:spAutoFit/>
          </a:bodyPr>
          <a:lstStyle/>
          <a:p>
            <a:r>
              <a:rPr lang="sv-SE" b="1" dirty="0"/>
              <a:t>Minyans</a:t>
            </a:r>
          </a:p>
        </p:txBody>
      </p:sp>
      <p:cxnSp>
        <p:nvCxnSpPr>
          <p:cNvPr id="37" name="Straight Arrow Connector 36">
            <a:extLst>
              <a:ext uri="{FF2B5EF4-FFF2-40B4-BE49-F238E27FC236}">
                <a16:creationId xmlns:a16="http://schemas.microsoft.com/office/drawing/2014/main" id="{A9AAB390-C958-4517-81A5-E3E963FE9474}"/>
              </a:ext>
            </a:extLst>
          </p:cNvPr>
          <p:cNvCxnSpPr/>
          <p:nvPr/>
        </p:nvCxnSpPr>
        <p:spPr>
          <a:xfrm flipV="1">
            <a:off x="5899355" y="5211098"/>
            <a:ext cx="4306530" cy="591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83AFB63A-9590-463B-BCB6-E19178B5F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40723"/>
            <a:ext cx="2409230" cy="3126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938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1D9A54-7240-4789-8CD5-AA4A18F2C4D1}"/>
              </a:ext>
            </a:extLst>
          </p:cNvPr>
          <p:cNvSpPr/>
          <p:nvPr/>
        </p:nvSpPr>
        <p:spPr>
          <a:xfrm>
            <a:off x="0" y="0"/>
            <a:ext cx="1165575" cy="369332"/>
          </a:xfrm>
          <a:prstGeom prst="rect">
            <a:avLst/>
          </a:prstGeom>
        </p:spPr>
        <p:txBody>
          <a:bodyPr wrap="none">
            <a:spAutoFit/>
          </a:bodyPr>
          <a:lstStyle/>
          <a:p>
            <a:r>
              <a:rPr lang="sv-SE" b="1" dirty="0"/>
              <a:t>Argonauts</a:t>
            </a:r>
          </a:p>
        </p:txBody>
      </p:sp>
      <p:pic>
        <p:nvPicPr>
          <p:cNvPr id="3" name="Picture 4">
            <a:extLst>
              <a:ext uri="{FF2B5EF4-FFF2-40B4-BE49-F238E27FC236}">
                <a16:creationId xmlns:a16="http://schemas.microsoft.com/office/drawing/2014/main" id="{D3D16223-E414-4DC3-9A22-22476E797D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8"/>
          <a:stretch/>
        </p:blipFill>
        <p:spPr bwMode="auto">
          <a:xfrm>
            <a:off x="321734" y="557189"/>
            <a:ext cx="4276956" cy="574361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4967644-BC71-4265-AFD0-587BD899BB1B}"/>
              </a:ext>
            </a:extLst>
          </p:cNvPr>
          <p:cNvSpPr/>
          <p:nvPr/>
        </p:nvSpPr>
        <p:spPr>
          <a:xfrm>
            <a:off x="4862068" y="697780"/>
            <a:ext cx="2952540" cy="3139321"/>
          </a:xfrm>
          <a:prstGeom prst="rect">
            <a:avLst/>
          </a:prstGeom>
        </p:spPr>
        <p:txBody>
          <a:bodyPr wrap="none">
            <a:spAutoFit/>
          </a:bodyPr>
          <a:lstStyle/>
          <a:p>
            <a:r>
              <a:rPr lang="en-US" dirty="0"/>
              <a:t>Builder: </a:t>
            </a:r>
            <a:r>
              <a:rPr lang="en-US" b="1" dirty="0"/>
              <a:t>Argus</a:t>
            </a:r>
          </a:p>
          <a:p>
            <a:r>
              <a:rPr lang="sv-SE" dirty="0"/>
              <a:t>Captian: </a:t>
            </a:r>
            <a:r>
              <a:rPr lang="sv-SE" b="1" dirty="0"/>
              <a:t>Jason</a:t>
            </a:r>
          </a:p>
          <a:p>
            <a:r>
              <a:rPr lang="sv-SE" dirty="0"/>
              <a:t>Helmsman(Steersman): </a:t>
            </a:r>
            <a:r>
              <a:rPr lang="sv-SE" b="1" dirty="0"/>
              <a:t>Tifis</a:t>
            </a:r>
            <a:r>
              <a:rPr lang="sv-SE" dirty="0"/>
              <a:t> </a:t>
            </a:r>
          </a:p>
          <a:p>
            <a:r>
              <a:rPr lang="sv-SE" dirty="0"/>
              <a:t>Pilot: </a:t>
            </a:r>
            <a:r>
              <a:rPr lang="sv-SE" b="1" dirty="0"/>
              <a:t>Lynkeus</a:t>
            </a:r>
          </a:p>
          <a:p>
            <a:r>
              <a:rPr lang="sv-SE" dirty="0"/>
              <a:t>Front compartment: </a:t>
            </a:r>
            <a:r>
              <a:rPr lang="sv-SE" b="1" dirty="0"/>
              <a:t>Heracles</a:t>
            </a:r>
          </a:p>
          <a:p>
            <a:r>
              <a:rPr lang="sv-SE" dirty="0"/>
              <a:t>Back comparment: </a:t>
            </a:r>
            <a:r>
              <a:rPr lang="sv-SE" b="1" dirty="0"/>
              <a:t>Peleus</a:t>
            </a:r>
          </a:p>
          <a:p>
            <a:r>
              <a:rPr lang="sv-SE" b="1" dirty="0"/>
              <a:t>                                   Telamon</a:t>
            </a:r>
          </a:p>
          <a:p>
            <a:r>
              <a:rPr lang="sv-SE" b="1" dirty="0"/>
              <a:t>Castor</a:t>
            </a:r>
            <a:r>
              <a:rPr lang="sv-SE" dirty="0"/>
              <a:t> and </a:t>
            </a:r>
            <a:r>
              <a:rPr lang="sv-SE" b="1" dirty="0"/>
              <a:t>Pollux</a:t>
            </a:r>
          </a:p>
          <a:p>
            <a:r>
              <a:rPr lang="sv-SE" b="1" dirty="0"/>
              <a:t>Oedipus</a:t>
            </a:r>
          </a:p>
          <a:p>
            <a:r>
              <a:rPr lang="sv-SE" b="1" dirty="0"/>
              <a:t>Theseus</a:t>
            </a:r>
          </a:p>
          <a:p>
            <a:r>
              <a:rPr lang="sv-SE" b="1" dirty="0"/>
              <a:t>...</a:t>
            </a:r>
          </a:p>
        </p:txBody>
      </p:sp>
      <p:pic>
        <p:nvPicPr>
          <p:cNvPr id="5" name="Picture 10">
            <a:extLst>
              <a:ext uri="{FF2B5EF4-FFF2-40B4-BE49-F238E27FC236}">
                <a16:creationId xmlns:a16="http://schemas.microsoft.com/office/drawing/2014/main" id="{D8B94B6F-2C5F-4F35-9AA6-0B875D7E4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5215" y="36421"/>
            <a:ext cx="1076220" cy="11434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C0AF197-4C70-4ED8-BB54-06FCC82E3788}"/>
              </a:ext>
            </a:extLst>
          </p:cNvPr>
          <p:cNvSpPr/>
          <p:nvPr/>
        </p:nvSpPr>
        <p:spPr>
          <a:xfrm>
            <a:off x="10868489" y="92333"/>
            <a:ext cx="538930" cy="276999"/>
          </a:xfrm>
          <a:prstGeom prst="rect">
            <a:avLst/>
          </a:prstGeom>
        </p:spPr>
        <p:txBody>
          <a:bodyPr wrap="none">
            <a:spAutoFit/>
          </a:bodyPr>
          <a:lstStyle/>
          <a:p>
            <a:r>
              <a:rPr lang="sv-SE" sz="1200" b="1" dirty="0"/>
              <a:t>Jason</a:t>
            </a:r>
          </a:p>
        </p:txBody>
      </p:sp>
      <p:pic>
        <p:nvPicPr>
          <p:cNvPr id="7" name="Picture 2" descr="Disney's Hercules Hades Zeus Heracles, png | PNGEgg">
            <a:extLst>
              <a:ext uri="{FF2B5EF4-FFF2-40B4-BE49-F238E27FC236}">
                <a16:creationId xmlns:a16="http://schemas.microsoft.com/office/drawing/2014/main" id="{48675CDD-A78A-4226-8656-A73DE1800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8302" y="1228729"/>
            <a:ext cx="870187" cy="12665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CA8412C-2E8A-4E1C-A8BC-ACE83891B33F}"/>
              </a:ext>
            </a:extLst>
          </p:cNvPr>
          <p:cNvSpPr/>
          <p:nvPr/>
        </p:nvSpPr>
        <p:spPr>
          <a:xfrm>
            <a:off x="10631969" y="1862019"/>
            <a:ext cx="726289" cy="276999"/>
          </a:xfrm>
          <a:prstGeom prst="rect">
            <a:avLst/>
          </a:prstGeom>
        </p:spPr>
        <p:txBody>
          <a:bodyPr wrap="none">
            <a:spAutoFit/>
          </a:bodyPr>
          <a:lstStyle/>
          <a:p>
            <a:r>
              <a:rPr lang="sv-SE" sz="1200" b="1" dirty="0"/>
              <a:t>Heracles</a:t>
            </a:r>
            <a:endParaRPr lang="sv-SE" sz="1200" dirty="0"/>
          </a:p>
        </p:txBody>
      </p:sp>
      <p:sp>
        <p:nvSpPr>
          <p:cNvPr id="9" name="Rectangle 8">
            <a:extLst>
              <a:ext uri="{FF2B5EF4-FFF2-40B4-BE49-F238E27FC236}">
                <a16:creationId xmlns:a16="http://schemas.microsoft.com/office/drawing/2014/main" id="{9A3E64EC-0EDD-4A5E-928F-2895FAEFBF93}"/>
              </a:ext>
            </a:extLst>
          </p:cNvPr>
          <p:cNvSpPr/>
          <p:nvPr/>
        </p:nvSpPr>
        <p:spPr>
          <a:xfrm>
            <a:off x="9159432" y="2949364"/>
            <a:ext cx="670696" cy="307777"/>
          </a:xfrm>
          <a:prstGeom prst="rect">
            <a:avLst/>
          </a:prstGeom>
          <a:solidFill>
            <a:srgbClr val="0070C0">
              <a:alpha val="50000"/>
            </a:srgbClr>
          </a:solidFill>
          <a:ln w="25400">
            <a:solidFill>
              <a:schemeClr val="tx1"/>
            </a:solidFill>
          </a:ln>
        </p:spPr>
        <p:txBody>
          <a:bodyPr wrap="none">
            <a:spAutoFit/>
          </a:bodyPr>
          <a:lstStyle/>
          <a:p>
            <a:r>
              <a:rPr lang="sv-SE" sz="1400" b="1" dirty="0"/>
              <a:t>Peleus</a:t>
            </a:r>
          </a:p>
        </p:txBody>
      </p:sp>
      <p:pic>
        <p:nvPicPr>
          <p:cNvPr id="10" name="Picture 4" descr="High Res Achilles Wallpapers #922960 Wallpaper">
            <a:extLst>
              <a:ext uri="{FF2B5EF4-FFF2-40B4-BE49-F238E27FC236}">
                <a16:creationId xmlns:a16="http://schemas.microsoft.com/office/drawing/2014/main" id="{61619976-21EE-49EF-A807-73BB7E56D6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049" y="2495309"/>
            <a:ext cx="1180268" cy="121589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F3A31AA6-7850-46FC-9317-8342E07DC58E}"/>
              </a:ext>
            </a:extLst>
          </p:cNvPr>
          <p:cNvCxnSpPr>
            <a:cxnSpLocks/>
            <a:stCxn id="9" idx="3"/>
            <a:endCxn id="12" idx="1"/>
          </p:cNvCxnSpPr>
          <p:nvPr/>
        </p:nvCxnSpPr>
        <p:spPr>
          <a:xfrm>
            <a:off x="9830128" y="3103253"/>
            <a:ext cx="480551" cy="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F570414-55D1-4F9B-A105-25450FA256FA}"/>
              </a:ext>
            </a:extLst>
          </p:cNvPr>
          <p:cNvSpPr/>
          <p:nvPr/>
        </p:nvSpPr>
        <p:spPr>
          <a:xfrm>
            <a:off x="10310679" y="2949365"/>
            <a:ext cx="761747" cy="307777"/>
          </a:xfrm>
          <a:prstGeom prst="rect">
            <a:avLst/>
          </a:prstGeom>
          <a:solidFill>
            <a:srgbClr val="0070C0">
              <a:alpha val="50000"/>
            </a:srgbClr>
          </a:solidFill>
          <a:ln w="25400">
            <a:solidFill>
              <a:schemeClr val="tx1"/>
            </a:solidFill>
          </a:ln>
        </p:spPr>
        <p:txBody>
          <a:bodyPr wrap="none">
            <a:spAutoFit/>
          </a:bodyPr>
          <a:lstStyle/>
          <a:p>
            <a:r>
              <a:rPr lang="sv-SE" sz="1400" b="1" dirty="0"/>
              <a:t>Achilles</a:t>
            </a:r>
          </a:p>
        </p:txBody>
      </p:sp>
      <p:sp>
        <p:nvSpPr>
          <p:cNvPr id="15" name="Rectangle 14">
            <a:extLst>
              <a:ext uri="{FF2B5EF4-FFF2-40B4-BE49-F238E27FC236}">
                <a16:creationId xmlns:a16="http://schemas.microsoft.com/office/drawing/2014/main" id="{84626FE3-C18D-40E3-832A-16018249E783}"/>
              </a:ext>
            </a:extLst>
          </p:cNvPr>
          <p:cNvSpPr/>
          <p:nvPr/>
        </p:nvSpPr>
        <p:spPr>
          <a:xfrm>
            <a:off x="10369236" y="3834107"/>
            <a:ext cx="1251753" cy="307777"/>
          </a:xfrm>
          <a:prstGeom prst="rect">
            <a:avLst/>
          </a:prstGeom>
          <a:solidFill>
            <a:srgbClr val="0070C0">
              <a:alpha val="50000"/>
            </a:srgbClr>
          </a:solidFill>
          <a:ln w="25400">
            <a:solidFill>
              <a:schemeClr val="tx1"/>
            </a:solidFill>
          </a:ln>
        </p:spPr>
        <p:txBody>
          <a:bodyPr wrap="none">
            <a:spAutoFit/>
          </a:bodyPr>
          <a:lstStyle/>
          <a:p>
            <a:r>
              <a:rPr lang="sv-SE" sz="1400" b="1" dirty="0"/>
              <a:t>Ajax the Great</a:t>
            </a:r>
          </a:p>
        </p:txBody>
      </p:sp>
      <p:sp>
        <p:nvSpPr>
          <p:cNvPr id="22" name="Rectangle 21">
            <a:extLst>
              <a:ext uri="{FF2B5EF4-FFF2-40B4-BE49-F238E27FC236}">
                <a16:creationId xmlns:a16="http://schemas.microsoft.com/office/drawing/2014/main" id="{6CBF8993-CBDD-473B-AC7B-E0647EFD650A}"/>
              </a:ext>
            </a:extLst>
          </p:cNvPr>
          <p:cNvSpPr/>
          <p:nvPr/>
        </p:nvSpPr>
        <p:spPr>
          <a:xfrm>
            <a:off x="9159432" y="3842459"/>
            <a:ext cx="818366" cy="307777"/>
          </a:xfrm>
          <a:prstGeom prst="rect">
            <a:avLst/>
          </a:prstGeom>
          <a:solidFill>
            <a:srgbClr val="0070C0">
              <a:alpha val="50000"/>
            </a:srgbClr>
          </a:solidFill>
          <a:ln w="25400">
            <a:solidFill>
              <a:schemeClr val="tx1"/>
            </a:solidFill>
          </a:ln>
        </p:spPr>
        <p:txBody>
          <a:bodyPr wrap="none">
            <a:spAutoFit/>
          </a:bodyPr>
          <a:lstStyle/>
          <a:p>
            <a:r>
              <a:rPr lang="sv-SE" sz="1400" b="1" dirty="0"/>
              <a:t>Telamon</a:t>
            </a:r>
          </a:p>
        </p:txBody>
      </p:sp>
      <p:cxnSp>
        <p:nvCxnSpPr>
          <p:cNvPr id="23" name="Straight Arrow Connector 22">
            <a:extLst>
              <a:ext uri="{FF2B5EF4-FFF2-40B4-BE49-F238E27FC236}">
                <a16:creationId xmlns:a16="http://schemas.microsoft.com/office/drawing/2014/main" id="{55496C90-EFBF-40AB-A2BB-257A717F5237}"/>
              </a:ext>
            </a:extLst>
          </p:cNvPr>
          <p:cNvCxnSpPr>
            <a:cxnSpLocks/>
            <a:stCxn id="22" idx="3"/>
            <a:endCxn id="15" idx="1"/>
          </p:cNvCxnSpPr>
          <p:nvPr/>
        </p:nvCxnSpPr>
        <p:spPr>
          <a:xfrm flipV="1">
            <a:off x="9977798" y="3987996"/>
            <a:ext cx="391438" cy="835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39AB1F5-DE81-44C4-B8FB-448B0A8B6CF8}"/>
              </a:ext>
            </a:extLst>
          </p:cNvPr>
          <p:cNvSpPr/>
          <p:nvPr/>
        </p:nvSpPr>
        <p:spPr>
          <a:xfrm>
            <a:off x="8645091" y="4450203"/>
            <a:ext cx="1602362" cy="276999"/>
          </a:xfrm>
          <a:prstGeom prst="rect">
            <a:avLst/>
          </a:prstGeom>
        </p:spPr>
        <p:txBody>
          <a:bodyPr wrap="none">
            <a:spAutoFit/>
          </a:bodyPr>
          <a:lstStyle/>
          <a:p>
            <a:r>
              <a:rPr lang="sv-SE" sz="1200" b="1" dirty="0"/>
              <a:t>Gemini (constellation)</a:t>
            </a:r>
          </a:p>
        </p:txBody>
      </p:sp>
      <p:pic>
        <p:nvPicPr>
          <p:cNvPr id="4098" name="Picture 2" descr="Natthimmel Med Gemini Constellation Illustration Vektor Illustrationer -  Illustration av connectivity, kalender: 81604891">
            <a:extLst>
              <a:ext uri="{FF2B5EF4-FFF2-40B4-BE49-F238E27FC236}">
                <a16:creationId xmlns:a16="http://schemas.microsoft.com/office/drawing/2014/main" id="{60FD24BB-9104-4DE4-ACFE-391CFF1DB21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01572" y="4381277"/>
            <a:ext cx="1251753" cy="125175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C227A98E-5A25-41D8-ADA6-0B202B716524}"/>
              </a:ext>
            </a:extLst>
          </p:cNvPr>
          <p:cNvSpPr/>
          <p:nvPr/>
        </p:nvSpPr>
        <p:spPr>
          <a:xfrm>
            <a:off x="7980025" y="5781531"/>
            <a:ext cx="715260" cy="276999"/>
          </a:xfrm>
          <a:prstGeom prst="rect">
            <a:avLst/>
          </a:prstGeom>
        </p:spPr>
        <p:txBody>
          <a:bodyPr wrap="none">
            <a:spAutoFit/>
          </a:bodyPr>
          <a:lstStyle/>
          <a:p>
            <a:r>
              <a:rPr lang="sv-SE" sz="1200" b="1" dirty="0"/>
              <a:t>Oedipus</a:t>
            </a:r>
          </a:p>
        </p:txBody>
      </p:sp>
      <p:pic>
        <p:nvPicPr>
          <p:cNvPr id="31" name="Picture 2" descr="Sophocles - The plays | Britannica">
            <a:extLst>
              <a:ext uri="{FF2B5EF4-FFF2-40B4-BE49-F238E27FC236}">
                <a16:creationId xmlns:a16="http://schemas.microsoft.com/office/drawing/2014/main" id="{F5AD077A-AA96-4A47-9ABF-B6D820B1C9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8662" y="5028164"/>
            <a:ext cx="616623" cy="79232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1302212F-87D2-448B-BBB3-16B16E37B069}"/>
              </a:ext>
            </a:extLst>
          </p:cNvPr>
          <p:cNvPicPr>
            <a:picLocks noChangeAspect="1"/>
          </p:cNvPicPr>
          <p:nvPr/>
        </p:nvPicPr>
        <p:blipFill>
          <a:blip r:embed="rId8"/>
          <a:stretch>
            <a:fillRect/>
          </a:stretch>
        </p:blipFill>
        <p:spPr>
          <a:xfrm>
            <a:off x="6552373" y="4879654"/>
            <a:ext cx="793664" cy="1061142"/>
          </a:xfrm>
          <a:prstGeom prst="rect">
            <a:avLst/>
          </a:prstGeom>
        </p:spPr>
      </p:pic>
      <p:sp>
        <p:nvSpPr>
          <p:cNvPr id="29" name="Rectangle 28">
            <a:extLst>
              <a:ext uri="{FF2B5EF4-FFF2-40B4-BE49-F238E27FC236}">
                <a16:creationId xmlns:a16="http://schemas.microsoft.com/office/drawing/2014/main" id="{EC1FF1DB-07C5-444F-B6A8-3885EAF070F6}"/>
              </a:ext>
            </a:extLst>
          </p:cNvPr>
          <p:cNvSpPr/>
          <p:nvPr/>
        </p:nvSpPr>
        <p:spPr>
          <a:xfrm>
            <a:off x="6597185" y="5922713"/>
            <a:ext cx="704039" cy="276999"/>
          </a:xfrm>
          <a:prstGeom prst="rect">
            <a:avLst/>
          </a:prstGeom>
        </p:spPr>
        <p:txBody>
          <a:bodyPr wrap="none">
            <a:spAutoFit/>
          </a:bodyPr>
          <a:lstStyle/>
          <a:p>
            <a:r>
              <a:rPr lang="sv-SE" sz="1200" b="1" dirty="0"/>
              <a:t>Theseus</a:t>
            </a:r>
            <a:endParaRPr lang="sv-SE" sz="1200" dirty="0"/>
          </a:p>
        </p:txBody>
      </p:sp>
      <p:cxnSp>
        <p:nvCxnSpPr>
          <p:cNvPr id="35" name="Straight Arrow Connector 34">
            <a:extLst>
              <a:ext uri="{FF2B5EF4-FFF2-40B4-BE49-F238E27FC236}">
                <a16:creationId xmlns:a16="http://schemas.microsoft.com/office/drawing/2014/main" id="{ED069441-E16C-4927-8706-95F671F35A62}"/>
              </a:ext>
            </a:extLst>
          </p:cNvPr>
          <p:cNvCxnSpPr>
            <a:cxnSpLocks/>
            <a:stCxn id="5" idx="1"/>
          </p:cNvCxnSpPr>
          <p:nvPr/>
        </p:nvCxnSpPr>
        <p:spPr>
          <a:xfrm flipH="1">
            <a:off x="6381135" y="608146"/>
            <a:ext cx="4634080" cy="571725"/>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3776600-B99A-46B6-A248-A115F060D79A}"/>
              </a:ext>
            </a:extLst>
          </p:cNvPr>
          <p:cNvCxnSpPr>
            <a:cxnSpLocks/>
            <a:stCxn id="7" idx="1"/>
          </p:cNvCxnSpPr>
          <p:nvPr/>
        </p:nvCxnSpPr>
        <p:spPr>
          <a:xfrm flipH="1">
            <a:off x="7814608" y="1862019"/>
            <a:ext cx="2183694" cy="71219"/>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8C3B6A-A11B-4284-99E6-81514E6E1E79}"/>
              </a:ext>
            </a:extLst>
          </p:cNvPr>
          <p:cNvCxnSpPr>
            <a:cxnSpLocks/>
            <a:stCxn id="9" idx="1"/>
          </p:cNvCxnSpPr>
          <p:nvPr/>
        </p:nvCxnSpPr>
        <p:spPr>
          <a:xfrm flipH="1" flipV="1">
            <a:off x="7447902" y="2296121"/>
            <a:ext cx="1711530" cy="807132"/>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4773834-966A-4913-AAC2-80E98C635E10}"/>
              </a:ext>
            </a:extLst>
          </p:cNvPr>
          <p:cNvCxnSpPr>
            <a:cxnSpLocks/>
            <a:stCxn id="22" idx="1"/>
          </p:cNvCxnSpPr>
          <p:nvPr/>
        </p:nvCxnSpPr>
        <p:spPr>
          <a:xfrm flipH="1" flipV="1">
            <a:off x="7631256" y="2566528"/>
            <a:ext cx="1528176" cy="1429820"/>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C2AF257A-8C39-4109-B102-6477726405CE}"/>
              </a:ext>
            </a:extLst>
          </p:cNvPr>
          <p:cNvCxnSpPr>
            <a:cxnSpLocks/>
            <a:stCxn id="28" idx="1"/>
          </p:cNvCxnSpPr>
          <p:nvPr/>
        </p:nvCxnSpPr>
        <p:spPr>
          <a:xfrm flipH="1" flipV="1">
            <a:off x="6636365" y="2866834"/>
            <a:ext cx="2008726" cy="1721869"/>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760A464-A9F2-41FC-959B-378AF90DACF5}"/>
              </a:ext>
            </a:extLst>
          </p:cNvPr>
          <p:cNvCxnSpPr>
            <a:cxnSpLocks/>
            <a:stCxn id="31" idx="0"/>
          </p:cNvCxnSpPr>
          <p:nvPr/>
        </p:nvCxnSpPr>
        <p:spPr>
          <a:xfrm flipH="1" flipV="1">
            <a:off x="5769964" y="3131940"/>
            <a:ext cx="2617010" cy="1896224"/>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806CB6B-7E74-4884-8284-105B71E25294}"/>
              </a:ext>
            </a:extLst>
          </p:cNvPr>
          <p:cNvCxnSpPr>
            <a:cxnSpLocks/>
            <a:stCxn id="32" idx="0"/>
          </p:cNvCxnSpPr>
          <p:nvPr/>
        </p:nvCxnSpPr>
        <p:spPr>
          <a:xfrm flipH="1" flipV="1">
            <a:off x="5593581" y="3487574"/>
            <a:ext cx="1355624" cy="1392080"/>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321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101B3CC-B49F-4CE0-B198-228D1D428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6" name="Picture 4">
            <a:extLst>
              <a:ext uri="{FF2B5EF4-FFF2-40B4-BE49-F238E27FC236}">
                <a16:creationId xmlns:a16="http://schemas.microsoft.com/office/drawing/2014/main" id="{92C7CA48-3477-4B6D-9463-86DA01AB10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78"/>
          <a:stretch/>
        </p:blipFill>
        <p:spPr bwMode="auto">
          <a:xfrm>
            <a:off x="321734" y="557189"/>
            <a:ext cx="4276956" cy="574361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p&#10;&#10;Description automatically generated">
            <a:extLst>
              <a:ext uri="{FF2B5EF4-FFF2-40B4-BE49-F238E27FC236}">
                <a16:creationId xmlns:a16="http://schemas.microsoft.com/office/drawing/2014/main" id="{1379D11F-4418-491E-A17A-35CB1F75FC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08" r="2989"/>
          <a:stretch/>
        </p:blipFill>
        <p:spPr bwMode="auto">
          <a:xfrm>
            <a:off x="4772525" y="557189"/>
            <a:ext cx="7097742" cy="57436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F07103A-D4EE-49FA-A183-66C41D5DEB50}"/>
              </a:ext>
            </a:extLst>
          </p:cNvPr>
          <p:cNvSpPr/>
          <p:nvPr/>
        </p:nvSpPr>
        <p:spPr>
          <a:xfrm>
            <a:off x="0" y="0"/>
            <a:ext cx="1165575" cy="369332"/>
          </a:xfrm>
          <a:prstGeom prst="rect">
            <a:avLst/>
          </a:prstGeom>
        </p:spPr>
        <p:txBody>
          <a:bodyPr wrap="none">
            <a:spAutoFit/>
          </a:bodyPr>
          <a:lstStyle/>
          <a:p>
            <a:r>
              <a:rPr lang="sv-SE" b="1" dirty="0"/>
              <a:t>Argonauts</a:t>
            </a:r>
          </a:p>
        </p:txBody>
      </p:sp>
      <p:pic>
        <p:nvPicPr>
          <p:cNvPr id="3078" name="Picture 6" descr="Medea">
            <a:extLst>
              <a:ext uri="{FF2B5EF4-FFF2-40B4-BE49-F238E27FC236}">
                <a16:creationId xmlns:a16="http://schemas.microsoft.com/office/drawing/2014/main" id="{4E0B3622-F9F8-44FA-BABC-13F731342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79950" y="2680506"/>
            <a:ext cx="912050" cy="149698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E247A2C-A38E-44E1-B8F1-A3601366912B}"/>
              </a:ext>
            </a:extLst>
          </p:cNvPr>
          <p:cNvSpPr/>
          <p:nvPr/>
        </p:nvSpPr>
        <p:spPr>
          <a:xfrm>
            <a:off x="11346897" y="4177488"/>
            <a:ext cx="854721" cy="369332"/>
          </a:xfrm>
          <a:prstGeom prst="rect">
            <a:avLst/>
          </a:prstGeom>
        </p:spPr>
        <p:txBody>
          <a:bodyPr wrap="none">
            <a:spAutoFit/>
          </a:bodyPr>
          <a:lstStyle/>
          <a:p>
            <a:r>
              <a:rPr lang="sv-SE" b="1" dirty="0"/>
              <a:t>Medea</a:t>
            </a:r>
          </a:p>
        </p:txBody>
      </p:sp>
      <p:sp>
        <p:nvSpPr>
          <p:cNvPr id="7" name="Rectangle 6">
            <a:extLst>
              <a:ext uri="{FF2B5EF4-FFF2-40B4-BE49-F238E27FC236}">
                <a16:creationId xmlns:a16="http://schemas.microsoft.com/office/drawing/2014/main" id="{9250E0AB-5CBD-4F6D-98AD-FA5891BC5EF8}"/>
              </a:ext>
            </a:extLst>
          </p:cNvPr>
          <p:cNvSpPr/>
          <p:nvPr/>
        </p:nvSpPr>
        <p:spPr>
          <a:xfrm>
            <a:off x="10158745" y="2423503"/>
            <a:ext cx="2031731" cy="338554"/>
          </a:xfrm>
          <a:prstGeom prst="rect">
            <a:avLst/>
          </a:prstGeom>
        </p:spPr>
        <p:txBody>
          <a:bodyPr wrap="square">
            <a:spAutoFit/>
          </a:bodyPr>
          <a:lstStyle/>
          <a:p>
            <a:r>
              <a:rPr lang="sv-SE" sz="1600" b="1" dirty="0"/>
              <a:t>King Aeëtes of Colchis</a:t>
            </a:r>
          </a:p>
        </p:txBody>
      </p:sp>
      <p:sp>
        <p:nvSpPr>
          <p:cNvPr id="9" name="Rectangle 8">
            <a:extLst>
              <a:ext uri="{FF2B5EF4-FFF2-40B4-BE49-F238E27FC236}">
                <a16:creationId xmlns:a16="http://schemas.microsoft.com/office/drawing/2014/main" id="{1A8A7D43-3118-48CB-9639-B051C3C5367E}"/>
              </a:ext>
            </a:extLst>
          </p:cNvPr>
          <p:cNvSpPr/>
          <p:nvPr/>
        </p:nvSpPr>
        <p:spPr>
          <a:xfrm>
            <a:off x="3974915" y="2591807"/>
            <a:ext cx="582211" cy="276999"/>
          </a:xfrm>
          <a:prstGeom prst="rect">
            <a:avLst/>
          </a:prstGeom>
        </p:spPr>
        <p:txBody>
          <a:bodyPr wrap="none">
            <a:spAutoFit/>
          </a:bodyPr>
          <a:lstStyle/>
          <a:p>
            <a:r>
              <a:rPr lang="sv-SE" sz="1200" b="1" dirty="0"/>
              <a:t>Aeaea</a:t>
            </a:r>
          </a:p>
        </p:txBody>
      </p:sp>
      <p:cxnSp>
        <p:nvCxnSpPr>
          <p:cNvPr id="14" name="Straight Arrow Connector 13">
            <a:extLst>
              <a:ext uri="{FF2B5EF4-FFF2-40B4-BE49-F238E27FC236}">
                <a16:creationId xmlns:a16="http://schemas.microsoft.com/office/drawing/2014/main" id="{945E0761-47DC-4067-9051-849316F81431}"/>
              </a:ext>
            </a:extLst>
          </p:cNvPr>
          <p:cNvCxnSpPr>
            <a:cxnSpLocks/>
            <a:endCxn id="9" idx="3"/>
          </p:cNvCxnSpPr>
          <p:nvPr/>
        </p:nvCxnSpPr>
        <p:spPr>
          <a:xfrm flipH="1" flipV="1">
            <a:off x="4557126" y="2730307"/>
            <a:ext cx="1538876" cy="441158"/>
          </a:xfrm>
          <a:prstGeom prst="straightConnector1">
            <a:avLst/>
          </a:prstGeom>
          <a:ln>
            <a:solidFill>
              <a:schemeClr val="tx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3080" name="Picture 8">
            <a:extLst>
              <a:ext uri="{FF2B5EF4-FFF2-40B4-BE49-F238E27FC236}">
                <a16:creationId xmlns:a16="http://schemas.microsoft.com/office/drawing/2014/main" id="{78A7E1F5-9DF6-47FD-9863-7501AD95D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0637" y="557190"/>
            <a:ext cx="1268815" cy="207781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8895FDA-0E85-4214-BA6C-BB27F1E496EA}"/>
              </a:ext>
            </a:extLst>
          </p:cNvPr>
          <p:cNvSpPr/>
          <p:nvPr/>
        </p:nvSpPr>
        <p:spPr>
          <a:xfrm>
            <a:off x="3622651" y="283160"/>
            <a:ext cx="650947" cy="369332"/>
          </a:xfrm>
          <a:prstGeom prst="rect">
            <a:avLst/>
          </a:prstGeom>
        </p:spPr>
        <p:txBody>
          <a:bodyPr wrap="none">
            <a:spAutoFit/>
          </a:bodyPr>
          <a:lstStyle/>
          <a:p>
            <a:r>
              <a:rPr lang="sv-SE" b="1" dirty="0"/>
              <a:t>Circe</a:t>
            </a:r>
          </a:p>
        </p:txBody>
      </p:sp>
      <p:pic>
        <p:nvPicPr>
          <p:cNvPr id="3082" name="Picture 10" descr="達人專欄] 不可思議傳聞《媚惑歌姬＊海妖賽壬》 - FisherSakana的創作- 巴哈姆特">
            <a:extLst>
              <a:ext uri="{FF2B5EF4-FFF2-40B4-BE49-F238E27FC236}">
                <a16:creationId xmlns:a16="http://schemas.microsoft.com/office/drawing/2014/main" id="{9C407CB1-FB47-47A7-89D0-4D50F729A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4033" y="5479793"/>
            <a:ext cx="1454867" cy="109960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A951979-FF6E-43D8-90F3-300B4F64A597}"/>
              </a:ext>
            </a:extLst>
          </p:cNvPr>
          <p:cNvSpPr/>
          <p:nvPr/>
        </p:nvSpPr>
        <p:spPr>
          <a:xfrm>
            <a:off x="3910698" y="6547101"/>
            <a:ext cx="720710" cy="369332"/>
          </a:xfrm>
          <a:prstGeom prst="rect">
            <a:avLst/>
          </a:prstGeom>
        </p:spPr>
        <p:txBody>
          <a:bodyPr wrap="none">
            <a:spAutoFit/>
          </a:bodyPr>
          <a:lstStyle/>
          <a:p>
            <a:r>
              <a:rPr lang="sv-SE" b="1" dirty="0"/>
              <a:t>Siren </a:t>
            </a:r>
          </a:p>
        </p:txBody>
      </p:sp>
      <p:sp>
        <p:nvSpPr>
          <p:cNvPr id="4" name="Rectangle 3">
            <a:extLst>
              <a:ext uri="{FF2B5EF4-FFF2-40B4-BE49-F238E27FC236}">
                <a16:creationId xmlns:a16="http://schemas.microsoft.com/office/drawing/2014/main" id="{4C9E44BC-76DD-46F1-AAF0-4170C37A43D5}"/>
              </a:ext>
            </a:extLst>
          </p:cNvPr>
          <p:cNvSpPr/>
          <p:nvPr/>
        </p:nvSpPr>
        <p:spPr>
          <a:xfrm>
            <a:off x="8206853" y="2684140"/>
            <a:ext cx="755656" cy="338554"/>
          </a:xfrm>
          <a:prstGeom prst="rect">
            <a:avLst/>
          </a:prstGeom>
        </p:spPr>
        <p:txBody>
          <a:bodyPr wrap="none">
            <a:spAutoFit/>
          </a:bodyPr>
          <a:lstStyle/>
          <a:p>
            <a:r>
              <a:rPr lang="sv-SE" sz="1600" b="1" dirty="0"/>
              <a:t>Thrace</a:t>
            </a:r>
          </a:p>
        </p:txBody>
      </p:sp>
    </p:spTree>
    <p:extLst>
      <p:ext uri="{BB962C8B-B14F-4D97-AF65-F5344CB8AC3E}">
        <p14:creationId xmlns:p14="http://schemas.microsoft.com/office/powerpoint/2010/main" val="3069696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345AED6-3113-4A08-815D-0D1ADFA41134}"/>
              </a:ext>
            </a:extLst>
          </p:cNvPr>
          <p:cNvSpPr/>
          <p:nvPr/>
        </p:nvSpPr>
        <p:spPr>
          <a:xfrm>
            <a:off x="0" y="0"/>
            <a:ext cx="986232" cy="369332"/>
          </a:xfrm>
          <a:prstGeom prst="rect">
            <a:avLst/>
          </a:prstGeom>
        </p:spPr>
        <p:txBody>
          <a:bodyPr wrap="none">
            <a:spAutoFit/>
          </a:bodyPr>
          <a:lstStyle/>
          <a:p>
            <a:r>
              <a:rPr lang="sv-SE" b="1" dirty="0"/>
              <a:t>Heracles</a:t>
            </a:r>
          </a:p>
        </p:txBody>
      </p:sp>
      <p:pic>
        <p:nvPicPr>
          <p:cNvPr id="15362" name="Picture 2">
            <a:extLst>
              <a:ext uri="{FF2B5EF4-FFF2-40B4-BE49-F238E27FC236}">
                <a16:creationId xmlns:a16="http://schemas.microsoft.com/office/drawing/2014/main" id="{12448BE0-65F7-4D2C-9D53-71B14DA00A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9952" y="168447"/>
            <a:ext cx="1580699" cy="23007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BC24EA0D-8C1E-41EE-9815-2F35B70933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841" y="5517626"/>
            <a:ext cx="663627" cy="965926"/>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6FCFF0B-1FD3-41EB-9F21-7B29B9550F87}"/>
              </a:ext>
            </a:extLst>
          </p:cNvPr>
          <p:cNvGrpSpPr/>
          <p:nvPr/>
        </p:nvGrpSpPr>
        <p:grpSpPr>
          <a:xfrm>
            <a:off x="2062885" y="2513873"/>
            <a:ext cx="5200650" cy="4276090"/>
            <a:chOff x="6991350" y="8549"/>
            <a:chExt cx="5200650" cy="4276090"/>
          </a:xfrm>
        </p:grpSpPr>
        <p:pic>
          <p:nvPicPr>
            <p:cNvPr id="6" name="Picture 2" descr="Argos is located in Greece">
              <a:extLst>
                <a:ext uri="{FF2B5EF4-FFF2-40B4-BE49-F238E27FC236}">
                  <a16:creationId xmlns:a16="http://schemas.microsoft.com/office/drawing/2014/main" id="{A2CD13C4-237B-480A-A8A3-12EDDC199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B772D1B-1C6F-4177-A3B8-1AFB3A545964}"/>
                </a:ext>
              </a:extLst>
            </p:cNvPr>
            <p:cNvSpPr/>
            <p:nvPr/>
          </p:nvSpPr>
          <p:spPr>
            <a:xfrm>
              <a:off x="8577242" y="1872334"/>
              <a:ext cx="861133" cy="369332"/>
            </a:xfrm>
            <a:prstGeom prst="rect">
              <a:avLst/>
            </a:prstGeom>
          </p:spPr>
          <p:txBody>
            <a:bodyPr wrap="none">
              <a:spAutoFit/>
            </a:bodyPr>
            <a:lstStyle/>
            <a:p>
              <a:r>
                <a:rPr lang="sv-SE" b="1" dirty="0"/>
                <a:t>Thebes</a:t>
              </a:r>
            </a:p>
          </p:txBody>
        </p:sp>
        <p:sp>
          <p:nvSpPr>
            <p:cNvPr id="8" name="Rectangle 7">
              <a:extLst>
                <a:ext uri="{FF2B5EF4-FFF2-40B4-BE49-F238E27FC236}">
                  <a16:creationId xmlns:a16="http://schemas.microsoft.com/office/drawing/2014/main" id="{E6B0F8B3-E0F4-4569-94FC-AB21F4C65D43}"/>
                </a:ext>
              </a:extLst>
            </p:cNvPr>
            <p:cNvSpPr/>
            <p:nvPr/>
          </p:nvSpPr>
          <p:spPr>
            <a:xfrm>
              <a:off x="9049244" y="2138998"/>
              <a:ext cx="630365" cy="276999"/>
            </a:xfrm>
            <a:prstGeom prst="rect">
              <a:avLst/>
            </a:prstGeom>
          </p:spPr>
          <p:txBody>
            <a:bodyPr wrap="none">
              <a:spAutoFit/>
            </a:bodyPr>
            <a:lstStyle/>
            <a:p>
              <a:r>
                <a:rPr lang="sv-SE" sz="1200" dirty="0"/>
                <a:t>Athens</a:t>
              </a:r>
            </a:p>
          </p:txBody>
        </p:sp>
        <p:sp>
          <p:nvSpPr>
            <p:cNvPr id="9" name="Rectangle 8">
              <a:extLst>
                <a:ext uri="{FF2B5EF4-FFF2-40B4-BE49-F238E27FC236}">
                  <a16:creationId xmlns:a16="http://schemas.microsoft.com/office/drawing/2014/main" id="{27FC6736-B376-48C5-BCC7-9012541F9DD5}"/>
                </a:ext>
              </a:extLst>
            </p:cNvPr>
            <p:cNvSpPr/>
            <p:nvPr/>
          </p:nvSpPr>
          <p:spPr>
            <a:xfrm>
              <a:off x="9563403" y="3764320"/>
              <a:ext cx="689291" cy="369332"/>
            </a:xfrm>
            <a:prstGeom prst="rect">
              <a:avLst/>
            </a:prstGeom>
          </p:spPr>
          <p:txBody>
            <a:bodyPr wrap="none">
              <a:spAutoFit/>
            </a:bodyPr>
            <a:lstStyle/>
            <a:p>
              <a:r>
                <a:rPr lang="sv-SE" b="1" dirty="0"/>
                <a:t>Crete</a:t>
              </a:r>
            </a:p>
          </p:txBody>
        </p:sp>
        <p:sp>
          <p:nvSpPr>
            <p:cNvPr id="10" name="Rectangle 9">
              <a:extLst>
                <a:ext uri="{FF2B5EF4-FFF2-40B4-BE49-F238E27FC236}">
                  <a16:creationId xmlns:a16="http://schemas.microsoft.com/office/drawing/2014/main" id="{7ED10F93-128E-406A-80BC-09F0DE928219}"/>
                </a:ext>
              </a:extLst>
            </p:cNvPr>
            <p:cNvSpPr/>
            <p:nvPr/>
          </p:nvSpPr>
          <p:spPr>
            <a:xfrm>
              <a:off x="8288709" y="2549221"/>
              <a:ext cx="724750" cy="369332"/>
            </a:xfrm>
            <a:prstGeom prst="rect">
              <a:avLst/>
            </a:prstGeom>
          </p:spPr>
          <p:txBody>
            <a:bodyPr wrap="none">
              <a:spAutoFit/>
            </a:bodyPr>
            <a:lstStyle/>
            <a:p>
              <a:r>
                <a:rPr lang="sv-SE" b="1" dirty="0"/>
                <a:t>Argos</a:t>
              </a:r>
            </a:p>
          </p:txBody>
        </p:sp>
      </p:grpSp>
      <p:pic>
        <p:nvPicPr>
          <p:cNvPr id="12" name="Picture 4" descr="Encyclopedia of Greek Mythology: Perseus">
            <a:extLst>
              <a:ext uri="{FF2B5EF4-FFF2-40B4-BE49-F238E27FC236}">
                <a16:creationId xmlns:a16="http://schemas.microsoft.com/office/drawing/2014/main" id="{EF4CC56A-90BC-4FCA-88B3-2F13F4E68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624" y="4271299"/>
            <a:ext cx="848968" cy="8489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DBA7DD2-A5B2-408F-9DCF-49FD1FD22966}"/>
              </a:ext>
            </a:extLst>
          </p:cNvPr>
          <p:cNvPicPr>
            <a:picLocks noChangeAspect="1"/>
          </p:cNvPicPr>
          <p:nvPr/>
        </p:nvPicPr>
        <p:blipFill>
          <a:blip r:embed="rId5"/>
          <a:stretch>
            <a:fillRect/>
          </a:stretch>
        </p:blipFill>
        <p:spPr>
          <a:xfrm>
            <a:off x="1725570" y="3513368"/>
            <a:ext cx="470067" cy="657181"/>
          </a:xfrm>
          <a:prstGeom prst="rect">
            <a:avLst/>
          </a:prstGeom>
        </p:spPr>
      </p:pic>
      <p:pic>
        <p:nvPicPr>
          <p:cNvPr id="14" name="Picture 13">
            <a:extLst>
              <a:ext uri="{FF2B5EF4-FFF2-40B4-BE49-F238E27FC236}">
                <a16:creationId xmlns:a16="http://schemas.microsoft.com/office/drawing/2014/main" id="{7141F940-79E7-4F64-B88F-0A23838889D6}"/>
              </a:ext>
            </a:extLst>
          </p:cNvPr>
          <p:cNvPicPr>
            <a:picLocks noChangeAspect="1"/>
          </p:cNvPicPr>
          <p:nvPr/>
        </p:nvPicPr>
        <p:blipFill>
          <a:blip r:embed="rId5"/>
          <a:stretch>
            <a:fillRect/>
          </a:stretch>
        </p:blipFill>
        <p:spPr>
          <a:xfrm>
            <a:off x="62196" y="674371"/>
            <a:ext cx="604462" cy="845073"/>
          </a:xfrm>
          <a:prstGeom prst="rect">
            <a:avLst/>
          </a:prstGeom>
        </p:spPr>
      </p:pic>
      <p:sp>
        <p:nvSpPr>
          <p:cNvPr id="15" name="Rectangle 14">
            <a:extLst>
              <a:ext uri="{FF2B5EF4-FFF2-40B4-BE49-F238E27FC236}">
                <a16:creationId xmlns:a16="http://schemas.microsoft.com/office/drawing/2014/main" id="{D8B26759-BCF5-4850-A597-9CCBA44462CD}"/>
              </a:ext>
            </a:extLst>
          </p:cNvPr>
          <p:cNvSpPr/>
          <p:nvPr/>
        </p:nvSpPr>
        <p:spPr>
          <a:xfrm>
            <a:off x="355042" y="1184863"/>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sp>
        <p:nvSpPr>
          <p:cNvPr id="16" name="Rectangle 15">
            <a:extLst>
              <a:ext uri="{FF2B5EF4-FFF2-40B4-BE49-F238E27FC236}">
                <a16:creationId xmlns:a16="http://schemas.microsoft.com/office/drawing/2014/main" id="{6D67E44B-7843-4D8C-8FF9-30DD86329D2F}"/>
              </a:ext>
            </a:extLst>
          </p:cNvPr>
          <p:cNvSpPr/>
          <p:nvPr/>
        </p:nvSpPr>
        <p:spPr>
          <a:xfrm>
            <a:off x="1348474" y="1184862"/>
            <a:ext cx="328936" cy="307777"/>
          </a:xfrm>
          <a:prstGeom prst="rect">
            <a:avLst/>
          </a:prstGeom>
          <a:solidFill>
            <a:srgbClr val="FF0000">
              <a:alpha val="50000"/>
            </a:srgbClr>
          </a:solidFill>
          <a:ln w="25400">
            <a:solidFill>
              <a:schemeClr val="tx1"/>
            </a:solidFill>
          </a:ln>
        </p:spPr>
        <p:txBody>
          <a:bodyPr wrap="none">
            <a:spAutoFit/>
          </a:bodyPr>
          <a:lstStyle/>
          <a:p>
            <a:r>
              <a:rPr lang="sv-SE" sz="1400" b="1" dirty="0"/>
              <a:t>Io</a:t>
            </a:r>
          </a:p>
        </p:txBody>
      </p:sp>
      <p:cxnSp>
        <p:nvCxnSpPr>
          <p:cNvPr id="17" name="Straight Arrow Connector 16">
            <a:extLst>
              <a:ext uri="{FF2B5EF4-FFF2-40B4-BE49-F238E27FC236}">
                <a16:creationId xmlns:a16="http://schemas.microsoft.com/office/drawing/2014/main" id="{97487167-0661-44F0-A603-EBD47EE32E69}"/>
              </a:ext>
            </a:extLst>
          </p:cNvPr>
          <p:cNvCxnSpPr>
            <a:cxnSpLocks/>
            <a:stCxn id="15" idx="3"/>
            <a:endCxn id="16" idx="1"/>
          </p:cNvCxnSpPr>
          <p:nvPr/>
        </p:nvCxnSpPr>
        <p:spPr>
          <a:xfrm flipV="1">
            <a:off x="881661" y="1338751"/>
            <a:ext cx="466813" cy="1"/>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0A0D154-AC52-4A22-9275-4D9EEA5CBFDD}"/>
              </a:ext>
            </a:extLst>
          </p:cNvPr>
          <p:cNvCxnSpPr>
            <a:cxnSpLocks/>
            <a:endCxn id="20" idx="0"/>
          </p:cNvCxnSpPr>
          <p:nvPr/>
        </p:nvCxnSpPr>
        <p:spPr>
          <a:xfrm>
            <a:off x="1079847" y="1338750"/>
            <a:ext cx="2999" cy="461637"/>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F877E84-7845-417A-946B-2AE6395BA40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563477" y="981462"/>
            <a:ext cx="470067" cy="470067"/>
          </a:xfrm>
          <a:prstGeom prst="rect">
            <a:avLst/>
          </a:prstGeom>
        </p:spPr>
      </p:pic>
      <p:sp>
        <p:nvSpPr>
          <p:cNvPr id="20" name="Rectangle 19">
            <a:extLst>
              <a:ext uri="{FF2B5EF4-FFF2-40B4-BE49-F238E27FC236}">
                <a16:creationId xmlns:a16="http://schemas.microsoft.com/office/drawing/2014/main" id="{4B72FDD4-21B6-4299-912B-35FE10961EE8}"/>
              </a:ext>
            </a:extLst>
          </p:cNvPr>
          <p:cNvSpPr/>
          <p:nvPr/>
        </p:nvSpPr>
        <p:spPr>
          <a:xfrm>
            <a:off x="797575" y="1800387"/>
            <a:ext cx="570541" cy="307777"/>
          </a:xfrm>
          <a:prstGeom prst="rect">
            <a:avLst/>
          </a:prstGeom>
          <a:solidFill>
            <a:srgbClr val="FF0000">
              <a:alpha val="50000"/>
            </a:srgbClr>
          </a:solidFill>
          <a:ln w="25400">
            <a:solidFill>
              <a:schemeClr val="tx1"/>
            </a:solidFill>
          </a:ln>
        </p:spPr>
        <p:txBody>
          <a:bodyPr wrap="none">
            <a:spAutoFit/>
          </a:bodyPr>
          <a:lstStyle/>
          <a:p>
            <a:r>
              <a:rPr lang="sv-SE" sz="1400" b="1" dirty="0"/>
              <a:t>Libya</a:t>
            </a:r>
          </a:p>
        </p:txBody>
      </p:sp>
      <p:cxnSp>
        <p:nvCxnSpPr>
          <p:cNvPr id="24" name="Straight Arrow Connector 23">
            <a:extLst>
              <a:ext uri="{FF2B5EF4-FFF2-40B4-BE49-F238E27FC236}">
                <a16:creationId xmlns:a16="http://schemas.microsoft.com/office/drawing/2014/main" id="{EE296BAA-035C-4A4C-98BF-A01EFF20440F}"/>
              </a:ext>
            </a:extLst>
          </p:cNvPr>
          <p:cNvCxnSpPr>
            <a:cxnSpLocks/>
          </p:cNvCxnSpPr>
          <p:nvPr/>
        </p:nvCxnSpPr>
        <p:spPr>
          <a:xfrm flipH="1" flipV="1">
            <a:off x="1821651" y="4644322"/>
            <a:ext cx="1939479" cy="374145"/>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9C1C2C28-5DB8-4E5C-A1E9-A66EF137A8B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779574" y="3096853"/>
            <a:ext cx="470068" cy="470068"/>
          </a:xfrm>
          <a:prstGeom prst="rect">
            <a:avLst/>
          </a:prstGeom>
        </p:spPr>
      </p:pic>
      <p:sp>
        <p:nvSpPr>
          <p:cNvPr id="26" name="Rectangle 25">
            <a:extLst>
              <a:ext uri="{FF2B5EF4-FFF2-40B4-BE49-F238E27FC236}">
                <a16:creationId xmlns:a16="http://schemas.microsoft.com/office/drawing/2014/main" id="{A1A14D02-8B05-4448-8FCC-D2825A0A2A4F}"/>
              </a:ext>
            </a:extLst>
          </p:cNvPr>
          <p:cNvSpPr/>
          <p:nvPr/>
        </p:nvSpPr>
        <p:spPr>
          <a:xfrm>
            <a:off x="205429" y="3254110"/>
            <a:ext cx="678391" cy="276999"/>
          </a:xfrm>
          <a:prstGeom prst="rect">
            <a:avLst/>
          </a:prstGeom>
          <a:solidFill>
            <a:srgbClr val="0070C0">
              <a:alpha val="50000"/>
            </a:srgbClr>
          </a:solidFill>
          <a:ln w="25400">
            <a:solidFill>
              <a:schemeClr val="tx1"/>
            </a:solidFill>
          </a:ln>
        </p:spPr>
        <p:txBody>
          <a:bodyPr wrap="none">
            <a:spAutoFit/>
          </a:bodyPr>
          <a:lstStyle/>
          <a:p>
            <a:r>
              <a:rPr lang="sv-SE" sz="1200" b="1" dirty="0"/>
              <a:t>Acrisius</a:t>
            </a:r>
          </a:p>
        </p:txBody>
      </p:sp>
      <p:sp>
        <p:nvSpPr>
          <p:cNvPr id="27" name="Rectangle 26">
            <a:extLst>
              <a:ext uri="{FF2B5EF4-FFF2-40B4-BE49-F238E27FC236}">
                <a16:creationId xmlns:a16="http://schemas.microsoft.com/office/drawing/2014/main" id="{EBFD73F2-3D71-4B4A-A927-D24F60081621}"/>
              </a:ext>
            </a:extLst>
          </p:cNvPr>
          <p:cNvSpPr/>
          <p:nvPr/>
        </p:nvSpPr>
        <p:spPr>
          <a:xfrm>
            <a:off x="1286099" y="3793322"/>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cxnSp>
        <p:nvCxnSpPr>
          <p:cNvPr id="28" name="Straight Arrow Connector 27">
            <a:extLst>
              <a:ext uri="{FF2B5EF4-FFF2-40B4-BE49-F238E27FC236}">
                <a16:creationId xmlns:a16="http://schemas.microsoft.com/office/drawing/2014/main" id="{2CF73ECD-A2CF-4939-9645-891A090486AA}"/>
              </a:ext>
            </a:extLst>
          </p:cNvPr>
          <p:cNvCxnSpPr>
            <a:cxnSpLocks/>
            <a:stCxn id="31" idx="3"/>
            <a:endCxn id="27" idx="1"/>
          </p:cNvCxnSpPr>
          <p:nvPr/>
        </p:nvCxnSpPr>
        <p:spPr>
          <a:xfrm flipV="1">
            <a:off x="866187" y="3947211"/>
            <a:ext cx="419912" cy="10473"/>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02FE015-F264-4071-B51A-8A6BFBAE9A5C}"/>
              </a:ext>
            </a:extLst>
          </p:cNvPr>
          <p:cNvSpPr/>
          <p:nvPr/>
        </p:nvSpPr>
        <p:spPr>
          <a:xfrm>
            <a:off x="797575" y="4464144"/>
            <a:ext cx="675634" cy="276999"/>
          </a:xfrm>
          <a:prstGeom prst="rect">
            <a:avLst/>
          </a:prstGeom>
          <a:solidFill>
            <a:srgbClr val="0070C0">
              <a:alpha val="50000"/>
            </a:srgbClr>
          </a:solidFill>
          <a:ln w="25400">
            <a:solidFill>
              <a:schemeClr val="tx1"/>
            </a:solidFill>
          </a:ln>
        </p:spPr>
        <p:txBody>
          <a:bodyPr wrap="none">
            <a:spAutoFit/>
          </a:bodyPr>
          <a:lstStyle/>
          <a:p>
            <a:r>
              <a:rPr lang="sv-SE" sz="1200" b="1" dirty="0"/>
              <a:t>Perseus</a:t>
            </a:r>
          </a:p>
        </p:txBody>
      </p:sp>
      <p:cxnSp>
        <p:nvCxnSpPr>
          <p:cNvPr id="30" name="Straight Arrow Connector 29">
            <a:extLst>
              <a:ext uri="{FF2B5EF4-FFF2-40B4-BE49-F238E27FC236}">
                <a16:creationId xmlns:a16="http://schemas.microsoft.com/office/drawing/2014/main" id="{81C38342-C326-4F25-A4E0-303C6D897E27}"/>
              </a:ext>
            </a:extLst>
          </p:cNvPr>
          <p:cNvCxnSpPr>
            <a:cxnSpLocks/>
            <a:endCxn id="29" idx="0"/>
          </p:cNvCxnSpPr>
          <p:nvPr/>
        </p:nvCxnSpPr>
        <p:spPr>
          <a:xfrm>
            <a:off x="1135392" y="3930833"/>
            <a:ext cx="0" cy="53331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00743A0-532A-4C24-AFD5-EEFF690A3145}"/>
              </a:ext>
            </a:extLst>
          </p:cNvPr>
          <p:cNvSpPr/>
          <p:nvPr/>
        </p:nvSpPr>
        <p:spPr>
          <a:xfrm>
            <a:off x="205429" y="3803795"/>
            <a:ext cx="660758" cy="307777"/>
          </a:xfrm>
          <a:prstGeom prst="rect">
            <a:avLst/>
          </a:prstGeom>
          <a:solidFill>
            <a:srgbClr val="FF0000">
              <a:alpha val="50000"/>
            </a:srgbClr>
          </a:solidFill>
          <a:ln w="25400">
            <a:solidFill>
              <a:schemeClr val="tx1"/>
            </a:solidFill>
          </a:ln>
        </p:spPr>
        <p:txBody>
          <a:bodyPr wrap="none">
            <a:spAutoFit/>
          </a:bodyPr>
          <a:lstStyle/>
          <a:p>
            <a:r>
              <a:rPr lang="sv-SE" sz="1400" b="1" dirty="0"/>
              <a:t>Danaë</a:t>
            </a:r>
          </a:p>
        </p:txBody>
      </p:sp>
      <p:cxnSp>
        <p:nvCxnSpPr>
          <p:cNvPr id="32" name="Straight Arrow Connector 31">
            <a:extLst>
              <a:ext uri="{FF2B5EF4-FFF2-40B4-BE49-F238E27FC236}">
                <a16:creationId xmlns:a16="http://schemas.microsoft.com/office/drawing/2014/main" id="{A542310D-BED4-40CF-B967-E35650C53FDB}"/>
              </a:ext>
            </a:extLst>
          </p:cNvPr>
          <p:cNvCxnSpPr>
            <a:cxnSpLocks/>
            <a:stCxn id="26" idx="2"/>
            <a:endCxn id="31" idx="0"/>
          </p:cNvCxnSpPr>
          <p:nvPr/>
        </p:nvCxnSpPr>
        <p:spPr>
          <a:xfrm flipH="1">
            <a:off x="535808" y="3531109"/>
            <a:ext cx="8817" cy="27268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36799A9-2CB3-423E-A6D4-54A59F3A2C3A}"/>
              </a:ext>
            </a:extLst>
          </p:cNvPr>
          <p:cNvCxnSpPr>
            <a:cxnSpLocks/>
            <a:stCxn id="20" idx="2"/>
            <a:endCxn id="26" idx="0"/>
          </p:cNvCxnSpPr>
          <p:nvPr/>
        </p:nvCxnSpPr>
        <p:spPr>
          <a:xfrm rot="5400000">
            <a:off x="240763" y="2412027"/>
            <a:ext cx="1145946" cy="538221"/>
          </a:xfrm>
          <a:prstGeom prst="bentConnector3">
            <a:avLst>
              <a:gd name="adj1" fmla="val 50000"/>
            </a:avLst>
          </a:prstGeom>
          <a:ln w="3810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F866BE6-2F98-4A7F-AED4-43D12746D3D0}"/>
              </a:ext>
            </a:extLst>
          </p:cNvPr>
          <p:cNvSpPr/>
          <p:nvPr/>
        </p:nvSpPr>
        <p:spPr>
          <a:xfrm>
            <a:off x="25138" y="2670080"/>
            <a:ext cx="1796513" cy="228801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Rectangle 38">
            <a:extLst>
              <a:ext uri="{FF2B5EF4-FFF2-40B4-BE49-F238E27FC236}">
                <a16:creationId xmlns:a16="http://schemas.microsoft.com/office/drawing/2014/main" id="{9C901160-740C-4455-B023-D6AB9F1DD037}"/>
              </a:ext>
            </a:extLst>
          </p:cNvPr>
          <p:cNvSpPr/>
          <p:nvPr/>
        </p:nvSpPr>
        <p:spPr>
          <a:xfrm>
            <a:off x="1009407" y="5204334"/>
            <a:ext cx="835485" cy="307777"/>
          </a:xfrm>
          <a:prstGeom prst="rect">
            <a:avLst/>
          </a:prstGeom>
          <a:solidFill>
            <a:srgbClr val="FF0000">
              <a:alpha val="50000"/>
            </a:srgbClr>
          </a:solidFill>
          <a:ln w="25400">
            <a:solidFill>
              <a:schemeClr val="tx1"/>
            </a:solidFill>
          </a:ln>
        </p:spPr>
        <p:txBody>
          <a:bodyPr wrap="none">
            <a:spAutoFit/>
          </a:bodyPr>
          <a:lstStyle/>
          <a:p>
            <a:r>
              <a:rPr lang="sv-SE" sz="1400" b="1" dirty="0"/>
              <a:t>Alcmene</a:t>
            </a:r>
          </a:p>
        </p:txBody>
      </p:sp>
      <p:cxnSp>
        <p:nvCxnSpPr>
          <p:cNvPr id="40" name="Straight Arrow Connector 39">
            <a:extLst>
              <a:ext uri="{FF2B5EF4-FFF2-40B4-BE49-F238E27FC236}">
                <a16:creationId xmlns:a16="http://schemas.microsoft.com/office/drawing/2014/main" id="{9C1F3EA6-671F-4CAA-A6B2-AFD5D6826DFE}"/>
              </a:ext>
            </a:extLst>
          </p:cNvPr>
          <p:cNvCxnSpPr>
            <a:cxnSpLocks/>
            <a:stCxn id="29" idx="2"/>
            <a:endCxn id="39" idx="0"/>
          </p:cNvCxnSpPr>
          <p:nvPr/>
        </p:nvCxnSpPr>
        <p:spPr>
          <a:xfrm>
            <a:off x="1135392" y="4741143"/>
            <a:ext cx="291758" cy="463191"/>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D0C8B1C3-EC35-4E1E-B5F8-0D584D84A364}"/>
              </a:ext>
            </a:extLst>
          </p:cNvPr>
          <p:cNvPicPr>
            <a:picLocks noChangeAspect="1"/>
          </p:cNvPicPr>
          <p:nvPr/>
        </p:nvPicPr>
        <p:blipFill>
          <a:blip r:embed="rId5"/>
          <a:stretch>
            <a:fillRect/>
          </a:stretch>
        </p:blipFill>
        <p:spPr>
          <a:xfrm>
            <a:off x="2540180" y="4979669"/>
            <a:ext cx="470067" cy="657181"/>
          </a:xfrm>
          <a:prstGeom prst="rect">
            <a:avLst/>
          </a:prstGeom>
        </p:spPr>
      </p:pic>
      <p:sp>
        <p:nvSpPr>
          <p:cNvPr id="42" name="Rectangle 41">
            <a:extLst>
              <a:ext uri="{FF2B5EF4-FFF2-40B4-BE49-F238E27FC236}">
                <a16:creationId xmlns:a16="http://schemas.microsoft.com/office/drawing/2014/main" id="{E770C264-980D-4B6A-9F68-D76A3FABBE3C}"/>
              </a:ext>
            </a:extLst>
          </p:cNvPr>
          <p:cNvSpPr/>
          <p:nvPr/>
        </p:nvSpPr>
        <p:spPr>
          <a:xfrm>
            <a:off x="2101670" y="5204334"/>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cxnSp>
        <p:nvCxnSpPr>
          <p:cNvPr id="43" name="Straight Arrow Connector 42">
            <a:extLst>
              <a:ext uri="{FF2B5EF4-FFF2-40B4-BE49-F238E27FC236}">
                <a16:creationId xmlns:a16="http://schemas.microsoft.com/office/drawing/2014/main" id="{A3C160A7-AAA7-4291-A9A2-8B9E2191AF3A}"/>
              </a:ext>
            </a:extLst>
          </p:cNvPr>
          <p:cNvCxnSpPr>
            <a:cxnSpLocks/>
            <a:stCxn id="39" idx="3"/>
            <a:endCxn id="42" idx="1"/>
          </p:cNvCxnSpPr>
          <p:nvPr/>
        </p:nvCxnSpPr>
        <p:spPr>
          <a:xfrm>
            <a:off x="1844892" y="5358223"/>
            <a:ext cx="256778" cy="0"/>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2D569AFD-E8E1-4FD9-AB36-9D38C11C1FBF}"/>
              </a:ext>
            </a:extLst>
          </p:cNvPr>
          <p:cNvSpPr/>
          <p:nvPr/>
        </p:nvSpPr>
        <p:spPr>
          <a:xfrm>
            <a:off x="1580099" y="5806425"/>
            <a:ext cx="726289" cy="276999"/>
          </a:xfrm>
          <a:prstGeom prst="rect">
            <a:avLst/>
          </a:prstGeom>
          <a:solidFill>
            <a:srgbClr val="0070C0">
              <a:alpha val="50000"/>
            </a:srgbClr>
          </a:solidFill>
          <a:ln w="25400">
            <a:solidFill>
              <a:schemeClr val="tx1"/>
            </a:solidFill>
          </a:ln>
        </p:spPr>
        <p:txBody>
          <a:bodyPr wrap="none">
            <a:spAutoFit/>
          </a:bodyPr>
          <a:lstStyle/>
          <a:p>
            <a:r>
              <a:rPr lang="sv-SE" sz="1200" b="1" dirty="0"/>
              <a:t>Heracles</a:t>
            </a:r>
          </a:p>
        </p:txBody>
      </p:sp>
      <p:cxnSp>
        <p:nvCxnSpPr>
          <p:cNvPr id="45" name="Straight Arrow Connector 44">
            <a:extLst>
              <a:ext uri="{FF2B5EF4-FFF2-40B4-BE49-F238E27FC236}">
                <a16:creationId xmlns:a16="http://schemas.microsoft.com/office/drawing/2014/main" id="{BAA3C0E3-74AE-4659-87EC-5EAA961B021C}"/>
              </a:ext>
            </a:extLst>
          </p:cNvPr>
          <p:cNvCxnSpPr>
            <a:cxnSpLocks/>
            <a:endCxn id="44" idx="0"/>
          </p:cNvCxnSpPr>
          <p:nvPr/>
        </p:nvCxnSpPr>
        <p:spPr>
          <a:xfrm flipH="1">
            <a:off x="1943244" y="5358223"/>
            <a:ext cx="16627" cy="44820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33EF2179-304F-478A-8608-B1BBD8808B51}"/>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88551" y="2870194"/>
            <a:ext cx="325121" cy="325121"/>
          </a:xfrm>
          <a:prstGeom prst="rect">
            <a:avLst/>
          </a:prstGeom>
        </p:spPr>
      </p:pic>
      <p:pic>
        <p:nvPicPr>
          <p:cNvPr id="48" name="Picture 47">
            <a:extLst>
              <a:ext uri="{FF2B5EF4-FFF2-40B4-BE49-F238E27FC236}">
                <a16:creationId xmlns:a16="http://schemas.microsoft.com/office/drawing/2014/main" id="{F34AEDEA-D686-40CB-915A-85EFE671E474}"/>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207893" y="4158168"/>
            <a:ext cx="325121" cy="325121"/>
          </a:xfrm>
          <a:prstGeom prst="rect">
            <a:avLst/>
          </a:prstGeom>
        </p:spPr>
      </p:pic>
      <p:cxnSp>
        <p:nvCxnSpPr>
          <p:cNvPr id="52" name="Straight Arrow Connector 51">
            <a:extLst>
              <a:ext uri="{FF2B5EF4-FFF2-40B4-BE49-F238E27FC236}">
                <a16:creationId xmlns:a16="http://schemas.microsoft.com/office/drawing/2014/main" id="{EC3B8DB9-1BC7-4548-89EE-D9CF912C4FAD}"/>
              </a:ext>
            </a:extLst>
          </p:cNvPr>
          <p:cNvCxnSpPr>
            <a:cxnSpLocks/>
          </p:cNvCxnSpPr>
          <p:nvPr/>
        </p:nvCxnSpPr>
        <p:spPr>
          <a:xfrm flipH="1">
            <a:off x="1246021" y="4572645"/>
            <a:ext cx="2476598" cy="648118"/>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5122" name="Picture 2" descr="Hercules Vs The Nemean Lion | Nemean lion, Greek mythology tattoos,  Hercules tattoo">
            <a:extLst>
              <a:ext uri="{FF2B5EF4-FFF2-40B4-BE49-F238E27FC236}">
                <a16:creationId xmlns:a16="http://schemas.microsoft.com/office/drawing/2014/main" id="{A477E440-9885-45D8-B59F-837566CC47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63535" y="3623105"/>
            <a:ext cx="4960763" cy="319531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5E8A3D0-ECE0-41DE-947A-842263E4929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06867" y="5974"/>
            <a:ext cx="4985133" cy="3329913"/>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AD3353FA-D466-4C75-ADBA-2179421A7662}"/>
              </a:ext>
            </a:extLst>
          </p:cNvPr>
          <p:cNvSpPr/>
          <p:nvPr/>
        </p:nvSpPr>
        <p:spPr>
          <a:xfrm>
            <a:off x="8416272" y="3307585"/>
            <a:ext cx="2306850" cy="369332"/>
          </a:xfrm>
          <a:prstGeom prst="rect">
            <a:avLst/>
          </a:prstGeom>
        </p:spPr>
        <p:txBody>
          <a:bodyPr wrap="none">
            <a:spAutoFit/>
          </a:bodyPr>
          <a:lstStyle/>
          <a:p>
            <a:r>
              <a:rPr lang="sv-SE" b="1" dirty="0"/>
              <a:t>The choice of Hercules</a:t>
            </a:r>
          </a:p>
        </p:txBody>
      </p:sp>
      <p:pic>
        <p:nvPicPr>
          <p:cNvPr id="5126" name="Picture 6">
            <a:extLst>
              <a:ext uri="{FF2B5EF4-FFF2-40B4-BE49-F238E27FC236}">
                <a16:creationId xmlns:a16="http://schemas.microsoft.com/office/drawing/2014/main" id="{9E22C4CE-2120-49BD-B851-646361F8105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99366" y="11292"/>
            <a:ext cx="1986884" cy="2654915"/>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60E50BF8-FEDD-410B-A271-CF5198205B13}"/>
              </a:ext>
            </a:extLst>
          </p:cNvPr>
          <p:cNvSpPr/>
          <p:nvPr/>
        </p:nvSpPr>
        <p:spPr>
          <a:xfrm>
            <a:off x="3802069" y="1359644"/>
            <a:ext cx="1268903" cy="1200329"/>
          </a:xfrm>
          <a:prstGeom prst="rect">
            <a:avLst/>
          </a:prstGeom>
        </p:spPr>
        <p:txBody>
          <a:bodyPr wrap="square">
            <a:spAutoFit/>
          </a:bodyPr>
          <a:lstStyle/>
          <a:p>
            <a:r>
              <a:rPr lang="en-US" dirty="0"/>
              <a:t>Heracles as a boy strangling a snake</a:t>
            </a:r>
            <a:endParaRPr lang="sv-SE" dirty="0"/>
          </a:p>
        </p:txBody>
      </p:sp>
      <p:sp>
        <p:nvSpPr>
          <p:cNvPr id="49" name="Rectangle 48">
            <a:extLst>
              <a:ext uri="{FF2B5EF4-FFF2-40B4-BE49-F238E27FC236}">
                <a16:creationId xmlns:a16="http://schemas.microsoft.com/office/drawing/2014/main" id="{64FD65A8-1AFE-4930-BC31-2CF1025CBF45}"/>
              </a:ext>
            </a:extLst>
          </p:cNvPr>
          <p:cNvSpPr/>
          <p:nvPr/>
        </p:nvSpPr>
        <p:spPr>
          <a:xfrm>
            <a:off x="18295" y="5194970"/>
            <a:ext cx="886397" cy="276999"/>
          </a:xfrm>
          <a:prstGeom prst="rect">
            <a:avLst/>
          </a:prstGeom>
          <a:solidFill>
            <a:srgbClr val="0070C0">
              <a:alpha val="50000"/>
            </a:srgbClr>
          </a:solidFill>
          <a:ln w="25400">
            <a:solidFill>
              <a:schemeClr val="tx1"/>
            </a:solidFill>
          </a:ln>
        </p:spPr>
        <p:txBody>
          <a:bodyPr wrap="none">
            <a:spAutoFit/>
          </a:bodyPr>
          <a:lstStyle/>
          <a:p>
            <a:r>
              <a:rPr lang="sv-SE" sz="1200" b="1" dirty="0"/>
              <a:t>Eurystheus</a:t>
            </a:r>
          </a:p>
        </p:txBody>
      </p:sp>
      <p:cxnSp>
        <p:nvCxnSpPr>
          <p:cNvPr id="50" name="Straight Arrow Connector 49">
            <a:extLst>
              <a:ext uri="{FF2B5EF4-FFF2-40B4-BE49-F238E27FC236}">
                <a16:creationId xmlns:a16="http://schemas.microsoft.com/office/drawing/2014/main" id="{845FC284-1A9E-482F-9FFE-B7933E1F9534}"/>
              </a:ext>
            </a:extLst>
          </p:cNvPr>
          <p:cNvCxnSpPr>
            <a:cxnSpLocks/>
            <a:stCxn id="29" idx="2"/>
            <a:endCxn id="49" idx="0"/>
          </p:cNvCxnSpPr>
          <p:nvPr/>
        </p:nvCxnSpPr>
        <p:spPr>
          <a:xfrm flipH="1">
            <a:off x="461494" y="4741143"/>
            <a:ext cx="673898" cy="453827"/>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6204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Arrow Connector 52">
            <a:extLst>
              <a:ext uri="{FF2B5EF4-FFF2-40B4-BE49-F238E27FC236}">
                <a16:creationId xmlns:a16="http://schemas.microsoft.com/office/drawing/2014/main" id="{4B445F9D-7DB1-41B6-A6C8-0DECD1954B6D}"/>
              </a:ext>
            </a:extLst>
          </p:cNvPr>
          <p:cNvCxnSpPr>
            <a:cxnSpLocks/>
            <a:stCxn id="13" idx="3"/>
            <a:endCxn id="1026" idx="1"/>
          </p:cNvCxnSpPr>
          <p:nvPr/>
        </p:nvCxnSpPr>
        <p:spPr>
          <a:xfrm>
            <a:off x="2538991" y="2525150"/>
            <a:ext cx="6053914" cy="2865368"/>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23E8F16-1CEC-433E-B43A-3581B2D4A74E}"/>
              </a:ext>
            </a:extLst>
          </p:cNvPr>
          <p:cNvCxnSpPr>
            <a:cxnSpLocks/>
            <a:stCxn id="2" idx="2"/>
            <a:endCxn id="1026" idx="0"/>
          </p:cNvCxnSpPr>
          <p:nvPr/>
        </p:nvCxnSpPr>
        <p:spPr>
          <a:xfrm>
            <a:off x="1041129" y="1685925"/>
            <a:ext cx="8699539" cy="2709230"/>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9893769E-67C6-4F84-AFB7-CD387E34ABDC}"/>
              </a:ext>
            </a:extLst>
          </p:cNvPr>
          <p:cNvPicPr>
            <a:picLocks noChangeAspect="1"/>
          </p:cNvPicPr>
          <p:nvPr/>
        </p:nvPicPr>
        <p:blipFill>
          <a:blip r:embed="rId2"/>
          <a:stretch>
            <a:fillRect/>
          </a:stretch>
        </p:blipFill>
        <p:spPr>
          <a:xfrm>
            <a:off x="578678" y="180975"/>
            <a:ext cx="924902" cy="1504950"/>
          </a:xfrm>
          <a:prstGeom prst="rect">
            <a:avLst/>
          </a:prstGeom>
        </p:spPr>
      </p:pic>
      <p:sp>
        <p:nvSpPr>
          <p:cNvPr id="4" name="Rectangle 3">
            <a:extLst>
              <a:ext uri="{FF2B5EF4-FFF2-40B4-BE49-F238E27FC236}">
                <a16:creationId xmlns:a16="http://schemas.microsoft.com/office/drawing/2014/main" id="{09A61F28-4A45-45CE-87EE-DFCA8C293ED0}"/>
              </a:ext>
            </a:extLst>
          </p:cNvPr>
          <p:cNvSpPr/>
          <p:nvPr/>
        </p:nvSpPr>
        <p:spPr>
          <a:xfrm>
            <a:off x="543075" y="1685925"/>
            <a:ext cx="996107" cy="276999"/>
          </a:xfrm>
          <a:prstGeom prst="rect">
            <a:avLst/>
          </a:prstGeom>
        </p:spPr>
        <p:txBody>
          <a:bodyPr wrap="none">
            <a:spAutoFit/>
          </a:bodyPr>
          <a:lstStyle/>
          <a:p>
            <a:r>
              <a:rPr lang="sv-SE" altLang="zh-CN" sz="1200" b="1" dirty="0"/>
              <a:t>P</a:t>
            </a:r>
            <a:r>
              <a:rPr lang="sv-SE" sz="1200" b="1" dirty="0"/>
              <a:t>rometheus </a:t>
            </a:r>
          </a:p>
        </p:txBody>
      </p:sp>
      <p:pic>
        <p:nvPicPr>
          <p:cNvPr id="6" name="Picture 5" descr="Background pattern&#10;&#10;Description automatically generated">
            <a:extLst>
              <a:ext uri="{FF2B5EF4-FFF2-40B4-BE49-F238E27FC236}">
                <a16:creationId xmlns:a16="http://schemas.microsoft.com/office/drawing/2014/main" id="{107C2E5E-5245-4221-9FF8-54D3569DF80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733675" y="645583"/>
            <a:ext cx="323850" cy="575733"/>
          </a:xfrm>
          <a:prstGeom prst="rect">
            <a:avLst/>
          </a:prstGeom>
        </p:spPr>
      </p:pic>
      <p:sp>
        <p:nvSpPr>
          <p:cNvPr id="8" name="Rectangle 7">
            <a:extLst>
              <a:ext uri="{FF2B5EF4-FFF2-40B4-BE49-F238E27FC236}">
                <a16:creationId xmlns:a16="http://schemas.microsoft.com/office/drawing/2014/main" id="{ED9EEEDB-78AE-4A6D-B8FB-08FA2ACB5115}"/>
              </a:ext>
            </a:extLst>
          </p:cNvPr>
          <p:cNvSpPr/>
          <p:nvPr/>
        </p:nvSpPr>
        <p:spPr>
          <a:xfrm>
            <a:off x="2645196" y="1221316"/>
            <a:ext cx="670376" cy="276999"/>
          </a:xfrm>
          <a:prstGeom prst="rect">
            <a:avLst/>
          </a:prstGeom>
        </p:spPr>
        <p:txBody>
          <a:bodyPr wrap="none">
            <a:spAutoFit/>
          </a:bodyPr>
          <a:lstStyle/>
          <a:p>
            <a:r>
              <a:rPr lang="sv-SE" altLang="zh-CN" sz="1200" b="1" dirty="0"/>
              <a:t>human</a:t>
            </a:r>
            <a:r>
              <a:rPr lang="sv-SE" sz="1200" b="1" dirty="0"/>
              <a:t> </a:t>
            </a:r>
          </a:p>
        </p:txBody>
      </p:sp>
      <p:pic>
        <p:nvPicPr>
          <p:cNvPr id="9" name="Picture 8" descr="Logo, icon&#10;&#10;Description automatically generated">
            <a:extLst>
              <a:ext uri="{FF2B5EF4-FFF2-40B4-BE49-F238E27FC236}">
                <a16:creationId xmlns:a16="http://schemas.microsoft.com/office/drawing/2014/main" id="{0341D4F8-BE25-46AB-A560-9111BEE4636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38101" y="398940"/>
            <a:ext cx="300890" cy="493286"/>
          </a:xfrm>
          <a:prstGeom prst="rect">
            <a:avLst/>
          </a:prstGeom>
        </p:spPr>
      </p:pic>
      <p:sp>
        <p:nvSpPr>
          <p:cNvPr id="12" name="Rectangle 11">
            <a:extLst>
              <a:ext uri="{FF2B5EF4-FFF2-40B4-BE49-F238E27FC236}">
                <a16:creationId xmlns:a16="http://schemas.microsoft.com/office/drawing/2014/main" id="{BABA3DEF-B762-45BB-B7D6-3D9620DE2922}"/>
              </a:ext>
            </a:extLst>
          </p:cNvPr>
          <p:cNvSpPr/>
          <p:nvPr/>
        </p:nvSpPr>
        <p:spPr>
          <a:xfrm>
            <a:off x="1509262" y="972047"/>
            <a:ext cx="1118191" cy="369332"/>
          </a:xfrm>
          <a:prstGeom prst="rect">
            <a:avLst/>
          </a:prstGeom>
        </p:spPr>
        <p:txBody>
          <a:bodyPr wrap="none">
            <a:spAutoFit/>
          </a:bodyPr>
          <a:lstStyle/>
          <a:p>
            <a:r>
              <a:rPr lang="sv-SE" b="1" dirty="0"/>
              <a:t>Fire theft </a:t>
            </a:r>
          </a:p>
        </p:txBody>
      </p:sp>
      <p:pic>
        <p:nvPicPr>
          <p:cNvPr id="13" name="Picture 2" descr="Greek myths: Villainous characters and tales with a twist | KidsNews">
            <a:extLst>
              <a:ext uri="{FF2B5EF4-FFF2-40B4-BE49-F238E27FC236}">
                <a16:creationId xmlns:a16="http://schemas.microsoft.com/office/drawing/2014/main" id="{36CCC5E2-AB56-4798-B3F5-0E43883254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5265" y="1800318"/>
            <a:ext cx="963726" cy="14496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96F68DF-39C2-4C44-A59A-7DD7CB24388E}"/>
              </a:ext>
            </a:extLst>
          </p:cNvPr>
          <p:cNvPicPr>
            <a:picLocks noChangeAspect="1"/>
          </p:cNvPicPr>
          <p:nvPr/>
        </p:nvPicPr>
        <p:blipFill>
          <a:blip r:embed="rId8"/>
          <a:stretch>
            <a:fillRect/>
          </a:stretch>
        </p:blipFill>
        <p:spPr>
          <a:xfrm>
            <a:off x="1600100" y="3429000"/>
            <a:ext cx="914055" cy="1414513"/>
          </a:xfrm>
          <a:prstGeom prst="rect">
            <a:avLst/>
          </a:prstGeom>
        </p:spPr>
      </p:pic>
      <p:sp>
        <p:nvSpPr>
          <p:cNvPr id="15" name="Rectangle 14">
            <a:extLst>
              <a:ext uri="{FF2B5EF4-FFF2-40B4-BE49-F238E27FC236}">
                <a16:creationId xmlns:a16="http://schemas.microsoft.com/office/drawing/2014/main" id="{9C06CCAC-D809-4022-A6C9-470D6FF7C1F4}"/>
              </a:ext>
            </a:extLst>
          </p:cNvPr>
          <p:cNvSpPr/>
          <p:nvPr/>
        </p:nvSpPr>
        <p:spPr>
          <a:xfrm>
            <a:off x="1503580" y="4841680"/>
            <a:ext cx="934743" cy="276999"/>
          </a:xfrm>
          <a:prstGeom prst="rect">
            <a:avLst/>
          </a:prstGeom>
        </p:spPr>
        <p:txBody>
          <a:bodyPr wrap="none">
            <a:spAutoFit/>
          </a:bodyPr>
          <a:lstStyle/>
          <a:p>
            <a:r>
              <a:rPr lang="sv-SE" sz="1200" b="1" dirty="0"/>
              <a:t>Hephaestus</a:t>
            </a:r>
          </a:p>
        </p:txBody>
      </p:sp>
      <p:cxnSp>
        <p:nvCxnSpPr>
          <p:cNvPr id="16" name="Straight Arrow Connector 15">
            <a:extLst>
              <a:ext uri="{FF2B5EF4-FFF2-40B4-BE49-F238E27FC236}">
                <a16:creationId xmlns:a16="http://schemas.microsoft.com/office/drawing/2014/main" id="{F1480EF0-B248-4C1A-9EC6-7A5F7477D7E7}"/>
              </a:ext>
            </a:extLst>
          </p:cNvPr>
          <p:cNvCxnSpPr>
            <a:stCxn id="2" idx="3"/>
            <a:endCxn id="6" idx="1"/>
          </p:cNvCxnSpPr>
          <p:nvPr/>
        </p:nvCxnSpPr>
        <p:spPr>
          <a:xfrm>
            <a:off x="1503580" y="933450"/>
            <a:ext cx="1230095"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What is Good?: The Age of Gods and Mortals">
            <a:extLst>
              <a:ext uri="{FF2B5EF4-FFF2-40B4-BE49-F238E27FC236}">
                <a16:creationId xmlns:a16="http://schemas.microsoft.com/office/drawing/2014/main" id="{9ED4548B-B15C-406A-A77A-3E485827BB7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2717" y="2126167"/>
            <a:ext cx="628650" cy="83928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7B9C957-0E0B-4F19-94F0-7AA180761219}"/>
              </a:ext>
            </a:extLst>
          </p:cNvPr>
          <p:cNvSpPr/>
          <p:nvPr/>
        </p:nvSpPr>
        <p:spPr>
          <a:xfrm>
            <a:off x="406817" y="2965447"/>
            <a:ext cx="975523" cy="276999"/>
          </a:xfrm>
          <a:prstGeom prst="rect">
            <a:avLst/>
          </a:prstGeom>
        </p:spPr>
        <p:txBody>
          <a:bodyPr wrap="none">
            <a:spAutoFit/>
          </a:bodyPr>
          <a:lstStyle/>
          <a:p>
            <a:r>
              <a:rPr lang="sv-SE" altLang="zh-CN" sz="1200" b="1" dirty="0"/>
              <a:t>Epimetheus</a:t>
            </a:r>
            <a:r>
              <a:rPr lang="sv-SE" sz="1200" b="1" dirty="0"/>
              <a:t> </a:t>
            </a:r>
          </a:p>
        </p:txBody>
      </p:sp>
      <p:cxnSp>
        <p:nvCxnSpPr>
          <p:cNvPr id="20" name="Straight Arrow Connector 19">
            <a:extLst>
              <a:ext uri="{FF2B5EF4-FFF2-40B4-BE49-F238E27FC236}">
                <a16:creationId xmlns:a16="http://schemas.microsoft.com/office/drawing/2014/main" id="{B62D144A-A8D5-4277-929B-07B1B8F9F5D7}"/>
              </a:ext>
            </a:extLst>
          </p:cNvPr>
          <p:cNvCxnSpPr>
            <a:cxnSpLocks/>
            <a:stCxn id="14" idx="0"/>
            <a:endCxn id="13" idx="2"/>
          </p:cNvCxnSpPr>
          <p:nvPr/>
        </p:nvCxnSpPr>
        <p:spPr>
          <a:xfrm flipV="1">
            <a:off x="2057128" y="3249981"/>
            <a:ext cx="0" cy="179019"/>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3B1597-0C3F-4C81-BB39-569407607FD6}"/>
              </a:ext>
            </a:extLst>
          </p:cNvPr>
          <p:cNvCxnSpPr>
            <a:cxnSpLocks/>
            <a:stCxn id="2052" idx="3"/>
            <a:endCxn id="13" idx="1"/>
          </p:cNvCxnSpPr>
          <p:nvPr/>
        </p:nvCxnSpPr>
        <p:spPr>
          <a:xfrm flipV="1">
            <a:off x="1131367" y="2525150"/>
            <a:ext cx="443898" cy="20657"/>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556AEE1-B6BB-4D26-A253-079BB070634A}"/>
              </a:ext>
            </a:extLst>
          </p:cNvPr>
          <p:cNvCxnSpPr>
            <a:cxnSpLocks/>
            <a:endCxn id="8" idx="2"/>
          </p:cNvCxnSpPr>
          <p:nvPr/>
        </p:nvCxnSpPr>
        <p:spPr>
          <a:xfrm flipV="1">
            <a:off x="2438323" y="1498315"/>
            <a:ext cx="542061" cy="104749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Icon&#10;&#10;Description automatically generated">
            <a:extLst>
              <a:ext uri="{FF2B5EF4-FFF2-40B4-BE49-F238E27FC236}">
                <a16:creationId xmlns:a16="http://schemas.microsoft.com/office/drawing/2014/main" id="{022FF3F7-49D3-4A5A-9588-4A04C21F3E68}"/>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rot="16200000">
            <a:off x="10274804" y="2628264"/>
            <a:ext cx="674365" cy="674365"/>
          </a:xfrm>
          <a:prstGeom prst="rect">
            <a:avLst/>
          </a:prstGeom>
        </p:spPr>
      </p:pic>
      <p:pic>
        <p:nvPicPr>
          <p:cNvPr id="5" name="Picture 4" descr="Map&#10;&#10;Description automatically generated">
            <a:extLst>
              <a:ext uri="{FF2B5EF4-FFF2-40B4-BE49-F238E27FC236}">
                <a16:creationId xmlns:a16="http://schemas.microsoft.com/office/drawing/2014/main" id="{AB5BD957-3436-4C8F-B039-C4F9F6302472}"/>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252363" y="1659219"/>
            <a:ext cx="4882509" cy="2889454"/>
          </a:xfrm>
          <a:prstGeom prst="rect">
            <a:avLst/>
          </a:prstGeom>
        </p:spPr>
      </p:pic>
      <p:sp>
        <p:nvSpPr>
          <p:cNvPr id="10" name="Oval 9">
            <a:extLst>
              <a:ext uri="{FF2B5EF4-FFF2-40B4-BE49-F238E27FC236}">
                <a16:creationId xmlns:a16="http://schemas.microsoft.com/office/drawing/2014/main" id="{536E8B35-9A51-4080-B684-EC935EB539E8}"/>
              </a:ext>
            </a:extLst>
          </p:cNvPr>
          <p:cNvSpPr/>
          <p:nvPr/>
        </p:nvSpPr>
        <p:spPr>
          <a:xfrm>
            <a:off x="8029575" y="3103946"/>
            <a:ext cx="314325" cy="32505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4" name="Rectangle 23">
            <a:extLst>
              <a:ext uri="{FF2B5EF4-FFF2-40B4-BE49-F238E27FC236}">
                <a16:creationId xmlns:a16="http://schemas.microsoft.com/office/drawing/2014/main" id="{843D2264-B3BA-45E1-8267-51C51095C747}"/>
              </a:ext>
            </a:extLst>
          </p:cNvPr>
          <p:cNvSpPr/>
          <p:nvPr/>
        </p:nvSpPr>
        <p:spPr>
          <a:xfrm>
            <a:off x="7743603" y="2734614"/>
            <a:ext cx="886268" cy="369332"/>
          </a:xfrm>
          <a:prstGeom prst="rect">
            <a:avLst/>
          </a:prstGeom>
        </p:spPr>
        <p:txBody>
          <a:bodyPr wrap="none">
            <a:spAutoFit/>
          </a:bodyPr>
          <a:lstStyle/>
          <a:p>
            <a:r>
              <a:rPr lang="sv-SE" dirty="0"/>
              <a:t>Arcadia</a:t>
            </a:r>
          </a:p>
        </p:txBody>
      </p:sp>
      <p:pic>
        <p:nvPicPr>
          <p:cNvPr id="26" name="Picture 25" descr="A picture containing black, dark&#10;&#10;Description automatically generated">
            <a:extLst>
              <a:ext uri="{FF2B5EF4-FFF2-40B4-BE49-F238E27FC236}">
                <a16:creationId xmlns:a16="http://schemas.microsoft.com/office/drawing/2014/main" id="{A9A4E300-0159-48D7-861A-B990CD86CDB0}"/>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018633" y="3867741"/>
            <a:ext cx="921049" cy="972324"/>
          </a:xfrm>
          <a:prstGeom prst="rect">
            <a:avLst/>
          </a:prstGeom>
        </p:spPr>
      </p:pic>
      <p:cxnSp>
        <p:nvCxnSpPr>
          <p:cNvPr id="28" name="Straight Connector 27">
            <a:extLst>
              <a:ext uri="{FF2B5EF4-FFF2-40B4-BE49-F238E27FC236}">
                <a16:creationId xmlns:a16="http://schemas.microsoft.com/office/drawing/2014/main" id="{69AE91AD-A9DA-423A-8011-01A6DBAA5024}"/>
              </a:ext>
            </a:extLst>
          </p:cNvPr>
          <p:cNvCxnSpPr>
            <a:cxnSpLocks/>
            <a:stCxn id="10" idx="2"/>
            <a:endCxn id="26" idx="3"/>
          </p:cNvCxnSpPr>
          <p:nvPr/>
        </p:nvCxnSpPr>
        <p:spPr>
          <a:xfrm flipH="1">
            <a:off x="4939682" y="3266473"/>
            <a:ext cx="3089893" cy="1087430"/>
          </a:xfrm>
          <a:prstGeom prst="line">
            <a:avLst/>
          </a:prstGeom>
          <a:ln>
            <a:solidFill>
              <a:srgbClr val="FF0000"/>
            </a:solidFill>
            <a:prstDash val="lgDash"/>
          </a:ln>
        </p:spPr>
        <p:style>
          <a:lnRef idx="1">
            <a:schemeClr val="accent1"/>
          </a:lnRef>
          <a:fillRef idx="0">
            <a:schemeClr val="accent1"/>
          </a:fillRef>
          <a:effectRef idx="0">
            <a:schemeClr val="accent1"/>
          </a:effectRef>
          <a:fontRef idx="minor">
            <a:schemeClr val="tx1"/>
          </a:fontRef>
        </p:style>
      </p:cxnSp>
      <p:sp>
        <p:nvSpPr>
          <p:cNvPr id="2048" name="Rectangle 2047">
            <a:extLst>
              <a:ext uri="{FF2B5EF4-FFF2-40B4-BE49-F238E27FC236}">
                <a16:creationId xmlns:a16="http://schemas.microsoft.com/office/drawing/2014/main" id="{A545550F-385B-4C9F-B569-2EB75863D29F}"/>
              </a:ext>
            </a:extLst>
          </p:cNvPr>
          <p:cNvSpPr/>
          <p:nvPr/>
        </p:nvSpPr>
        <p:spPr>
          <a:xfrm>
            <a:off x="4114776" y="4828772"/>
            <a:ext cx="619657" cy="276999"/>
          </a:xfrm>
          <a:prstGeom prst="rect">
            <a:avLst/>
          </a:prstGeom>
        </p:spPr>
        <p:txBody>
          <a:bodyPr wrap="none">
            <a:spAutoFit/>
          </a:bodyPr>
          <a:lstStyle/>
          <a:p>
            <a:r>
              <a:rPr lang="sv-SE" sz="1200" b="1" dirty="0"/>
              <a:t>Lycaon</a:t>
            </a:r>
          </a:p>
        </p:txBody>
      </p:sp>
      <p:pic>
        <p:nvPicPr>
          <p:cNvPr id="2050" name="Picture 2049">
            <a:extLst>
              <a:ext uri="{FF2B5EF4-FFF2-40B4-BE49-F238E27FC236}">
                <a16:creationId xmlns:a16="http://schemas.microsoft.com/office/drawing/2014/main" id="{CB62E0F1-FED2-4162-91C6-C45C3CA45DB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4090821" y="5661801"/>
            <a:ext cx="888067" cy="888067"/>
          </a:xfrm>
          <a:prstGeom prst="rect">
            <a:avLst/>
          </a:prstGeom>
        </p:spPr>
      </p:pic>
      <p:sp>
        <p:nvSpPr>
          <p:cNvPr id="2053" name="Arrow: Down 2052">
            <a:extLst>
              <a:ext uri="{FF2B5EF4-FFF2-40B4-BE49-F238E27FC236}">
                <a16:creationId xmlns:a16="http://schemas.microsoft.com/office/drawing/2014/main" id="{B5B63D09-B03B-444C-AEA6-55A14C562245}"/>
              </a:ext>
            </a:extLst>
          </p:cNvPr>
          <p:cNvSpPr/>
          <p:nvPr/>
        </p:nvSpPr>
        <p:spPr>
          <a:xfrm>
            <a:off x="4292539" y="5219560"/>
            <a:ext cx="484632" cy="50678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54" name="Rectangle 2053">
            <a:extLst>
              <a:ext uri="{FF2B5EF4-FFF2-40B4-BE49-F238E27FC236}">
                <a16:creationId xmlns:a16="http://schemas.microsoft.com/office/drawing/2014/main" id="{C5419E1C-D492-4A69-ACF5-3CE06E178699}"/>
              </a:ext>
            </a:extLst>
          </p:cNvPr>
          <p:cNvSpPr/>
          <p:nvPr/>
        </p:nvSpPr>
        <p:spPr>
          <a:xfrm>
            <a:off x="4058103" y="6409576"/>
            <a:ext cx="1056700" cy="276999"/>
          </a:xfrm>
          <a:prstGeom prst="rect">
            <a:avLst/>
          </a:prstGeom>
        </p:spPr>
        <p:txBody>
          <a:bodyPr wrap="none">
            <a:spAutoFit/>
          </a:bodyPr>
          <a:lstStyle/>
          <a:p>
            <a:r>
              <a:rPr lang="sv-SE" sz="1200" b="1" dirty="0">
                <a:solidFill>
                  <a:srgbClr val="202122"/>
                </a:solidFill>
                <a:latin typeface="Arial" panose="020B0604020202020204" pitchFamily="34" charset="0"/>
              </a:rPr>
              <a:t>lycanthropy</a:t>
            </a:r>
            <a:endParaRPr lang="sv-SE" sz="1200" b="1" dirty="0"/>
          </a:p>
        </p:txBody>
      </p:sp>
      <p:sp>
        <p:nvSpPr>
          <p:cNvPr id="39" name="Rectangle 38">
            <a:extLst>
              <a:ext uri="{FF2B5EF4-FFF2-40B4-BE49-F238E27FC236}">
                <a16:creationId xmlns:a16="http://schemas.microsoft.com/office/drawing/2014/main" id="{7B7CDAB4-BD15-414D-8DC9-475D32FEAC75}"/>
              </a:ext>
            </a:extLst>
          </p:cNvPr>
          <p:cNvSpPr/>
          <p:nvPr/>
        </p:nvSpPr>
        <p:spPr>
          <a:xfrm>
            <a:off x="1784585" y="6361068"/>
            <a:ext cx="2126608" cy="276999"/>
          </a:xfrm>
          <a:prstGeom prst="rect">
            <a:avLst/>
          </a:prstGeom>
        </p:spPr>
        <p:txBody>
          <a:bodyPr wrap="none">
            <a:spAutoFit/>
          </a:bodyPr>
          <a:lstStyle/>
          <a:p>
            <a:r>
              <a:rPr lang="sv-SE" sz="1200" b="1" dirty="0">
                <a:solidFill>
                  <a:srgbClr val="202122"/>
                </a:solidFill>
                <a:latin typeface="Arial" panose="020B0604020202020204" pitchFamily="34" charset="0"/>
              </a:rPr>
              <a:t>Lykánthropos + ánthrōpos</a:t>
            </a:r>
            <a:endParaRPr lang="sv-SE" sz="1200" b="1" dirty="0"/>
          </a:p>
        </p:txBody>
      </p:sp>
      <p:pic>
        <p:nvPicPr>
          <p:cNvPr id="2056" name="Picture 2055">
            <a:extLst>
              <a:ext uri="{FF2B5EF4-FFF2-40B4-BE49-F238E27FC236}">
                <a16:creationId xmlns:a16="http://schemas.microsoft.com/office/drawing/2014/main" id="{0CD120A5-C873-4901-B0DF-221D3E8DED37}"/>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9228147" y="284954"/>
            <a:ext cx="2413841" cy="1768541"/>
          </a:xfrm>
          <a:prstGeom prst="rect">
            <a:avLst/>
          </a:prstGeom>
        </p:spPr>
      </p:pic>
      <p:sp>
        <p:nvSpPr>
          <p:cNvPr id="2058" name="Rectangle 2057">
            <a:extLst>
              <a:ext uri="{FF2B5EF4-FFF2-40B4-BE49-F238E27FC236}">
                <a16:creationId xmlns:a16="http://schemas.microsoft.com/office/drawing/2014/main" id="{30C6F60F-D895-441C-B7C8-57C5C3EA1B30}"/>
              </a:ext>
            </a:extLst>
          </p:cNvPr>
          <p:cNvSpPr/>
          <p:nvPr/>
        </p:nvSpPr>
        <p:spPr>
          <a:xfrm>
            <a:off x="10244368" y="2093514"/>
            <a:ext cx="1266885" cy="369332"/>
          </a:xfrm>
          <a:prstGeom prst="rect">
            <a:avLst/>
          </a:prstGeom>
        </p:spPr>
        <p:txBody>
          <a:bodyPr wrap="none">
            <a:spAutoFit/>
          </a:bodyPr>
          <a:lstStyle/>
          <a:p>
            <a:r>
              <a:rPr lang="sv-SE" b="1" dirty="0"/>
              <a:t>Flood myth</a:t>
            </a:r>
          </a:p>
        </p:txBody>
      </p:sp>
      <p:pic>
        <p:nvPicPr>
          <p:cNvPr id="1026" name="Picture 2" descr="希腊神话2——丢卡利翁与皮拉- 每日头条">
            <a:extLst>
              <a:ext uri="{FF2B5EF4-FFF2-40B4-BE49-F238E27FC236}">
                <a16:creationId xmlns:a16="http://schemas.microsoft.com/office/drawing/2014/main" id="{85AC7F2C-B41A-4AAC-964A-89F94921CE8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92905" y="4395155"/>
            <a:ext cx="2295525" cy="1990725"/>
          </a:xfrm>
          <a:prstGeom prst="rect">
            <a:avLst/>
          </a:prstGeom>
          <a:noFill/>
          <a:extLst>
            <a:ext uri="{909E8E84-426E-40DD-AFC4-6F175D3DCCD1}">
              <a14:hiddenFill xmlns:a14="http://schemas.microsoft.com/office/drawing/2010/main">
                <a:solidFill>
                  <a:srgbClr val="FFFFFF"/>
                </a:solidFill>
              </a14:hiddenFill>
            </a:ext>
          </a:extLst>
        </p:spPr>
      </p:pic>
      <p:sp>
        <p:nvSpPr>
          <p:cNvPr id="2063" name="Rectangle 2062">
            <a:extLst>
              <a:ext uri="{FF2B5EF4-FFF2-40B4-BE49-F238E27FC236}">
                <a16:creationId xmlns:a16="http://schemas.microsoft.com/office/drawing/2014/main" id="{736FB48D-7DF7-4307-81D4-1F79145C4A19}"/>
              </a:ext>
            </a:extLst>
          </p:cNvPr>
          <p:cNvSpPr/>
          <p:nvPr/>
        </p:nvSpPr>
        <p:spPr>
          <a:xfrm>
            <a:off x="9755247" y="6361043"/>
            <a:ext cx="860235" cy="276999"/>
          </a:xfrm>
          <a:prstGeom prst="rect">
            <a:avLst/>
          </a:prstGeom>
        </p:spPr>
        <p:txBody>
          <a:bodyPr wrap="none">
            <a:spAutoFit/>
          </a:bodyPr>
          <a:lstStyle/>
          <a:p>
            <a:r>
              <a:rPr lang="sv-SE" sz="1200" b="1" dirty="0"/>
              <a:t>Deucalion </a:t>
            </a:r>
          </a:p>
        </p:txBody>
      </p:sp>
      <p:sp>
        <p:nvSpPr>
          <p:cNvPr id="2065" name="Rectangle 2064">
            <a:extLst>
              <a:ext uri="{FF2B5EF4-FFF2-40B4-BE49-F238E27FC236}">
                <a16:creationId xmlns:a16="http://schemas.microsoft.com/office/drawing/2014/main" id="{172B9E19-9552-4E7D-90B5-B9DF47313704}"/>
              </a:ext>
            </a:extLst>
          </p:cNvPr>
          <p:cNvSpPr/>
          <p:nvPr/>
        </p:nvSpPr>
        <p:spPr>
          <a:xfrm>
            <a:off x="8818751" y="6417795"/>
            <a:ext cx="642676" cy="276999"/>
          </a:xfrm>
          <a:prstGeom prst="rect">
            <a:avLst/>
          </a:prstGeom>
        </p:spPr>
        <p:txBody>
          <a:bodyPr wrap="none">
            <a:spAutoFit/>
          </a:bodyPr>
          <a:lstStyle/>
          <a:p>
            <a:r>
              <a:rPr lang="sv-SE" sz="1200" b="1" dirty="0"/>
              <a:t>Pyrrha </a:t>
            </a:r>
          </a:p>
        </p:txBody>
      </p:sp>
      <p:pic>
        <p:nvPicPr>
          <p:cNvPr id="18" name="Picture 17">
            <a:extLst>
              <a:ext uri="{FF2B5EF4-FFF2-40B4-BE49-F238E27FC236}">
                <a16:creationId xmlns:a16="http://schemas.microsoft.com/office/drawing/2014/main" id="{40729F68-B3EB-40B4-B9CF-64A8072FC3A7}"/>
              </a:ext>
            </a:extLst>
          </p:cNvPr>
          <p:cNvPicPr>
            <a:picLocks noChangeAspect="1"/>
          </p:cNvPicPr>
          <p:nvPr/>
        </p:nvPicPr>
        <p:blipFill>
          <a:blip r:embed="rId21"/>
          <a:stretch>
            <a:fillRect/>
          </a:stretch>
        </p:blipFill>
        <p:spPr>
          <a:xfrm>
            <a:off x="6247385" y="352469"/>
            <a:ext cx="966939" cy="1351837"/>
          </a:xfrm>
          <a:prstGeom prst="rect">
            <a:avLst/>
          </a:prstGeom>
        </p:spPr>
      </p:pic>
      <p:sp>
        <p:nvSpPr>
          <p:cNvPr id="21" name="Rectangle 20">
            <a:extLst>
              <a:ext uri="{FF2B5EF4-FFF2-40B4-BE49-F238E27FC236}">
                <a16:creationId xmlns:a16="http://schemas.microsoft.com/office/drawing/2014/main" id="{14CC52A8-AA92-4CDE-92F5-C52792C092E6}"/>
              </a:ext>
            </a:extLst>
          </p:cNvPr>
          <p:cNvSpPr/>
          <p:nvPr/>
        </p:nvSpPr>
        <p:spPr>
          <a:xfrm>
            <a:off x="6413487" y="1683756"/>
            <a:ext cx="477310" cy="276999"/>
          </a:xfrm>
          <a:prstGeom prst="rect">
            <a:avLst/>
          </a:prstGeom>
        </p:spPr>
        <p:txBody>
          <a:bodyPr wrap="none">
            <a:spAutoFit/>
          </a:bodyPr>
          <a:lstStyle/>
          <a:p>
            <a:r>
              <a:rPr lang="sv-SE" sz="1200" b="1" dirty="0"/>
              <a:t>Zeus</a:t>
            </a:r>
          </a:p>
        </p:txBody>
      </p:sp>
      <p:pic>
        <p:nvPicPr>
          <p:cNvPr id="22" name="Picture 21" descr="Logo, icon&#10;&#10;Description automatically generated">
            <a:extLst>
              <a:ext uri="{FF2B5EF4-FFF2-40B4-BE49-F238E27FC236}">
                <a16:creationId xmlns:a16="http://schemas.microsoft.com/office/drawing/2014/main" id="{7D27DAB2-3A73-4792-84E5-94F6AF29AE14}"/>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6519673" y="179363"/>
            <a:ext cx="211181" cy="211181"/>
          </a:xfrm>
          <a:prstGeom prst="rect">
            <a:avLst/>
          </a:prstGeom>
        </p:spPr>
      </p:pic>
      <p:pic>
        <p:nvPicPr>
          <p:cNvPr id="59" name="Picture 58" descr="Background pattern&#10;&#10;Description automatically generated">
            <a:extLst>
              <a:ext uri="{FF2B5EF4-FFF2-40B4-BE49-F238E27FC236}">
                <a16:creationId xmlns:a16="http://schemas.microsoft.com/office/drawing/2014/main" id="{E31FEEF5-D94D-4C3E-8965-BA2638836B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341930" y="5364535"/>
            <a:ext cx="323850" cy="575733"/>
          </a:xfrm>
          <a:prstGeom prst="rect">
            <a:avLst/>
          </a:prstGeom>
        </p:spPr>
      </p:pic>
      <p:sp>
        <p:nvSpPr>
          <p:cNvPr id="60" name="Rectangle 59">
            <a:extLst>
              <a:ext uri="{FF2B5EF4-FFF2-40B4-BE49-F238E27FC236}">
                <a16:creationId xmlns:a16="http://schemas.microsoft.com/office/drawing/2014/main" id="{6FFF41EA-31B3-47A2-8DDF-1D9D9745A165}"/>
              </a:ext>
            </a:extLst>
          </p:cNvPr>
          <p:cNvSpPr/>
          <p:nvPr/>
        </p:nvSpPr>
        <p:spPr>
          <a:xfrm>
            <a:off x="11253451" y="5940268"/>
            <a:ext cx="670376" cy="276999"/>
          </a:xfrm>
          <a:prstGeom prst="rect">
            <a:avLst/>
          </a:prstGeom>
        </p:spPr>
        <p:txBody>
          <a:bodyPr wrap="none">
            <a:spAutoFit/>
          </a:bodyPr>
          <a:lstStyle/>
          <a:p>
            <a:r>
              <a:rPr lang="sv-SE" altLang="zh-CN" sz="1200" b="1" dirty="0"/>
              <a:t>human</a:t>
            </a:r>
            <a:r>
              <a:rPr lang="sv-SE" sz="1200" b="1" dirty="0"/>
              <a:t> </a:t>
            </a:r>
          </a:p>
        </p:txBody>
      </p:sp>
      <p:cxnSp>
        <p:nvCxnSpPr>
          <p:cNvPr id="61" name="Straight Arrow Connector 60">
            <a:extLst>
              <a:ext uri="{FF2B5EF4-FFF2-40B4-BE49-F238E27FC236}">
                <a16:creationId xmlns:a16="http://schemas.microsoft.com/office/drawing/2014/main" id="{8A9C6B4F-78CC-4BCB-932F-2E4916D0DAA5}"/>
              </a:ext>
            </a:extLst>
          </p:cNvPr>
          <p:cNvCxnSpPr>
            <a:cxnSpLocks/>
            <a:stCxn id="1026" idx="3"/>
            <a:endCxn id="59" idx="1"/>
          </p:cNvCxnSpPr>
          <p:nvPr/>
        </p:nvCxnSpPr>
        <p:spPr>
          <a:xfrm>
            <a:off x="10888430" y="5390518"/>
            <a:ext cx="453500" cy="261884"/>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074" name="Picture 2073" descr="A picture containing text&#10;&#10;Description automatically generated">
            <a:extLst>
              <a:ext uri="{FF2B5EF4-FFF2-40B4-BE49-F238E27FC236}">
                <a16:creationId xmlns:a16="http://schemas.microsoft.com/office/drawing/2014/main" id="{21CD72DC-8918-4244-8C09-326DA588773C}"/>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3510256" y="187516"/>
            <a:ext cx="2218595" cy="1386622"/>
          </a:xfrm>
          <a:prstGeom prst="rect">
            <a:avLst/>
          </a:prstGeom>
        </p:spPr>
      </p:pic>
      <p:pic>
        <p:nvPicPr>
          <p:cNvPr id="70" name="Picture 69" descr="Background pattern&#10;&#10;Description automatically generated">
            <a:extLst>
              <a:ext uri="{FF2B5EF4-FFF2-40B4-BE49-F238E27FC236}">
                <a16:creationId xmlns:a16="http://schemas.microsoft.com/office/drawing/2014/main" id="{B4120341-1D0A-42CA-9A7D-361C1165543A}"/>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11194837" y="4028343"/>
            <a:ext cx="454216" cy="733624"/>
          </a:xfrm>
          <a:prstGeom prst="rect">
            <a:avLst/>
          </a:prstGeom>
        </p:spPr>
      </p:pic>
      <p:sp>
        <p:nvSpPr>
          <p:cNvPr id="2079" name="Rectangle 2078">
            <a:extLst>
              <a:ext uri="{FF2B5EF4-FFF2-40B4-BE49-F238E27FC236}">
                <a16:creationId xmlns:a16="http://schemas.microsoft.com/office/drawing/2014/main" id="{A67775C5-CF0D-4073-B2AF-25D6BA6AD7E6}"/>
              </a:ext>
            </a:extLst>
          </p:cNvPr>
          <p:cNvSpPr/>
          <p:nvPr/>
        </p:nvSpPr>
        <p:spPr>
          <a:xfrm>
            <a:off x="10587072" y="3681199"/>
            <a:ext cx="1458476" cy="369332"/>
          </a:xfrm>
          <a:prstGeom prst="rect">
            <a:avLst/>
          </a:prstGeom>
        </p:spPr>
        <p:txBody>
          <a:bodyPr wrap="none">
            <a:spAutoFit/>
          </a:bodyPr>
          <a:lstStyle/>
          <a:p>
            <a:r>
              <a:rPr lang="en-US" b="1" dirty="0">
                <a:solidFill>
                  <a:srgbClr val="202122"/>
                </a:solidFill>
                <a:latin typeface="Arial" panose="020B0604020202020204" pitchFamily="34" charset="0"/>
              </a:rPr>
              <a:t>Heroic Age</a:t>
            </a:r>
            <a:r>
              <a:rPr lang="en-US" dirty="0">
                <a:solidFill>
                  <a:srgbClr val="202122"/>
                </a:solidFill>
                <a:latin typeface="Arial" panose="020B0604020202020204" pitchFamily="34" charset="0"/>
              </a:rPr>
              <a:t> </a:t>
            </a:r>
            <a:endParaRPr lang="sv-SE" dirty="0"/>
          </a:p>
        </p:txBody>
      </p:sp>
      <p:sp>
        <p:nvSpPr>
          <p:cNvPr id="32" name="Rectangle 31">
            <a:extLst>
              <a:ext uri="{FF2B5EF4-FFF2-40B4-BE49-F238E27FC236}">
                <a16:creationId xmlns:a16="http://schemas.microsoft.com/office/drawing/2014/main" id="{12D4CE08-C2D4-49C9-9025-0659520B95BB}"/>
              </a:ext>
            </a:extLst>
          </p:cNvPr>
          <p:cNvSpPr/>
          <p:nvPr/>
        </p:nvSpPr>
        <p:spPr>
          <a:xfrm>
            <a:off x="10555012" y="2481597"/>
            <a:ext cx="1522596" cy="369332"/>
          </a:xfrm>
          <a:prstGeom prst="rect">
            <a:avLst/>
          </a:prstGeom>
        </p:spPr>
        <p:txBody>
          <a:bodyPr wrap="none">
            <a:spAutoFit/>
          </a:bodyPr>
          <a:lstStyle/>
          <a:p>
            <a:r>
              <a:rPr lang="en-US" b="1" dirty="0">
                <a:solidFill>
                  <a:srgbClr val="202122"/>
                </a:solidFill>
                <a:latin typeface="Arial" panose="020B0604020202020204" pitchFamily="34" charset="0"/>
              </a:rPr>
              <a:t>Bronze Age</a:t>
            </a:r>
            <a:r>
              <a:rPr lang="en-US" dirty="0">
                <a:solidFill>
                  <a:srgbClr val="202122"/>
                </a:solidFill>
                <a:latin typeface="Arial" panose="020B0604020202020204" pitchFamily="34" charset="0"/>
              </a:rPr>
              <a:t> </a:t>
            </a:r>
            <a:endParaRPr lang="sv-SE" dirty="0"/>
          </a:p>
        </p:txBody>
      </p:sp>
      <p:cxnSp>
        <p:nvCxnSpPr>
          <p:cNvPr id="73" name="Straight Connector 72">
            <a:extLst>
              <a:ext uri="{FF2B5EF4-FFF2-40B4-BE49-F238E27FC236}">
                <a16:creationId xmlns:a16="http://schemas.microsoft.com/office/drawing/2014/main" id="{FB893F2E-BEE5-4FFF-ADD1-0F39F1968BCA}"/>
              </a:ext>
            </a:extLst>
          </p:cNvPr>
          <p:cNvCxnSpPr>
            <a:cxnSpLocks/>
          </p:cNvCxnSpPr>
          <p:nvPr/>
        </p:nvCxnSpPr>
        <p:spPr>
          <a:xfrm flipH="1">
            <a:off x="4978888" y="2850929"/>
            <a:ext cx="7213112" cy="4007071"/>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334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4F39B4-7BEA-4680-A115-7197C6698124}"/>
              </a:ext>
            </a:extLst>
          </p:cNvPr>
          <p:cNvSpPr/>
          <p:nvPr/>
        </p:nvSpPr>
        <p:spPr>
          <a:xfrm>
            <a:off x="0" y="0"/>
            <a:ext cx="986232" cy="369332"/>
          </a:xfrm>
          <a:prstGeom prst="rect">
            <a:avLst/>
          </a:prstGeom>
        </p:spPr>
        <p:txBody>
          <a:bodyPr wrap="none">
            <a:spAutoFit/>
          </a:bodyPr>
          <a:lstStyle/>
          <a:p>
            <a:r>
              <a:rPr lang="sv-SE" b="1" dirty="0"/>
              <a:t>Heracles</a:t>
            </a:r>
          </a:p>
        </p:txBody>
      </p:sp>
      <p:sp>
        <p:nvSpPr>
          <p:cNvPr id="4" name="Rectangle 3">
            <a:extLst>
              <a:ext uri="{FF2B5EF4-FFF2-40B4-BE49-F238E27FC236}">
                <a16:creationId xmlns:a16="http://schemas.microsoft.com/office/drawing/2014/main" id="{B447B3A4-9902-435B-9B43-95DA61E59C59}"/>
              </a:ext>
            </a:extLst>
          </p:cNvPr>
          <p:cNvSpPr/>
          <p:nvPr/>
        </p:nvSpPr>
        <p:spPr>
          <a:xfrm>
            <a:off x="0" y="1053903"/>
            <a:ext cx="12192000" cy="4278094"/>
          </a:xfrm>
          <a:prstGeom prst="rect">
            <a:avLst/>
          </a:prstGeom>
        </p:spPr>
        <p:txBody>
          <a:bodyPr wrap="square">
            <a:spAutoFit/>
          </a:bodyPr>
          <a:lstStyle/>
          <a:p>
            <a:r>
              <a:rPr lang="sv-SE" sz="1600" b="1" dirty="0"/>
              <a:t>1. Slay the Nemean Lion</a:t>
            </a:r>
          </a:p>
          <a:p>
            <a:r>
              <a:rPr lang="sv-SE" sz="1600" dirty="0"/>
              <a:t>Heracles defeated a lion that was attacking the city of Nemea with his bare hands. After he succeeded he wore the skin as a cloak to demonstrate his power over the opponent he had defeated.</a:t>
            </a:r>
          </a:p>
          <a:p>
            <a:endParaRPr lang="sv-SE" sz="1600" dirty="0"/>
          </a:p>
          <a:p>
            <a:r>
              <a:rPr lang="sv-SE" sz="1600" b="1" dirty="0"/>
              <a:t>2. Slay the nine-headed Lernaean Hydra</a:t>
            </a:r>
          </a:p>
          <a:p>
            <a:r>
              <a:rPr lang="sv-SE" sz="1600" dirty="0"/>
              <a:t>a fire-breathing monster with multiple serpent heads that when one head was cut off, two would grow in its place. It lived in a swamp near Lerna. Hera had sent it in hope it would destroy Heracles' home city because she thought it was invincible. With help from his nephew Iolaus, he defeated the monster and dipped his arrows in its poisoned blood, thus envenomizing them.</a:t>
            </a:r>
          </a:p>
          <a:p>
            <a:endParaRPr lang="sv-SE" sz="1600" dirty="0"/>
          </a:p>
          <a:p>
            <a:r>
              <a:rPr lang="sv-SE" sz="1600" b="1" dirty="0"/>
              <a:t>3. Capture the Golden Hind of Artemis</a:t>
            </a:r>
          </a:p>
          <a:p>
            <a:r>
              <a:rPr lang="sv-SE" sz="1600" dirty="0"/>
              <a:t>not to kill, but to catch, this monster. A different, but still difficult, task for a hero. It cost time but, having chased it for a year, Heracles wore out the Hind and presented it alive to Eurystheus.</a:t>
            </a:r>
          </a:p>
          <a:p>
            <a:endParaRPr lang="sv-SE" sz="1600" dirty="0"/>
          </a:p>
          <a:p>
            <a:r>
              <a:rPr lang="sv-SE" sz="1600" b="1" dirty="0"/>
              <a:t>4. Capture the Erymanthian Boar</a:t>
            </a:r>
          </a:p>
          <a:p>
            <a:r>
              <a:rPr lang="sv-SE" sz="1600" dirty="0"/>
              <a:t>a fearsome marauding boar on the loose. Eurystheus set Heracles the Labour of catching it, and bringing it to Mycenae. Again, a time-consuming task, but the tireless hero found the beast, captured it, and brought it to its final spot. Patience is the heroic quality in the third and fourth Labours.</a:t>
            </a:r>
          </a:p>
        </p:txBody>
      </p:sp>
    </p:spTree>
    <p:extLst>
      <p:ext uri="{BB962C8B-B14F-4D97-AF65-F5344CB8AC3E}">
        <p14:creationId xmlns:p14="http://schemas.microsoft.com/office/powerpoint/2010/main" val="204101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4E3717-7DDE-49D7-9DC0-7053CC4515F9}"/>
              </a:ext>
            </a:extLst>
          </p:cNvPr>
          <p:cNvSpPr/>
          <p:nvPr/>
        </p:nvSpPr>
        <p:spPr>
          <a:xfrm>
            <a:off x="0" y="1423750"/>
            <a:ext cx="12192000" cy="4770537"/>
          </a:xfrm>
          <a:prstGeom prst="rect">
            <a:avLst/>
          </a:prstGeom>
        </p:spPr>
        <p:txBody>
          <a:bodyPr wrap="square">
            <a:spAutoFit/>
          </a:bodyPr>
          <a:lstStyle/>
          <a:p>
            <a:r>
              <a:rPr lang="sv-SE" sz="1600" b="1" dirty="0"/>
              <a:t>5. Clean the Augean stables in a single day</a:t>
            </a:r>
          </a:p>
          <a:p>
            <a:r>
              <a:rPr lang="sv-SE" sz="1600" dirty="0"/>
              <a:t>the Augean stables were the home of 3,000 cattle with poisoned faeces which Augeas had been given by his father Helios. Heracles was given the near impossible task of cleaning the stables of the diseased faeces. He accomplished it by digging ditches on both sides of the stables, moving them into the ditches, and then diverting the rivers Alpheios and Peneios to wash the ditches clean.</a:t>
            </a:r>
          </a:p>
          <a:p>
            <a:endParaRPr lang="sv-SE" sz="1600" dirty="0"/>
          </a:p>
          <a:p>
            <a:r>
              <a:rPr lang="sv-SE" sz="1600" b="1" dirty="0"/>
              <a:t>6. Slay the Stymphalian Birds</a:t>
            </a:r>
          </a:p>
          <a:p>
            <a:r>
              <a:rPr lang="sv-SE" sz="1600" dirty="0"/>
              <a:t>these aggressive man-eating birds were terrorizing a forest near Lake Stymphalia in northern Arcadia. Heracles scared them with a rattle given to him by Athena, to frighten them into flight away from the forest, allowing him to shoot many of them with his bow and arrow and bring back this proof of his success to Eurystheus.</a:t>
            </a:r>
          </a:p>
          <a:p>
            <a:endParaRPr lang="en-US" sz="1600" b="1" dirty="0"/>
          </a:p>
          <a:p>
            <a:r>
              <a:rPr lang="en-US" sz="1600" b="1" dirty="0"/>
              <a:t>7. Capture the Cretan Bull</a:t>
            </a:r>
          </a:p>
          <a:p>
            <a:r>
              <a:rPr lang="en-US" sz="1600" dirty="0"/>
              <a:t>the harmful bull, father of the Minotaur, was laying waste to the lands round Knossos on Crete. It embodied the rage of Poseidon at having his gift (the Bull) to Minos diverted from the intention to sacrifice it to himself. Heracles captured it, and carried it on his shoulders to Eurystheus in Tiryns. Eurystheus released it, when it wandered to Marathon which it then terrorized, until killed by Theseus.</a:t>
            </a:r>
          </a:p>
          <a:p>
            <a:endParaRPr lang="en-US" sz="1600" b="1" dirty="0"/>
          </a:p>
          <a:p>
            <a:r>
              <a:rPr lang="en-US" sz="1600" b="1" dirty="0"/>
              <a:t>8. Steal the Mares of Diomedes</a:t>
            </a:r>
          </a:p>
          <a:p>
            <a:r>
              <a:rPr lang="en-US" sz="1600" dirty="0"/>
              <a:t>stealing the horses from Diomedes' stables that had been trained by their owner to feed on human flesh was his next challenge. Heracles' task was to capture them and hand them over to Eurystheus. He accomplished this task by feeding King Diomedes to the animals before binding their mouths shut.</a:t>
            </a:r>
          </a:p>
        </p:txBody>
      </p:sp>
      <p:sp>
        <p:nvSpPr>
          <p:cNvPr id="3" name="Rectangle 2">
            <a:extLst>
              <a:ext uri="{FF2B5EF4-FFF2-40B4-BE49-F238E27FC236}">
                <a16:creationId xmlns:a16="http://schemas.microsoft.com/office/drawing/2014/main" id="{490B5937-8FC7-4827-94B0-79FEBF9F486A}"/>
              </a:ext>
            </a:extLst>
          </p:cNvPr>
          <p:cNvSpPr/>
          <p:nvPr/>
        </p:nvSpPr>
        <p:spPr>
          <a:xfrm>
            <a:off x="0" y="0"/>
            <a:ext cx="986232" cy="369332"/>
          </a:xfrm>
          <a:prstGeom prst="rect">
            <a:avLst/>
          </a:prstGeom>
        </p:spPr>
        <p:txBody>
          <a:bodyPr wrap="none">
            <a:spAutoFit/>
          </a:bodyPr>
          <a:lstStyle/>
          <a:p>
            <a:r>
              <a:rPr lang="sv-SE" b="1" dirty="0"/>
              <a:t>Heracles</a:t>
            </a:r>
          </a:p>
        </p:txBody>
      </p:sp>
    </p:spTree>
    <p:extLst>
      <p:ext uri="{BB962C8B-B14F-4D97-AF65-F5344CB8AC3E}">
        <p14:creationId xmlns:p14="http://schemas.microsoft.com/office/powerpoint/2010/main" val="41194841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4BC507-C644-4A93-9FD6-8439A0B3BCCB}"/>
              </a:ext>
            </a:extLst>
          </p:cNvPr>
          <p:cNvSpPr/>
          <p:nvPr/>
        </p:nvSpPr>
        <p:spPr>
          <a:xfrm>
            <a:off x="0" y="948690"/>
            <a:ext cx="12192000" cy="5755422"/>
          </a:xfrm>
          <a:prstGeom prst="rect">
            <a:avLst/>
          </a:prstGeom>
        </p:spPr>
        <p:txBody>
          <a:bodyPr wrap="square">
            <a:spAutoFit/>
          </a:bodyPr>
          <a:lstStyle/>
          <a:p>
            <a:r>
              <a:rPr lang="sv-SE" sz="1600" b="1" dirty="0"/>
              <a:t>9. Obtain the girdle of Hippolyta, Queen of the Amazons</a:t>
            </a:r>
          </a:p>
          <a:p>
            <a:r>
              <a:rPr lang="sv-SE" sz="1600" dirty="0"/>
              <a:t>Hippolyta was an Amazon queen and she had a girdle given to her by her father. Heracles had to retrieve the girdle and return it to Eurystheus. He and his band of companions received a rough welcome because, ordered by Hera, the Amazons were supposed to attack them; however, against all odds, Heracles completed the task and secured the girdle for Eurystheus.</a:t>
            </a:r>
          </a:p>
          <a:p>
            <a:endParaRPr lang="sv-SE" sz="1600" dirty="0"/>
          </a:p>
          <a:p>
            <a:r>
              <a:rPr lang="sv-SE" sz="1600" b="1" dirty="0"/>
              <a:t>10. Obtain the cattle of the monster Geryon</a:t>
            </a:r>
          </a:p>
          <a:p>
            <a:r>
              <a:rPr lang="sv-SE" sz="1600" dirty="0"/>
              <a:t>the next challenge was to capture the herd guarded by a two-headed dog called Orthrus, the herdsman Erytion and the owner, Geryon; a giant with three heads and six arms. He killed the first two with his club and the third with a poisoned arrow. Heracles then herded the cattle and, with difficulty, took them to Eurytheus.</a:t>
            </a:r>
          </a:p>
          <a:p>
            <a:endParaRPr lang="sv-SE" sz="1600" dirty="0"/>
          </a:p>
          <a:p>
            <a:r>
              <a:rPr lang="sv-SE" sz="1600" b="1" dirty="0"/>
              <a:t>11. Steal the golden apples of the Hesperides</a:t>
            </a:r>
          </a:p>
          <a:p>
            <a:r>
              <a:rPr lang="sv-SE" sz="1600" dirty="0"/>
              <a:t>these sacred fruits were protected by Hera who had set Ladon, a fearsome hundred-headed dragon as the guardian. Heracles had to first find where the garden was; he asked Nereus for help. He came across Prometheus on his journey. Heracles shot the eagle eating at his liver, and in return he helped Heracles with knowledge that his brother would know where the garden was. His brother Atlas offered him help with the apples if he would hold up the heavens while he was gone. Atlas tricked him and did not return. Heracles returned the trickery and managed to get Atlas taking the burden of the heavens once again, and returned the apples to Mycenae.</a:t>
            </a:r>
          </a:p>
          <a:p>
            <a:endParaRPr lang="sv-SE" sz="1600" dirty="0"/>
          </a:p>
          <a:p>
            <a:r>
              <a:rPr lang="sv-SE" sz="1600" b="1" dirty="0"/>
              <a:t>12. Capture and bring back Cerberus</a:t>
            </a:r>
          </a:p>
          <a:p>
            <a:r>
              <a:rPr lang="sv-SE" sz="1600" dirty="0"/>
              <a:t>his last labour and undoubtedly the riskiest. Eurystheus was so frustrated that Heracles was completing all the tasks that he had given him that he imposed one he believed to be impossible: Heracles had to go down into the underworld of Hades and capture the ferocious three-headed dog Cerberus who guarded the gates. He used the souls to help convince Hades to hand over the dog. He agreed to give him the dog if he used no weapons to obtain him. Heracles succeeded and took the creature back to Mycenae, causing Eurystheus to be fearful of the power and strength of this hero.</a:t>
            </a:r>
          </a:p>
        </p:txBody>
      </p:sp>
      <p:sp>
        <p:nvSpPr>
          <p:cNvPr id="3" name="Rectangle 2">
            <a:extLst>
              <a:ext uri="{FF2B5EF4-FFF2-40B4-BE49-F238E27FC236}">
                <a16:creationId xmlns:a16="http://schemas.microsoft.com/office/drawing/2014/main" id="{DDEA3355-618A-43A1-8C1B-C7F27E1F7FBF}"/>
              </a:ext>
            </a:extLst>
          </p:cNvPr>
          <p:cNvSpPr/>
          <p:nvPr/>
        </p:nvSpPr>
        <p:spPr>
          <a:xfrm>
            <a:off x="0" y="0"/>
            <a:ext cx="986232" cy="369332"/>
          </a:xfrm>
          <a:prstGeom prst="rect">
            <a:avLst/>
          </a:prstGeom>
        </p:spPr>
        <p:txBody>
          <a:bodyPr wrap="none">
            <a:spAutoFit/>
          </a:bodyPr>
          <a:lstStyle/>
          <a:p>
            <a:r>
              <a:rPr lang="sv-SE" b="1" dirty="0"/>
              <a:t>Heracles</a:t>
            </a:r>
          </a:p>
        </p:txBody>
      </p:sp>
    </p:spTree>
    <p:extLst>
      <p:ext uri="{BB962C8B-B14F-4D97-AF65-F5344CB8AC3E}">
        <p14:creationId xmlns:p14="http://schemas.microsoft.com/office/powerpoint/2010/main" val="1964721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BCB3E36-3308-4040-BDA4-48C565BD83DE}"/>
              </a:ext>
            </a:extLst>
          </p:cNvPr>
          <p:cNvSpPr/>
          <p:nvPr/>
        </p:nvSpPr>
        <p:spPr>
          <a:xfrm>
            <a:off x="0" y="551319"/>
            <a:ext cx="6991350" cy="5755422"/>
          </a:xfrm>
          <a:prstGeom prst="rect">
            <a:avLst/>
          </a:prstGeom>
        </p:spPr>
        <p:txBody>
          <a:bodyPr wrap="square">
            <a:spAutoFit/>
          </a:bodyPr>
          <a:lstStyle/>
          <a:p>
            <a:r>
              <a:rPr lang="en-US" sz="1600" b="1" dirty="0"/>
              <a:t>Rescue of Prometheus</a:t>
            </a:r>
          </a:p>
          <a:p>
            <a:r>
              <a:rPr lang="en-US" sz="1600" dirty="0"/>
              <a:t>Hesiod's Theogony and Aeschylus' Prometheus Unbound both tell that Heracles shot and killed the eagle that tortured Prometheus (which was his punishment by Zeus for stealing fire from the gods and giving it to mortals). Heracles freed the Titan from his chains and his torments. Prometheus then made predictions regarding further deeds of Heracles.</a:t>
            </a:r>
          </a:p>
          <a:p>
            <a:endParaRPr lang="en-US" sz="1600" b="1" dirty="0"/>
          </a:p>
          <a:p>
            <a:r>
              <a:rPr lang="en-US" sz="1600" b="1" dirty="0"/>
              <a:t>Heracles' sack of Troy</a:t>
            </a:r>
          </a:p>
          <a:p>
            <a:r>
              <a:rPr lang="en-US" sz="1600" dirty="0"/>
              <a:t>Before Homer's Trojan War, Heracles had made an expedition to Troy and sacked it. Previously, Poseidon had sent a sea monster (Greek: </a:t>
            </a:r>
            <a:r>
              <a:rPr lang="en-US" sz="1600" dirty="0" err="1"/>
              <a:t>kētŏs</a:t>
            </a:r>
            <a:r>
              <a:rPr lang="en-US" sz="1600" dirty="0"/>
              <a:t>, Latin: </a:t>
            </a:r>
            <a:r>
              <a:rPr lang="en-US" sz="1600" dirty="0" err="1"/>
              <a:t>cetus</a:t>
            </a:r>
            <a:r>
              <a:rPr lang="en-US" sz="1600" dirty="0"/>
              <a:t>) to attack Troy. The story is related in several digressions in the Iliad (7.451–53; 20.145–48; 21.442–57) and is found in pseudo-</a:t>
            </a:r>
            <a:r>
              <a:rPr lang="en-US" sz="1600" dirty="0" err="1"/>
              <a:t>Apollodorus</a:t>
            </a:r>
            <a:r>
              <a:rPr lang="en-US" sz="1600" dirty="0"/>
              <a:t>' </a:t>
            </a:r>
            <a:r>
              <a:rPr lang="en-US" sz="1600" dirty="0" err="1"/>
              <a:t>Bibliotheke</a:t>
            </a:r>
            <a:r>
              <a:rPr lang="en-US" sz="1600" dirty="0"/>
              <a:t> (2.5.9). This expedition became the theme of the Eastern pediment of the Temple of </a:t>
            </a:r>
            <a:r>
              <a:rPr lang="en-US" sz="1600" dirty="0" err="1"/>
              <a:t>Aphaea</a:t>
            </a:r>
            <a:r>
              <a:rPr lang="en-US" sz="1600" dirty="0"/>
              <a:t>. Laomedon planned on sacrificing his daughter Hesione to Poseidon in the hope of appeasing him. Heracles happened to arrive (along with Telamon and </a:t>
            </a:r>
            <a:r>
              <a:rPr lang="en-US" sz="1600" dirty="0" err="1"/>
              <a:t>Oicles</a:t>
            </a:r>
            <a:r>
              <a:rPr lang="en-US" sz="1600" dirty="0"/>
              <a:t>) and agreed to kill the monster if Laomedon would give him the horses received from Zeus as compensation for Zeus' kidnapping Ganymede. Laomedon agreed. Heracles killed the monster, but Laomedon went back on his word. Accordingly, in a later expedition, Heracles and his followers attacked Troy and sacked it. Then they slew all Laomedon's sons present there save </a:t>
            </a:r>
            <a:r>
              <a:rPr lang="en-US" sz="1600" dirty="0" err="1"/>
              <a:t>Podarces</a:t>
            </a:r>
            <a:r>
              <a:rPr lang="en-US" sz="1600" dirty="0"/>
              <a:t>, who was renamed Priam, who saved his own life by giving Heracles a golden veil Hesione had made. Telamon took Hesione as a war prize and they had a son, Teucer.</a:t>
            </a:r>
            <a:endParaRPr lang="sv-SE" sz="1600" dirty="0"/>
          </a:p>
        </p:txBody>
      </p:sp>
      <p:sp>
        <p:nvSpPr>
          <p:cNvPr id="4" name="Rectangle 3">
            <a:extLst>
              <a:ext uri="{FF2B5EF4-FFF2-40B4-BE49-F238E27FC236}">
                <a16:creationId xmlns:a16="http://schemas.microsoft.com/office/drawing/2014/main" id="{A5CF00FC-4BC7-4AC6-9D58-9B954CCF4C6F}"/>
              </a:ext>
            </a:extLst>
          </p:cNvPr>
          <p:cNvSpPr/>
          <p:nvPr/>
        </p:nvSpPr>
        <p:spPr>
          <a:xfrm>
            <a:off x="0" y="0"/>
            <a:ext cx="986232" cy="369332"/>
          </a:xfrm>
          <a:prstGeom prst="rect">
            <a:avLst/>
          </a:prstGeom>
        </p:spPr>
        <p:txBody>
          <a:bodyPr wrap="none">
            <a:spAutoFit/>
          </a:bodyPr>
          <a:lstStyle/>
          <a:p>
            <a:r>
              <a:rPr lang="sv-SE" b="1" dirty="0"/>
              <a:t>Heracles</a:t>
            </a:r>
          </a:p>
        </p:txBody>
      </p:sp>
      <p:grpSp>
        <p:nvGrpSpPr>
          <p:cNvPr id="5" name="Group 4">
            <a:extLst>
              <a:ext uri="{FF2B5EF4-FFF2-40B4-BE49-F238E27FC236}">
                <a16:creationId xmlns:a16="http://schemas.microsoft.com/office/drawing/2014/main" id="{AE7271DD-504F-46FF-B59C-0ABB1B5BEC1C}"/>
              </a:ext>
            </a:extLst>
          </p:cNvPr>
          <p:cNvGrpSpPr/>
          <p:nvPr/>
        </p:nvGrpSpPr>
        <p:grpSpPr>
          <a:xfrm>
            <a:off x="6991350" y="2581910"/>
            <a:ext cx="5200650" cy="4276090"/>
            <a:chOff x="6991350" y="8549"/>
            <a:chExt cx="5200650" cy="4276090"/>
          </a:xfrm>
        </p:grpSpPr>
        <p:pic>
          <p:nvPicPr>
            <p:cNvPr id="6" name="Picture 2" descr="Argos is located in Greece">
              <a:extLst>
                <a:ext uri="{FF2B5EF4-FFF2-40B4-BE49-F238E27FC236}">
                  <a16:creationId xmlns:a16="http://schemas.microsoft.com/office/drawing/2014/main" id="{5A1ABD74-D07D-4A2B-9B82-32F5698D9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39EFBB0-6D5B-4DF0-AD8A-A18C3AA55349}"/>
                </a:ext>
              </a:extLst>
            </p:cNvPr>
            <p:cNvSpPr/>
            <p:nvPr/>
          </p:nvSpPr>
          <p:spPr>
            <a:xfrm>
              <a:off x="8577242" y="1872334"/>
              <a:ext cx="861133" cy="369332"/>
            </a:xfrm>
            <a:prstGeom prst="rect">
              <a:avLst/>
            </a:prstGeom>
          </p:spPr>
          <p:txBody>
            <a:bodyPr wrap="none">
              <a:spAutoFit/>
            </a:bodyPr>
            <a:lstStyle/>
            <a:p>
              <a:r>
                <a:rPr lang="sv-SE" b="1" dirty="0"/>
                <a:t>Thebes</a:t>
              </a:r>
            </a:p>
          </p:txBody>
        </p:sp>
        <p:sp>
          <p:nvSpPr>
            <p:cNvPr id="8" name="Rectangle 7">
              <a:extLst>
                <a:ext uri="{FF2B5EF4-FFF2-40B4-BE49-F238E27FC236}">
                  <a16:creationId xmlns:a16="http://schemas.microsoft.com/office/drawing/2014/main" id="{6E4F2C6B-C022-479B-96D8-4C4A9C679C45}"/>
                </a:ext>
              </a:extLst>
            </p:cNvPr>
            <p:cNvSpPr/>
            <p:nvPr/>
          </p:nvSpPr>
          <p:spPr>
            <a:xfrm>
              <a:off x="9049244" y="2138998"/>
              <a:ext cx="630365" cy="276999"/>
            </a:xfrm>
            <a:prstGeom prst="rect">
              <a:avLst/>
            </a:prstGeom>
          </p:spPr>
          <p:txBody>
            <a:bodyPr wrap="none">
              <a:spAutoFit/>
            </a:bodyPr>
            <a:lstStyle/>
            <a:p>
              <a:r>
                <a:rPr lang="sv-SE" sz="1200" dirty="0"/>
                <a:t>Athens</a:t>
              </a:r>
            </a:p>
          </p:txBody>
        </p:sp>
        <p:sp>
          <p:nvSpPr>
            <p:cNvPr id="9" name="Rectangle 8">
              <a:extLst>
                <a:ext uri="{FF2B5EF4-FFF2-40B4-BE49-F238E27FC236}">
                  <a16:creationId xmlns:a16="http://schemas.microsoft.com/office/drawing/2014/main" id="{0354A111-348E-4E0B-AD33-456C7ED0030C}"/>
                </a:ext>
              </a:extLst>
            </p:cNvPr>
            <p:cNvSpPr/>
            <p:nvPr/>
          </p:nvSpPr>
          <p:spPr>
            <a:xfrm>
              <a:off x="9563403" y="3764320"/>
              <a:ext cx="689291" cy="369332"/>
            </a:xfrm>
            <a:prstGeom prst="rect">
              <a:avLst/>
            </a:prstGeom>
          </p:spPr>
          <p:txBody>
            <a:bodyPr wrap="none">
              <a:spAutoFit/>
            </a:bodyPr>
            <a:lstStyle/>
            <a:p>
              <a:r>
                <a:rPr lang="sv-SE" b="1" dirty="0"/>
                <a:t>Crete</a:t>
              </a:r>
            </a:p>
          </p:txBody>
        </p:sp>
        <p:sp>
          <p:nvSpPr>
            <p:cNvPr id="10" name="Rectangle 9">
              <a:extLst>
                <a:ext uri="{FF2B5EF4-FFF2-40B4-BE49-F238E27FC236}">
                  <a16:creationId xmlns:a16="http://schemas.microsoft.com/office/drawing/2014/main" id="{4359099D-1737-4509-B9A9-4C45713EE67D}"/>
                </a:ext>
              </a:extLst>
            </p:cNvPr>
            <p:cNvSpPr/>
            <p:nvPr/>
          </p:nvSpPr>
          <p:spPr>
            <a:xfrm>
              <a:off x="8288709" y="2549221"/>
              <a:ext cx="724750" cy="369332"/>
            </a:xfrm>
            <a:prstGeom prst="rect">
              <a:avLst/>
            </a:prstGeom>
          </p:spPr>
          <p:txBody>
            <a:bodyPr wrap="none">
              <a:spAutoFit/>
            </a:bodyPr>
            <a:lstStyle/>
            <a:p>
              <a:r>
                <a:rPr lang="sv-SE" b="1" dirty="0"/>
                <a:t>Argos</a:t>
              </a:r>
            </a:p>
          </p:txBody>
        </p:sp>
      </p:grpSp>
      <p:cxnSp>
        <p:nvCxnSpPr>
          <p:cNvPr id="12" name="Straight Arrow Connector 11">
            <a:extLst>
              <a:ext uri="{FF2B5EF4-FFF2-40B4-BE49-F238E27FC236}">
                <a16:creationId xmlns:a16="http://schemas.microsoft.com/office/drawing/2014/main" id="{12BCA147-9F97-4C13-961B-5156A7E5D77B}"/>
              </a:ext>
            </a:extLst>
          </p:cNvPr>
          <p:cNvCxnSpPr>
            <a:cxnSpLocks/>
            <a:endCxn id="18" idx="2"/>
          </p:cNvCxnSpPr>
          <p:nvPr/>
        </p:nvCxnSpPr>
        <p:spPr>
          <a:xfrm flipH="1" flipV="1">
            <a:off x="9364426" y="1834684"/>
            <a:ext cx="1122599" cy="1929617"/>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4464DA7-C3C5-48EA-8E86-DB126E165853}"/>
              </a:ext>
            </a:extLst>
          </p:cNvPr>
          <p:cNvSpPr/>
          <p:nvPr/>
        </p:nvSpPr>
        <p:spPr>
          <a:xfrm>
            <a:off x="9066107" y="1465352"/>
            <a:ext cx="596638" cy="369332"/>
          </a:xfrm>
          <a:prstGeom prst="rect">
            <a:avLst/>
          </a:prstGeom>
        </p:spPr>
        <p:txBody>
          <a:bodyPr wrap="none">
            <a:spAutoFit/>
          </a:bodyPr>
          <a:lstStyle/>
          <a:p>
            <a:r>
              <a:rPr lang="sv-SE" b="1" dirty="0"/>
              <a:t>Troy</a:t>
            </a:r>
          </a:p>
        </p:txBody>
      </p:sp>
    </p:spTree>
    <p:extLst>
      <p:ext uri="{BB962C8B-B14F-4D97-AF65-F5344CB8AC3E}">
        <p14:creationId xmlns:p14="http://schemas.microsoft.com/office/powerpoint/2010/main" val="1981428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509BBF-34AA-4023-A2BB-2944C78140EE}"/>
              </a:ext>
            </a:extLst>
          </p:cNvPr>
          <p:cNvSpPr/>
          <p:nvPr/>
        </p:nvSpPr>
        <p:spPr>
          <a:xfrm>
            <a:off x="0" y="394692"/>
            <a:ext cx="12192000" cy="6463308"/>
          </a:xfrm>
          <a:prstGeom prst="rect">
            <a:avLst/>
          </a:prstGeom>
        </p:spPr>
        <p:txBody>
          <a:bodyPr wrap="square">
            <a:spAutoFit/>
          </a:bodyPr>
          <a:lstStyle/>
          <a:p>
            <a:r>
              <a:rPr lang="en-US" dirty="0"/>
              <a:t>This is described in </a:t>
            </a:r>
            <a:r>
              <a:rPr lang="en-US" dirty="0" err="1"/>
              <a:t>Sophocles's</a:t>
            </a:r>
            <a:r>
              <a:rPr lang="en-US" dirty="0"/>
              <a:t> </a:t>
            </a:r>
            <a:r>
              <a:rPr lang="en-US" dirty="0" err="1"/>
              <a:t>Trachiniae</a:t>
            </a:r>
            <a:r>
              <a:rPr lang="en-US" dirty="0"/>
              <a:t> and in Ovid's Metamorphoses Book IX. Having wrestled and defeated Achelous, god of the </a:t>
            </a:r>
            <a:r>
              <a:rPr lang="en-US" dirty="0" err="1"/>
              <a:t>Acheloos</a:t>
            </a:r>
            <a:r>
              <a:rPr lang="en-US" dirty="0"/>
              <a:t> river, Heracles takes </a:t>
            </a:r>
            <a:r>
              <a:rPr lang="en-US" dirty="0" err="1"/>
              <a:t>Deianira</a:t>
            </a:r>
            <a:r>
              <a:rPr lang="en-US" dirty="0"/>
              <a:t> as his wife. Travelling to Tiryns, a centaur, Nessus, offers to help </a:t>
            </a:r>
            <a:r>
              <a:rPr lang="en-US" dirty="0" err="1"/>
              <a:t>Deianira</a:t>
            </a:r>
            <a:r>
              <a:rPr lang="en-US" dirty="0"/>
              <a:t> across a fast flowing river while Heracles swims it. However, Nessus is true to the archetype of the mischievous centaur and tries to steal </a:t>
            </a:r>
            <a:r>
              <a:rPr lang="en-US" dirty="0" err="1"/>
              <a:t>Deianira</a:t>
            </a:r>
            <a:r>
              <a:rPr lang="en-US" dirty="0"/>
              <a:t> away while Heracles is still in the water. Angry, Heracles shoots him with his arrows dipped in the poisonous blood of the </a:t>
            </a:r>
            <a:r>
              <a:rPr lang="en-US" dirty="0" err="1"/>
              <a:t>Lernaean</a:t>
            </a:r>
            <a:r>
              <a:rPr lang="en-US" dirty="0"/>
              <a:t> Hydra. Thinking of revenge, Nessus gives </a:t>
            </a:r>
            <a:r>
              <a:rPr lang="en-US" dirty="0" err="1"/>
              <a:t>Deianira</a:t>
            </a:r>
            <a:r>
              <a:rPr lang="en-US" dirty="0"/>
              <a:t> his blood-soaked tunic before he dies, telling her it will "excite the love of her husband".</a:t>
            </a:r>
          </a:p>
          <a:p>
            <a:endParaRPr lang="en-US" dirty="0"/>
          </a:p>
          <a:p>
            <a:r>
              <a:rPr lang="en-US" dirty="0"/>
              <a:t>Several years later, rumor tells </a:t>
            </a:r>
            <a:r>
              <a:rPr lang="en-US" b="1" dirty="0" err="1"/>
              <a:t>Deianira</a:t>
            </a:r>
            <a:r>
              <a:rPr lang="en-US" dirty="0"/>
              <a:t> that she has a rival for the love of Heracles. </a:t>
            </a:r>
            <a:r>
              <a:rPr lang="en-US" dirty="0" err="1"/>
              <a:t>Deianira</a:t>
            </a:r>
            <a:r>
              <a:rPr lang="en-US" dirty="0"/>
              <a:t>, remembering Nessus' words, gives Heracles the bloodstained shirt. </a:t>
            </a:r>
            <a:r>
              <a:rPr lang="en-US" dirty="0" err="1"/>
              <a:t>Lichas</a:t>
            </a:r>
            <a:r>
              <a:rPr lang="en-US" dirty="0"/>
              <a:t>, the herald, delivers the shirt to Heracles. However, it is still covered in the Hydra's blood from Heracles' arrows, and this poisons him, tearing his skin and exposing his bones. Before he dies, Heracles throws </a:t>
            </a:r>
            <a:r>
              <a:rPr lang="en-US" dirty="0" err="1"/>
              <a:t>Lichas</a:t>
            </a:r>
            <a:r>
              <a:rPr lang="en-US" dirty="0"/>
              <a:t> into the sea, thinking he was the one who poisoned him (according to several versions, </a:t>
            </a:r>
            <a:r>
              <a:rPr lang="en-US" dirty="0" err="1"/>
              <a:t>Lichas</a:t>
            </a:r>
            <a:r>
              <a:rPr lang="en-US" dirty="0"/>
              <a:t> turns to stone, becoming a rock standing in the sea, named for him). Heracles then uproots several trees and builds a funeral pyre on Mount </a:t>
            </a:r>
            <a:r>
              <a:rPr lang="en-US" dirty="0" err="1"/>
              <a:t>Oeta</a:t>
            </a:r>
            <a:r>
              <a:rPr lang="en-US" dirty="0"/>
              <a:t>, which </a:t>
            </a:r>
            <a:r>
              <a:rPr lang="en-US" dirty="0" err="1"/>
              <a:t>Poeas</a:t>
            </a:r>
            <a:r>
              <a:rPr lang="en-US" dirty="0"/>
              <a:t>, father of Philoctetes, lights. As his body burns, only his immortal side is left. Through Zeus' apotheosis, Heracles rises to Olympus as he dies.</a:t>
            </a:r>
          </a:p>
          <a:p>
            <a:endParaRPr lang="en-US" dirty="0"/>
          </a:p>
          <a:p>
            <a:r>
              <a:rPr lang="en-US" dirty="0"/>
              <a:t>No one but Heracles' friend Philoctetes (</a:t>
            </a:r>
            <a:r>
              <a:rPr lang="en-US" dirty="0" err="1"/>
              <a:t>Poeas</a:t>
            </a:r>
            <a:r>
              <a:rPr lang="en-US" dirty="0"/>
              <a:t> in some versions) would light his funeral pyre (in an alternative version, it is </a:t>
            </a:r>
            <a:r>
              <a:rPr lang="en-US" dirty="0" err="1"/>
              <a:t>Iolaus</a:t>
            </a:r>
            <a:r>
              <a:rPr lang="en-US" dirty="0"/>
              <a:t> who lights the pyre). For this action, Philoctetes or </a:t>
            </a:r>
            <a:r>
              <a:rPr lang="en-US" dirty="0" err="1"/>
              <a:t>Poeas</a:t>
            </a:r>
            <a:r>
              <a:rPr lang="en-US" dirty="0"/>
              <a:t> received Heracles' bow and arrows, which were later needed by the Greeks to defeat Troy in the Trojan War.</a:t>
            </a:r>
          </a:p>
          <a:p>
            <a:endParaRPr lang="en-US" dirty="0"/>
          </a:p>
          <a:p>
            <a:r>
              <a:rPr lang="en-US" dirty="0"/>
              <a:t>Philoctetes confronted Paris and shot a poisoned arrow at him. The Hydra poison subsequently led to the death of Paris. The Trojan War, however, continued until the Trojan Horse was used to defeat Troy.</a:t>
            </a:r>
          </a:p>
          <a:p>
            <a:endParaRPr lang="en-US" dirty="0"/>
          </a:p>
          <a:p>
            <a:r>
              <a:rPr lang="en-US" dirty="0"/>
              <a:t>According to Herodotus, Heracles lived 900 years before Herodotus' own time (c. 1300 BCE).</a:t>
            </a:r>
            <a:endParaRPr lang="sv-SE" dirty="0"/>
          </a:p>
        </p:txBody>
      </p:sp>
      <p:sp>
        <p:nvSpPr>
          <p:cNvPr id="5" name="Rectangle 4">
            <a:extLst>
              <a:ext uri="{FF2B5EF4-FFF2-40B4-BE49-F238E27FC236}">
                <a16:creationId xmlns:a16="http://schemas.microsoft.com/office/drawing/2014/main" id="{BF8058F9-3945-4F56-92A8-7635F4479D0B}"/>
              </a:ext>
            </a:extLst>
          </p:cNvPr>
          <p:cNvSpPr/>
          <p:nvPr/>
        </p:nvSpPr>
        <p:spPr>
          <a:xfrm>
            <a:off x="0" y="0"/>
            <a:ext cx="986232" cy="369332"/>
          </a:xfrm>
          <a:prstGeom prst="rect">
            <a:avLst/>
          </a:prstGeom>
        </p:spPr>
        <p:txBody>
          <a:bodyPr wrap="none">
            <a:spAutoFit/>
          </a:bodyPr>
          <a:lstStyle/>
          <a:p>
            <a:r>
              <a:rPr lang="sv-SE" b="1" dirty="0"/>
              <a:t>Heracles</a:t>
            </a:r>
          </a:p>
        </p:txBody>
      </p:sp>
    </p:spTree>
    <p:extLst>
      <p:ext uri="{BB962C8B-B14F-4D97-AF65-F5344CB8AC3E}">
        <p14:creationId xmlns:p14="http://schemas.microsoft.com/office/powerpoint/2010/main" val="8047171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2" descr="Argos is located in Greece">
            <a:extLst>
              <a:ext uri="{FF2B5EF4-FFF2-40B4-BE49-F238E27FC236}">
                <a16:creationId xmlns:a16="http://schemas.microsoft.com/office/drawing/2014/main" id="{158B7CD3-75DE-4079-ABEB-B2A10C194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620" y="3662805"/>
            <a:ext cx="5200650" cy="42760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Diagram&#10;&#10;Description automatically generated">
            <a:extLst>
              <a:ext uri="{FF2B5EF4-FFF2-40B4-BE49-F238E27FC236}">
                <a16:creationId xmlns:a16="http://schemas.microsoft.com/office/drawing/2014/main" id="{7F167B8D-75F2-467B-8B04-8BCA27E46188}"/>
              </a:ext>
            </a:extLst>
          </p:cNvPr>
          <p:cNvPicPr>
            <a:picLocks noChangeAspect="1"/>
          </p:cNvPicPr>
          <p:nvPr/>
        </p:nvPicPr>
        <p:blipFill>
          <a:blip r:embed="rId3"/>
          <a:stretch>
            <a:fillRect/>
          </a:stretch>
        </p:blipFill>
        <p:spPr>
          <a:xfrm>
            <a:off x="643467" y="1057148"/>
            <a:ext cx="10905066" cy="4743702"/>
          </a:xfrm>
          <a:prstGeom prst="rect">
            <a:avLst/>
          </a:prstGeom>
        </p:spPr>
      </p:pic>
      <p:pic>
        <p:nvPicPr>
          <p:cNvPr id="3" name="Picture 2">
            <a:extLst>
              <a:ext uri="{FF2B5EF4-FFF2-40B4-BE49-F238E27FC236}">
                <a16:creationId xmlns:a16="http://schemas.microsoft.com/office/drawing/2014/main" id="{85C306D3-2AFE-4C66-BFCC-63E9EEE6E2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1867" y="3781425"/>
            <a:ext cx="475672" cy="69235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Encyclopedia of Greek Mythology: Perseus">
            <a:extLst>
              <a:ext uri="{FF2B5EF4-FFF2-40B4-BE49-F238E27FC236}">
                <a16:creationId xmlns:a16="http://schemas.microsoft.com/office/drawing/2014/main" id="{55B6D72F-4A2F-4DB2-A233-7BD05B9B9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7724" y="2152650"/>
            <a:ext cx="672092" cy="6720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B33238-41B0-4C6D-92AA-222EDDC273BF}"/>
              </a:ext>
            </a:extLst>
          </p:cNvPr>
          <p:cNvSpPr/>
          <p:nvPr/>
        </p:nvSpPr>
        <p:spPr>
          <a:xfrm>
            <a:off x="0" y="0"/>
            <a:ext cx="986232" cy="369332"/>
          </a:xfrm>
          <a:prstGeom prst="rect">
            <a:avLst/>
          </a:prstGeom>
        </p:spPr>
        <p:txBody>
          <a:bodyPr wrap="none">
            <a:spAutoFit/>
          </a:bodyPr>
          <a:lstStyle/>
          <a:p>
            <a:r>
              <a:rPr lang="sv-SE" b="1" dirty="0"/>
              <a:t>Heracles</a:t>
            </a:r>
          </a:p>
        </p:txBody>
      </p:sp>
      <p:sp>
        <p:nvSpPr>
          <p:cNvPr id="6" name="Rectangle 5">
            <a:extLst>
              <a:ext uri="{FF2B5EF4-FFF2-40B4-BE49-F238E27FC236}">
                <a16:creationId xmlns:a16="http://schemas.microsoft.com/office/drawing/2014/main" id="{9A31D335-15D0-4163-BBD6-36F57BF97108}"/>
              </a:ext>
            </a:extLst>
          </p:cNvPr>
          <p:cNvSpPr/>
          <p:nvPr/>
        </p:nvSpPr>
        <p:spPr>
          <a:xfrm>
            <a:off x="8963025" y="3590925"/>
            <a:ext cx="1009650" cy="495300"/>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a:extLst>
              <a:ext uri="{FF2B5EF4-FFF2-40B4-BE49-F238E27FC236}">
                <a16:creationId xmlns:a16="http://schemas.microsoft.com/office/drawing/2014/main" id="{C13F13B7-F8FB-4F3C-8B96-F717BE25A396}"/>
              </a:ext>
            </a:extLst>
          </p:cNvPr>
          <p:cNvSpPr/>
          <p:nvPr/>
        </p:nvSpPr>
        <p:spPr>
          <a:xfrm>
            <a:off x="6362699" y="4981575"/>
            <a:ext cx="1095375" cy="692352"/>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ctangle 7">
            <a:extLst>
              <a:ext uri="{FF2B5EF4-FFF2-40B4-BE49-F238E27FC236}">
                <a16:creationId xmlns:a16="http://schemas.microsoft.com/office/drawing/2014/main" id="{4D44B3DE-1F13-41A1-BAD0-4024D65900B5}"/>
              </a:ext>
            </a:extLst>
          </p:cNvPr>
          <p:cNvSpPr/>
          <p:nvPr/>
        </p:nvSpPr>
        <p:spPr>
          <a:xfrm>
            <a:off x="1762124" y="4981575"/>
            <a:ext cx="1095375" cy="692352"/>
          </a:xfrm>
          <a:prstGeom prst="rect">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3" name="Rectangle 12">
            <a:extLst>
              <a:ext uri="{FF2B5EF4-FFF2-40B4-BE49-F238E27FC236}">
                <a16:creationId xmlns:a16="http://schemas.microsoft.com/office/drawing/2014/main" id="{8F2C7869-4D3D-40C4-B4CC-DAD94A48A5A6}"/>
              </a:ext>
            </a:extLst>
          </p:cNvPr>
          <p:cNvSpPr/>
          <p:nvPr/>
        </p:nvSpPr>
        <p:spPr>
          <a:xfrm>
            <a:off x="212713" y="6405930"/>
            <a:ext cx="1396729" cy="369332"/>
          </a:xfrm>
          <a:prstGeom prst="rect">
            <a:avLst/>
          </a:prstGeom>
        </p:spPr>
        <p:txBody>
          <a:bodyPr wrap="none">
            <a:spAutoFit/>
          </a:bodyPr>
          <a:lstStyle/>
          <a:p>
            <a:r>
              <a:rPr lang="sv-SE" dirty="0">
                <a:solidFill>
                  <a:srgbClr val="7030A0"/>
                </a:solidFill>
              </a:rPr>
              <a:t>Peloponnese</a:t>
            </a:r>
          </a:p>
        </p:txBody>
      </p:sp>
    </p:spTree>
    <p:extLst>
      <p:ext uri="{BB962C8B-B14F-4D97-AF65-F5344CB8AC3E}">
        <p14:creationId xmlns:p14="http://schemas.microsoft.com/office/powerpoint/2010/main" val="4558391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Shape, arrow&#10;&#10;Description automatically generated">
            <a:extLst>
              <a:ext uri="{FF2B5EF4-FFF2-40B4-BE49-F238E27FC236}">
                <a16:creationId xmlns:a16="http://schemas.microsoft.com/office/drawing/2014/main" id="{01009A21-521C-4CE9-82C1-07453603EC8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30982" y="1572170"/>
            <a:ext cx="447675" cy="447675"/>
          </a:xfrm>
          <a:prstGeom prst="rect">
            <a:avLst/>
          </a:prstGeom>
        </p:spPr>
      </p:pic>
      <p:pic>
        <p:nvPicPr>
          <p:cNvPr id="127" name="Picture 126">
            <a:extLst>
              <a:ext uri="{FF2B5EF4-FFF2-40B4-BE49-F238E27FC236}">
                <a16:creationId xmlns:a16="http://schemas.microsoft.com/office/drawing/2014/main" id="{6EC4D6FF-74AF-4539-8A6F-DB7CD08FD3ED}"/>
              </a:ext>
            </a:extLst>
          </p:cNvPr>
          <p:cNvPicPr>
            <a:picLocks noChangeAspect="1"/>
          </p:cNvPicPr>
          <p:nvPr/>
        </p:nvPicPr>
        <p:blipFill>
          <a:blip r:embed="rId4"/>
          <a:stretch>
            <a:fillRect/>
          </a:stretch>
        </p:blipFill>
        <p:spPr>
          <a:xfrm>
            <a:off x="6350924" y="5283827"/>
            <a:ext cx="793664" cy="1061142"/>
          </a:xfrm>
          <a:prstGeom prst="rect">
            <a:avLst/>
          </a:prstGeom>
        </p:spPr>
      </p:pic>
      <p:cxnSp>
        <p:nvCxnSpPr>
          <p:cNvPr id="98" name="Straight Arrow Connector 97">
            <a:extLst>
              <a:ext uri="{FF2B5EF4-FFF2-40B4-BE49-F238E27FC236}">
                <a16:creationId xmlns:a16="http://schemas.microsoft.com/office/drawing/2014/main" id="{9A4EBDBF-158C-45DD-A317-749571507CF7}"/>
              </a:ext>
            </a:extLst>
          </p:cNvPr>
          <p:cNvCxnSpPr>
            <a:cxnSpLocks/>
            <a:stCxn id="11" idx="2"/>
            <a:endCxn id="103" idx="0"/>
          </p:cNvCxnSpPr>
          <p:nvPr/>
        </p:nvCxnSpPr>
        <p:spPr>
          <a:xfrm flipH="1">
            <a:off x="6010626" y="3772618"/>
            <a:ext cx="29179" cy="47790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ABBA6B2-6BED-4865-A98E-AA747516D374}"/>
              </a:ext>
            </a:extLst>
          </p:cNvPr>
          <p:cNvGrpSpPr/>
          <p:nvPr/>
        </p:nvGrpSpPr>
        <p:grpSpPr>
          <a:xfrm>
            <a:off x="40266" y="2581910"/>
            <a:ext cx="5200650" cy="4276090"/>
            <a:chOff x="6991350" y="8549"/>
            <a:chExt cx="5200650" cy="4276090"/>
          </a:xfrm>
        </p:grpSpPr>
        <p:pic>
          <p:nvPicPr>
            <p:cNvPr id="3" name="Picture 2" descr="Argos is located in Greece">
              <a:extLst>
                <a:ext uri="{FF2B5EF4-FFF2-40B4-BE49-F238E27FC236}">
                  <a16:creationId xmlns:a16="http://schemas.microsoft.com/office/drawing/2014/main" id="{850F807B-EE78-4AD3-860B-355493981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622C851-2A66-4A70-97E1-78E3BEE99E39}"/>
                </a:ext>
              </a:extLst>
            </p:cNvPr>
            <p:cNvSpPr/>
            <p:nvPr/>
          </p:nvSpPr>
          <p:spPr>
            <a:xfrm>
              <a:off x="8615713" y="1930413"/>
              <a:ext cx="643125" cy="276999"/>
            </a:xfrm>
            <a:prstGeom prst="rect">
              <a:avLst/>
            </a:prstGeom>
          </p:spPr>
          <p:txBody>
            <a:bodyPr wrap="none">
              <a:spAutoFit/>
            </a:bodyPr>
            <a:lstStyle/>
            <a:p>
              <a:r>
                <a:rPr lang="sv-SE" sz="1200" dirty="0"/>
                <a:t>Thebes</a:t>
              </a:r>
            </a:p>
          </p:txBody>
        </p:sp>
        <p:sp>
          <p:nvSpPr>
            <p:cNvPr id="5" name="Rectangle 4">
              <a:extLst>
                <a:ext uri="{FF2B5EF4-FFF2-40B4-BE49-F238E27FC236}">
                  <a16:creationId xmlns:a16="http://schemas.microsoft.com/office/drawing/2014/main" id="{E54802DB-B7E2-455E-A393-D568C64BF5C8}"/>
                </a:ext>
              </a:extLst>
            </p:cNvPr>
            <p:cNvSpPr/>
            <p:nvPr/>
          </p:nvSpPr>
          <p:spPr>
            <a:xfrm>
              <a:off x="8996160" y="2442482"/>
              <a:ext cx="850810" cy="369332"/>
            </a:xfrm>
            <a:prstGeom prst="rect">
              <a:avLst/>
            </a:prstGeom>
          </p:spPr>
          <p:txBody>
            <a:bodyPr wrap="none">
              <a:spAutoFit/>
            </a:bodyPr>
            <a:lstStyle/>
            <a:p>
              <a:r>
                <a:rPr lang="sv-SE" b="1" dirty="0"/>
                <a:t>Athens</a:t>
              </a:r>
            </a:p>
          </p:txBody>
        </p:sp>
        <p:sp>
          <p:nvSpPr>
            <p:cNvPr id="6" name="Rectangle 5">
              <a:extLst>
                <a:ext uri="{FF2B5EF4-FFF2-40B4-BE49-F238E27FC236}">
                  <a16:creationId xmlns:a16="http://schemas.microsoft.com/office/drawing/2014/main" id="{6C90C2D6-C6AD-4190-B034-1A966A801F0A}"/>
                </a:ext>
              </a:extLst>
            </p:cNvPr>
            <p:cNvSpPr/>
            <p:nvPr/>
          </p:nvSpPr>
          <p:spPr>
            <a:xfrm>
              <a:off x="9376962" y="3780617"/>
              <a:ext cx="523092" cy="276999"/>
            </a:xfrm>
            <a:prstGeom prst="rect">
              <a:avLst/>
            </a:prstGeom>
          </p:spPr>
          <p:txBody>
            <a:bodyPr wrap="none">
              <a:spAutoFit/>
            </a:bodyPr>
            <a:lstStyle/>
            <a:p>
              <a:r>
                <a:rPr lang="sv-SE" sz="1200" b="1" dirty="0"/>
                <a:t>Crete</a:t>
              </a:r>
            </a:p>
          </p:txBody>
        </p:sp>
        <p:sp>
          <p:nvSpPr>
            <p:cNvPr id="7" name="Rectangle 6">
              <a:extLst>
                <a:ext uri="{FF2B5EF4-FFF2-40B4-BE49-F238E27FC236}">
                  <a16:creationId xmlns:a16="http://schemas.microsoft.com/office/drawing/2014/main" id="{3F18BD3F-89F4-43CE-93DE-005CAF6C8F43}"/>
                </a:ext>
              </a:extLst>
            </p:cNvPr>
            <p:cNvSpPr/>
            <p:nvPr/>
          </p:nvSpPr>
          <p:spPr>
            <a:xfrm>
              <a:off x="8520566" y="2415997"/>
              <a:ext cx="623825" cy="276999"/>
            </a:xfrm>
            <a:prstGeom prst="rect">
              <a:avLst/>
            </a:prstGeom>
          </p:spPr>
          <p:txBody>
            <a:bodyPr wrap="none">
              <a:spAutoFit/>
            </a:bodyPr>
            <a:lstStyle/>
            <a:p>
              <a:r>
                <a:rPr lang="sv-SE" sz="1200" dirty="0"/>
                <a:t>Argolis</a:t>
              </a:r>
            </a:p>
          </p:txBody>
        </p:sp>
        <p:sp>
          <p:nvSpPr>
            <p:cNvPr id="96" name="Rectangle 95">
              <a:extLst>
                <a:ext uri="{FF2B5EF4-FFF2-40B4-BE49-F238E27FC236}">
                  <a16:creationId xmlns:a16="http://schemas.microsoft.com/office/drawing/2014/main" id="{3BEBE0D7-B97B-4DFD-8FBD-D568606D3D59}"/>
                </a:ext>
              </a:extLst>
            </p:cNvPr>
            <p:cNvSpPr/>
            <p:nvPr/>
          </p:nvSpPr>
          <p:spPr>
            <a:xfrm>
              <a:off x="7790700" y="1157911"/>
              <a:ext cx="850810" cy="369332"/>
            </a:xfrm>
            <a:prstGeom prst="rect">
              <a:avLst/>
            </a:prstGeom>
          </p:spPr>
          <p:txBody>
            <a:bodyPr wrap="none">
              <a:spAutoFit/>
            </a:bodyPr>
            <a:lstStyle/>
            <a:p>
              <a:r>
                <a:rPr lang="sv-SE" b="1" dirty="0"/>
                <a:t>Larissa</a:t>
              </a:r>
            </a:p>
          </p:txBody>
        </p:sp>
      </p:grpSp>
      <p:sp>
        <p:nvSpPr>
          <p:cNvPr id="11" name="Rectangle 10">
            <a:extLst>
              <a:ext uri="{FF2B5EF4-FFF2-40B4-BE49-F238E27FC236}">
                <a16:creationId xmlns:a16="http://schemas.microsoft.com/office/drawing/2014/main" id="{C7574021-40C7-485F-A8D4-2FD1C6C6C51C}"/>
              </a:ext>
            </a:extLst>
          </p:cNvPr>
          <p:cNvSpPr/>
          <p:nvPr/>
        </p:nvSpPr>
        <p:spPr>
          <a:xfrm>
            <a:off x="5642260" y="3464841"/>
            <a:ext cx="795089" cy="307777"/>
          </a:xfrm>
          <a:prstGeom prst="rect">
            <a:avLst/>
          </a:prstGeom>
          <a:solidFill>
            <a:srgbClr val="0070C0">
              <a:alpha val="50000"/>
            </a:srgbClr>
          </a:solidFill>
          <a:ln w="25400">
            <a:solidFill>
              <a:schemeClr val="tx1"/>
            </a:solidFill>
          </a:ln>
        </p:spPr>
        <p:txBody>
          <a:bodyPr wrap="none">
            <a:spAutoFit/>
          </a:bodyPr>
          <a:lstStyle/>
          <a:p>
            <a:r>
              <a:rPr lang="sv-SE" sz="1400" b="1" dirty="0"/>
              <a:t>Pandion</a:t>
            </a:r>
          </a:p>
        </p:txBody>
      </p:sp>
      <p:cxnSp>
        <p:nvCxnSpPr>
          <p:cNvPr id="12" name="Straight Arrow Connector 11">
            <a:extLst>
              <a:ext uri="{FF2B5EF4-FFF2-40B4-BE49-F238E27FC236}">
                <a16:creationId xmlns:a16="http://schemas.microsoft.com/office/drawing/2014/main" id="{7203A641-8D75-416B-A5FA-500F15033A0A}"/>
              </a:ext>
            </a:extLst>
          </p:cNvPr>
          <p:cNvCxnSpPr>
            <a:cxnSpLocks/>
            <a:stCxn id="19" idx="2"/>
            <a:endCxn id="24" idx="0"/>
          </p:cNvCxnSpPr>
          <p:nvPr/>
        </p:nvCxnSpPr>
        <p:spPr>
          <a:xfrm flipH="1">
            <a:off x="6029320" y="2513402"/>
            <a:ext cx="1" cy="37947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CE16865-AD48-4411-BDE8-9287CFB5F391}"/>
              </a:ext>
            </a:extLst>
          </p:cNvPr>
          <p:cNvCxnSpPr>
            <a:cxnSpLocks/>
            <a:stCxn id="94" idx="1"/>
          </p:cNvCxnSpPr>
          <p:nvPr/>
        </p:nvCxnSpPr>
        <p:spPr>
          <a:xfrm flipH="1">
            <a:off x="2307754" y="4555844"/>
            <a:ext cx="2933162" cy="329292"/>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B63339A2-F0A5-48C9-8C66-E8C6D01E5A80}"/>
              </a:ext>
            </a:extLst>
          </p:cNvPr>
          <p:cNvPicPr>
            <a:picLocks noChangeAspect="1"/>
          </p:cNvPicPr>
          <p:nvPr/>
        </p:nvPicPr>
        <p:blipFill>
          <a:blip r:embed="rId6"/>
          <a:stretch>
            <a:fillRect/>
          </a:stretch>
        </p:blipFill>
        <p:spPr>
          <a:xfrm>
            <a:off x="7325848" y="1667013"/>
            <a:ext cx="496251" cy="811549"/>
          </a:xfrm>
          <a:prstGeom prst="rect">
            <a:avLst/>
          </a:prstGeom>
        </p:spPr>
      </p:pic>
      <p:pic>
        <p:nvPicPr>
          <p:cNvPr id="17" name="Picture 16">
            <a:extLst>
              <a:ext uri="{FF2B5EF4-FFF2-40B4-BE49-F238E27FC236}">
                <a16:creationId xmlns:a16="http://schemas.microsoft.com/office/drawing/2014/main" id="{65F0BBC5-5AC9-4C0C-AC66-09537F4AB044}"/>
              </a:ext>
            </a:extLst>
          </p:cNvPr>
          <p:cNvPicPr>
            <a:picLocks noChangeAspect="1"/>
          </p:cNvPicPr>
          <p:nvPr/>
        </p:nvPicPr>
        <p:blipFill>
          <a:blip r:embed="rId7"/>
          <a:stretch>
            <a:fillRect/>
          </a:stretch>
        </p:blipFill>
        <p:spPr>
          <a:xfrm>
            <a:off x="5171489" y="1694092"/>
            <a:ext cx="520054" cy="804791"/>
          </a:xfrm>
          <a:prstGeom prst="rect">
            <a:avLst/>
          </a:prstGeom>
        </p:spPr>
      </p:pic>
      <p:sp>
        <p:nvSpPr>
          <p:cNvPr id="19" name="Rectangle 18">
            <a:extLst>
              <a:ext uri="{FF2B5EF4-FFF2-40B4-BE49-F238E27FC236}">
                <a16:creationId xmlns:a16="http://schemas.microsoft.com/office/drawing/2014/main" id="{00E9A6AB-62A2-47D4-9398-8F75C99074B8}"/>
              </a:ext>
            </a:extLst>
          </p:cNvPr>
          <p:cNvSpPr/>
          <p:nvPr/>
        </p:nvSpPr>
        <p:spPr>
          <a:xfrm>
            <a:off x="5499560" y="2205625"/>
            <a:ext cx="1059521"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Hephaestus</a:t>
            </a:r>
          </a:p>
        </p:txBody>
      </p:sp>
      <p:sp>
        <p:nvSpPr>
          <p:cNvPr id="20" name="Rectangle 19">
            <a:extLst>
              <a:ext uri="{FF2B5EF4-FFF2-40B4-BE49-F238E27FC236}">
                <a16:creationId xmlns:a16="http://schemas.microsoft.com/office/drawing/2014/main" id="{2670016A-FBE3-42FB-A7D7-150B75C6CF3F}"/>
              </a:ext>
            </a:extLst>
          </p:cNvPr>
          <p:cNvSpPr/>
          <p:nvPr/>
        </p:nvSpPr>
        <p:spPr>
          <a:xfrm>
            <a:off x="6748149" y="2205625"/>
            <a:ext cx="720967" cy="307777"/>
          </a:xfrm>
          <a:prstGeom prst="rect">
            <a:avLst/>
          </a:prstGeom>
          <a:pattFill prst="pct25">
            <a:fgClr>
              <a:srgbClr val="FF0000"/>
            </a:fgClr>
            <a:bgClr>
              <a:schemeClr val="bg1"/>
            </a:bgClr>
          </a:pattFill>
          <a:ln w="25400">
            <a:solidFill>
              <a:schemeClr val="tx1"/>
            </a:solidFill>
          </a:ln>
        </p:spPr>
        <p:txBody>
          <a:bodyPr wrap="none">
            <a:spAutoFit/>
          </a:bodyPr>
          <a:lstStyle/>
          <a:p>
            <a:r>
              <a:rPr lang="sv-SE" sz="1400" b="1" dirty="0"/>
              <a:t>Athena</a:t>
            </a:r>
          </a:p>
        </p:txBody>
      </p:sp>
      <p:pic>
        <p:nvPicPr>
          <p:cNvPr id="22" name="Picture 21" descr="Icon&#10;&#10;Description automatically generated">
            <a:extLst>
              <a:ext uri="{FF2B5EF4-FFF2-40B4-BE49-F238E27FC236}">
                <a16:creationId xmlns:a16="http://schemas.microsoft.com/office/drawing/2014/main" id="{4FA940A9-E521-41ED-B205-E95613C5362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173990" y="2578496"/>
            <a:ext cx="468270" cy="468270"/>
          </a:xfrm>
          <a:prstGeom prst="rect">
            <a:avLst/>
          </a:prstGeom>
        </p:spPr>
      </p:pic>
      <p:sp>
        <p:nvSpPr>
          <p:cNvPr id="24" name="Rectangle 23">
            <a:extLst>
              <a:ext uri="{FF2B5EF4-FFF2-40B4-BE49-F238E27FC236}">
                <a16:creationId xmlns:a16="http://schemas.microsoft.com/office/drawing/2014/main" id="{2F5E8B78-2624-43B2-8F8F-B8A9AB26F941}"/>
              </a:ext>
            </a:extLst>
          </p:cNvPr>
          <p:cNvSpPr/>
          <p:nvPr/>
        </p:nvSpPr>
        <p:spPr>
          <a:xfrm>
            <a:off x="5471346" y="2892878"/>
            <a:ext cx="1115947" cy="307777"/>
          </a:xfrm>
          <a:prstGeom prst="rect">
            <a:avLst/>
          </a:prstGeom>
          <a:solidFill>
            <a:srgbClr val="0070C0">
              <a:alpha val="50000"/>
            </a:srgbClr>
          </a:solidFill>
          <a:ln w="25400">
            <a:solidFill>
              <a:schemeClr val="tx1"/>
            </a:solidFill>
          </a:ln>
        </p:spPr>
        <p:txBody>
          <a:bodyPr wrap="none">
            <a:spAutoFit/>
          </a:bodyPr>
          <a:lstStyle/>
          <a:p>
            <a:r>
              <a:rPr lang="sv-SE" sz="1400" b="1" dirty="0"/>
              <a:t>Erichthonius</a:t>
            </a:r>
          </a:p>
        </p:txBody>
      </p:sp>
      <p:pic>
        <p:nvPicPr>
          <p:cNvPr id="28" name="Picture 27" descr="A picture containing night sky&#10;&#10;Description automatically generated">
            <a:extLst>
              <a:ext uri="{FF2B5EF4-FFF2-40B4-BE49-F238E27FC236}">
                <a16:creationId xmlns:a16="http://schemas.microsoft.com/office/drawing/2014/main" id="{1FC8ABCB-9568-4A2C-ADD6-98607294BE6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5245157" y="3158834"/>
            <a:ext cx="496850" cy="757104"/>
          </a:xfrm>
          <a:prstGeom prst="rect">
            <a:avLst/>
          </a:prstGeom>
        </p:spPr>
      </p:pic>
      <p:cxnSp>
        <p:nvCxnSpPr>
          <p:cNvPr id="30" name="Straight Arrow Connector 29">
            <a:extLst>
              <a:ext uri="{FF2B5EF4-FFF2-40B4-BE49-F238E27FC236}">
                <a16:creationId xmlns:a16="http://schemas.microsoft.com/office/drawing/2014/main" id="{57B3E518-E5AA-4D39-8D55-52C12870971B}"/>
              </a:ext>
            </a:extLst>
          </p:cNvPr>
          <p:cNvCxnSpPr>
            <a:cxnSpLocks/>
            <a:stCxn id="24" idx="2"/>
            <a:endCxn id="11" idx="0"/>
          </p:cNvCxnSpPr>
          <p:nvPr/>
        </p:nvCxnSpPr>
        <p:spPr>
          <a:xfrm>
            <a:off x="6029320" y="3200655"/>
            <a:ext cx="10485" cy="26418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1886596D-4BF4-4804-A5E5-54F4AFF1E933}"/>
              </a:ext>
            </a:extLst>
          </p:cNvPr>
          <p:cNvSpPr/>
          <p:nvPr/>
        </p:nvSpPr>
        <p:spPr>
          <a:xfrm>
            <a:off x="5240916" y="2253688"/>
            <a:ext cx="1817253" cy="460431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03" name="Rectangle 102">
            <a:extLst>
              <a:ext uri="{FF2B5EF4-FFF2-40B4-BE49-F238E27FC236}">
                <a16:creationId xmlns:a16="http://schemas.microsoft.com/office/drawing/2014/main" id="{3BDB3D7A-B6EA-4675-AF65-8B141866D81B}"/>
              </a:ext>
            </a:extLst>
          </p:cNvPr>
          <p:cNvSpPr/>
          <p:nvPr/>
        </p:nvSpPr>
        <p:spPr>
          <a:xfrm>
            <a:off x="5557553" y="4250522"/>
            <a:ext cx="906145" cy="307777"/>
          </a:xfrm>
          <a:prstGeom prst="rect">
            <a:avLst/>
          </a:prstGeom>
          <a:solidFill>
            <a:srgbClr val="0070C0">
              <a:alpha val="50000"/>
            </a:srgbClr>
          </a:solidFill>
          <a:ln w="25400">
            <a:solidFill>
              <a:schemeClr val="tx1"/>
            </a:solidFill>
          </a:ln>
        </p:spPr>
        <p:txBody>
          <a:bodyPr wrap="none">
            <a:spAutoFit/>
          </a:bodyPr>
          <a:lstStyle/>
          <a:p>
            <a:r>
              <a:rPr lang="sv-SE" sz="1400" b="1" dirty="0"/>
              <a:t>Cecrops II</a:t>
            </a:r>
          </a:p>
        </p:txBody>
      </p:sp>
      <p:sp>
        <p:nvSpPr>
          <p:cNvPr id="108" name="Rectangle 107">
            <a:extLst>
              <a:ext uri="{FF2B5EF4-FFF2-40B4-BE49-F238E27FC236}">
                <a16:creationId xmlns:a16="http://schemas.microsoft.com/office/drawing/2014/main" id="{CA805B51-30E9-43EE-BBB9-D694D821BA81}"/>
              </a:ext>
            </a:extLst>
          </p:cNvPr>
          <p:cNvSpPr/>
          <p:nvPr/>
        </p:nvSpPr>
        <p:spPr>
          <a:xfrm>
            <a:off x="5544952" y="4822377"/>
            <a:ext cx="931345" cy="307777"/>
          </a:xfrm>
          <a:prstGeom prst="rect">
            <a:avLst/>
          </a:prstGeom>
          <a:solidFill>
            <a:srgbClr val="0070C0">
              <a:alpha val="50000"/>
            </a:srgbClr>
          </a:solidFill>
          <a:ln w="25400">
            <a:solidFill>
              <a:schemeClr val="tx1"/>
            </a:solidFill>
          </a:ln>
        </p:spPr>
        <p:txBody>
          <a:bodyPr wrap="none">
            <a:spAutoFit/>
          </a:bodyPr>
          <a:lstStyle/>
          <a:p>
            <a:r>
              <a:rPr lang="sv-SE" sz="1400" b="1" dirty="0"/>
              <a:t>Pandion II</a:t>
            </a:r>
          </a:p>
        </p:txBody>
      </p:sp>
      <p:cxnSp>
        <p:nvCxnSpPr>
          <p:cNvPr id="109" name="Straight Arrow Connector 108">
            <a:extLst>
              <a:ext uri="{FF2B5EF4-FFF2-40B4-BE49-F238E27FC236}">
                <a16:creationId xmlns:a16="http://schemas.microsoft.com/office/drawing/2014/main" id="{0C7164AF-06B3-4482-9652-39FB1564EF2A}"/>
              </a:ext>
            </a:extLst>
          </p:cNvPr>
          <p:cNvCxnSpPr>
            <a:cxnSpLocks/>
            <a:stCxn id="103" idx="2"/>
            <a:endCxn id="108" idx="0"/>
          </p:cNvCxnSpPr>
          <p:nvPr/>
        </p:nvCxnSpPr>
        <p:spPr>
          <a:xfrm flipH="1">
            <a:off x="6010625" y="4558299"/>
            <a:ext cx="1" cy="26407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9A088DA-7A43-4E94-BEBF-9800022A0ACA}"/>
              </a:ext>
            </a:extLst>
          </p:cNvPr>
          <p:cNvSpPr/>
          <p:nvPr/>
        </p:nvSpPr>
        <p:spPr>
          <a:xfrm>
            <a:off x="5648345" y="5385175"/>
            <a:ext cx="724557" cy="307777"/>
          </a:xfrm>
          <a:prstGeom prst="rect">
            <a:avLst/>
          </a:prstGeom>
          <a:solidFill>
            <a:srgbClr val="0070C0">
              <a:alpha val="50000"/>
            </a:srgbClr>
          </a:solidFill>
          <a:ln w="25400">
            <a:solidFill>
              <a:schemeClr val="tx1"/>
            </a:solidFill>
          </a:ln>
        </p:spPr>
        <p:txBody>
          <a:bodyPr wrap="none">
            <a:spAutoFit/>
          </a:bodyPr>
          <a:lstStyle/>
          <a:p>
            <a:r>
              <a:rPr lang="sv-SE" sz="1400" b="1" dirty="0"/>
              <a:t>Aegeus</a:t>
            </a:r>
          </a:p>
        </p:txBody>
      </p:sp>
      <p:cxnSp>
        <p:nvCxnSpPr>
          <p:cNvPr id="116" name="Straight Arrow Connector 115">
            <a:extLst>
              <a:ext uri="{FF2B5EF4-FFF2-40B4-BE49-F238E27FC236}">
                <a16:creationId xmlns:a16="http://schemas.microsoft.com/office/drawing/2014/main" id="{F13BA8D0-B45A-497C-806C-7103B04CB2C6}"/>
              </a:ext>
            </a:extLst>
          </p:cNvPr>
          <p:cNvCxnSpPr>
            <a:cxnSpLocks/>
            <a:stCxn id="108" idx="2"/>
            <a:endCxn id="114" idx="0"/>
          </p:cNvCxnSpPr>
          <p:nvPr/>
        </p:nvCxnSpPr>
        <p:spPr>
          <a:xfrm flipH="1">
            <a:off x="6010624" y="5130154"/>
            <a:ext cx="1" cy="25502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7C1AF878-106C-4587-8C34-C1E66BB657AB}"/>
              </a:ext>
            </a:extLst>
          </p:cNvPr>
          <p:cNvSpPr/>
          <p:nvPr/>
        </p:nvSpPr>
        <p:spPr>
          <a:xfrm>
            <a:off x="5616123" y="5995092"/>
            <a:ext cx="788999" cy="307777"/>
          </a:xfrm>
          <a:prstGeom prst="rect">
            <a:avLst/>
          </a:prstGeom>
          <a:solidFill>
            <a:srgbClr val="0070C0">
              <a:alpha val="50000"/>
            </a:srgbClr>
          </a:solidFill>
          <a:ln w="25400">
            <a:solidFill>
              <a:schemeClr val="tx1"/>
            </a:solidFill>
          </a:ln>
        </p:spPr>
        <p:txBody>
          <a:bodyPr wrap="none">
            <a:spAutoFit/>
          </a:bodyPr>
          <a:lstStyle/>
          <a:p>
            <a:r>
              <a:rPr lang="sv-SE" sz="1400" b="1" dirty="0"/>
              <a:t>Theseus</a:t>
            </a:r>
          </a:p>
        </p:txBody>
      </p:sp>
      <p:cxnSp>
        <p:nvCxnSpPr>
          <p:cNvPr id="123" name="Straight Arrow Connector 122">
            <a:extLst>
              <a:ext uri="{FF2B5EF4-FFF2-40B4-BE49-F238E27FC236}">
                <a16:creationId xmlns:a16="http://schemas.microsoft.com/office/drawing/2014/main" id="{DCC6BC94-2016-43DB-9A44-0E5143FDE25C}"/>
              </a:ext>
            </a:extLst>
          </p:cNvPr>
          <p:cNvCxnSpPr>
            <a:cxnSpLocks/>
            <a:stCxn id="114" idx="2"/>
            <a:endCxn id="122" idx="0"/>
          </p:cNvCxnSpPr>
          <p:nvPr/>
        </p:nvCxnSpPr>
        <p:spPr>
          <a:xfrm flipH="1">
            <a:off x="6010623" y="5692952"/>
            <a:ext cx="1" cy="30214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159" name="Picture 158">
            <a:extLst>
              <a:ext uri="{FF2B5EF4-FFF2-40B4-BE49-F238E27FC236}">
                <a16:creationId xmlns:a16="http://schemas.microsoft.com/office/drawing/2014/main" id="{F5C26433-C47E-40A6-833C-2351A426965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065565" y="2580456"/>
            <a:ext cx="325121" cy="325121"/>
          </a:xfrm>
          <a:prstGeom prst="rect">
            <a:avLst/>
          </a:prstGeom>
        </p:spPr>
      </p:pic>
      <p:pic>
        <p:nvPicPr>
          <p:cNvPr id="160" name="Picture 159">
            <a:extLst>
              <a:ext uri="{FF2B5EF4-FFF2-40B4-BE49-F238E27FC236}">
                <a16:creationId xmlns:a16="http://schemas.microsoft.com/office/drawing/2014/main" id="{0B619631-1F44-4762-BB75-632289A2A448}"/>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210341" y="3190005"/>
            <a:ext cx="325121" cy="325121"/>
          </a:xfrm>
          <a:prstGeom prst="rect">
            <a:avLst/>
          </a:prstGeom>
        </p:spPr>
      </p:pic>
      <p:pic>
        <p:nvPicPr>
          <p:cNvPr id="162" name="Picture 161">
            <a:extLst>
              <a:ext uri="{FF2B5EF4-FFF2-40B4-BE49-F238E27FC236}">
                <a16:creationId xmlns:a16="http://schemas.microsoft.com/office/drawing/2014/main" id="{5F442D5B-FEFB-42E7-95AA-270039CC75E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582915" y="3902034"/>
            <a:ext cx="325121" cy="325121"/>
          </a:xfrm>
          <a:prstGeom prst="rect">
            <a:avLst/>
          </a:prstGeom>
        </p:spPr>
      </p:pic>
      <p:pic>
        <p:nvPicPr>
          <p:cNvPr id="163" name="Picture 162">
            <a:extLst>
              <a:ext uri="{FF2B5EF4-FFF2-40B4-BE49-F238E27FC236}">
                <a16:creationId xmlns:a16="http://schemas.microsoft.com/office/drawing/2014/main" id="{F226B0F8-D393-492C-A874-890AA8AA149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454812" y="4532905"/>
            <a:ext cx="325121" cy="325121"/>
          </a:xfrm>
          <a:prstGeom prst="rect">
            <a:avLst/>
          </a:prstGeom>
        </p:spPr>
      </p:pic>
      <p:pic>
        <p:nvPicPr>
          <p:cNvPr id="164" name="Picture 163">
            <a:extLst>
              <a:ext uri="{FF2B5EF4-FFF2-40B4-BE49-F238E27FC236}">
                <a16:creationId xmlns:a16="http://schemas.microsoft.com/office/drawing/2014/main" id="{63ED69BB-A736-4B47-8257-3F0453AB40B3}"/>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424614" y="5102893"/>
            <a:ext cx="325121" cy="325121"/>
          </a:xfrm>
          <a:prstGeom prst="rect">
            <a:avLst/>
          </a:prstGeom>
        </p:spPr>
      </p:pic>
      <p:pic>
        <p:nvPicPr>
          <p:cNvPr id="165" name="Picture 164">
            <a:extLst>
              <a:ext uri="{FF2B5EF4-FFF2-40B4-BE49-F238E27FC236}">
                <a16:creationId xmlns:a16="http://schemas.microsoft.com/office/drawing/2014/main" id="{C32844B2-6484-4C08-8458-33CFA1475B4A}"/>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5444473" y="5722110"/>
            <a:ext cx="325121" cy="325121"/>
          </a:xfrm>
          <a:prstGeom prst="rect">
            <a:avLst/>
          </a:prstGeom>
        </p:spPr>
      </p:pic>
      <p:sp>
        <p:nvSpPr>
          <p:cNvPr id="21" name="Rectangle 20">
            <a:extLst>
              <a:ext uri="{FF2B5EF4-FFF2-40B4-BE49-F238E27FC236}">
                <a16:creationId xmlns:a16="http://schemas.microsoft.com/office/drawing/2014/main" id="{9D94BA0F-D8A2-4D5D-B1E8-FC2D6E1E270C}"/>
              </a:ext>
            </a:extLst>
          </p:cNvPr>
          <p:cNvSpPr/>
          <p:nvPr/>
        </p:nvSpPr>
        <p:spPr>
          <a:xfrm>
            <a:off x="0" y="0"/>
            <a:ext cx="950901" cy="369332"/>
          </a:xfrm>
          <a:prstGeom prst="rect">
            <a:avLst/>
          </a:prstGeom>
        </p:spPr>
        <p:txBody>
          <a:bodyPr wrap="none">
            <a:spAutoFit/>
          </a:bodyPr>
          <a:lstStyle/>
          <a:p>
            <a:r>
              <a:rPr lang="sv-SE" b="1" dirty="0"/>
              <a:t>Theseus</a:t>
            </a:r>
          </a:p>
        </p:txBody>
      </p:sp>
      <p:sp>
        <p:nvSpPr>
          <p:cNvPr id="80" name="Rectangle 79">
            <a:extLst>
              <a:ext uri="{FF2B5EF4-FFF2-40B4-BE49-F238E27FC236}">
                <a16:creationId xmlns:a16="http://schemas.microsoft.com/office/drawing/2014/main" id="{1F515AF5-9239-4D94-AECB-756661B09B04}"/>
              </a:ext>
            </a:extLst>
          </p:cNvPr>
          <p:cNvSpPr/>
          <p:nvPr/>
        </p:nvSpPr>
        <p:spPr>
          <a:xfrm>
            <a:off x="5483073" y="6518768"/>
            <a:ext cx="1055097" cy="307777"/>
          </a:xfrm>
          <a:prstGeom prst="rect">
            <a:avLst/>
          </a:prstGeom>
          <a:solidFill>
            <a:srgbClr val="0070C0">
              <a:alpha val="50000"/>
            </a:srgbClr>
          </a:solidFill>
          <a:ln w="25400">
            <a:solidFill>
              <a:schemeClr val="tx1"/>
            </a:solidFill>
          </a:ln>
        </p:spPr>
        <p:txBody>
          <a:bodyPr wrap="none">
            <a:spAutoFit/>
          </a:bodyPr>
          <a:lstStyle/>
          <a:p>
            <a:r>
              <a:rPr lang="sv-SE" sz="1400" b="1" dirty="0"/>
              <a:t>Demophon </a:t>
            </a:r>
          </a:p>
        </p:txBody>
      </p:sp>
      <p:cxnSp>
        <p:nvCxnSpPr>
          <p:cNvPr id="81" name="Straight Arrow Connector 80">
            <a:extLst>
              <a:ext uri="{FF2B5EF4-FFF2-40B4-BE49-F238E27FC236}">
                <a16:creationId xmlns:a16="http://schemas.microsoft.com/office/drawing/2014/main" id="{8C3F062B-0CC3-47B6-A23C-CF318745A241}"/>
              </a:ext>
            </a:extLst>
          </p:cNvPr>
          <p:cNvCxnSpPr>
            <a:cxnSpLocks/>
            <a:stCxn id="122" idx="2"/>
            <a:endCxn id="80" idx="0"/>
          </p:cNvCxnSpPr>
          <p:nvPr/>
        </p:nvCxnSpPr>
        <p:spPr>
          <a:xfrm flipH="1">
            <a:off x="6010622" y="6302869"/>
            <a:ext cx="1" cy="21589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359B50FA-B94A-4447-8A53-E16463FC0D7E}"/>
              </a:ext>
            </a:extLst>
          </p:cNvPr>
          <p:cNvSpPr/>
          <p:nvPr/>
        </p:nvSpPr>
        <p:spPr>
          <a:xfrm>
            <a:off x="10558522" y="6545973"/>
            <a:ext cx="789127" cy="276999"/>
          </a:xfrm>
          <a:prstGeom prst="rect">
            <a:avLst/>
          </a:prstGeom>
        </p:spPr>
        <p:txBody>
          <a:bodyPr wrap="none">
            <a:spAutoFit/>
          </a:bodyPr>
          <a:lstStyle/>
          <a:p>
            <a:r>
              <a:rPr lang="sv-SE" sz="1200" b="1" dirty="0"/>
              <a:t>Minotaur</a:t>
            </a:r>
          </a:p>
        </p:txBody>
      </p:sp>
      <p:sp>
        <p:nvSpPr>
          <p:cNvPr id="7168" name="Rectangle 7167">
            <a:extLst>
              <a:ext uri="{FF2B5EF4-FFF2-40B4-BE49-F238E27FC236}">
                <a16:creationId xmlns:a16="http://schemas.microsoft.com/office/drawing/2014/main" id="{8B9D7E45-5B0D-413F-A42A-40A28878053B}"/>
              </a:ext>
            </a:extLst>
          </p:cNvPr>
          <p:cNvSpPr/>
          <p:nvPr/>
        </p:nvSpPr>
        <p:spPr>
          <a:xfrm>
            <a:off x="7164800" y="6185467"/>
            <a:ext cx="920445" cy="369332"/>
          </a:xfrm>
          <a:prstGeom prst="rect">
            <a:avLst/>
          </a:prstGeom>
        </p:spPr>
        <p:txBody>
          <a:bodyPr wrap="none">
            <a:spAutoFit/>
          </a:bodyPr>
          <a:lstStyle/>
          <a:p>
            <a:r>
              <a:rPr lang="sv-SE" dirty="0"/>
              <a:t>Ariadne</a:t>
            </a:r>
          </a:p>
        </p:txBody>
      </p:sp>
      <p:pic>
        <p:nvPicPr>
          <p:cNvPr id="1026" name="Picture 2" descr="See the source image">
            <a:extLst>
              <a:ext uri="{FF2B5EF4-FFF2-40B4-BE49-F238E27FC236}">
                <a16:creationId xmlns:a16="http://schemas.microsoft.com/office/drawing/2014/main" id="{FA075A14-BF87-4907-8473-24943C80DE8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77793" y="4372662"/>
            <a:ext cx="1214887" cy="18223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36ED80A9-5BAE-4D5C-A981-1FB25FB212A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30370" y="-1"/>
            <a:ext cx="3161630" cy="2104461"/>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7170">
            <a:extLst>
              <a:ext uri="{FF2B5EF4-FFF2-40B4-BE49-F238E27FC236}">
                <a16:creationId xmlns:a16="http://schemas.microsoft.com/office/drawing/2014/main" id="{0003E553-63DB-42E4-8BB4-C83CC60EB571}"/>
              </a:ext>
            </a:extLst>
          </p:cNvPr>
          <p:cNvSpPr/>
          <p:nvPr/>
        </p:nvSpPr>
        <p:spPr>
          <a:xfrm>
            <a:off x="2425878" y="3855"/>
            <a:ext cx="6604492" cy="1384995"/>
          </a:xfrm>
          <a:prstGeom prst="rect">
            <a:avLst/>
          </a:prstGeom>
        </p:spPr>
        <p:txBody>
          <a:bodyPr wrap="square">
            <a:spAutoFit/>
          </a:bodyPr>
          <a:lstStyle/>
          <a:p>
            <a:r>
              <a:rPr lang="en-US" sz="1400" b="1" dirty="0">
                <a:solidFill>
                  <a:srgbClr val="444444"/>
                </a:solidFill>
                <a:latin typeface="Roboto"/>
              </a:rPr>
              <a:t>Ship of Theseus</a:t>
            </a:r>
          </a:p>
          <a:p>
            <a:r>
              <a:rPr lang="en-US" sz="1400" dirty="0">
                <a:solidFill>
                  <a:srgbClr val="666666"/>
                </a:solidFill>
                <a:latin typeface="Roboto"/>
              </a:rPr>
              <a:t>In the metaphysics of identity, the ship of Theseus is a thought experiment that raises the question of whether an object that has had all of its components replaced remains fundamentally the same object. The concept is one of the oldest in Western philosophy, having been discussed by the likes of Heraclitus and Plato by c. 500–400 BC.</a:t>
            </a:r>
            <a:endParaRPr lang="en-US" sz="1400" b="0" i="0" dirty="0">
              <a:solidFill>
                <a:srgbClr val="666666"/>
              </a:solidFill>
              <a:effectLst/>
              <a:latin typeface="Roboto"/>
            </a:endParaRPr>
          </a:p>
        </p:txBody>
      </p:sp>
      <p:pic>
        <p:nvPicPr>
          <p:cNvPr id="1030" name="Picture 6">
            <a:extLst>
              <a:ext uri="{FF2B5EF4-FFF2-40B4-BE49-F238E27FC236}">
                <a16:creationId xmlns:a16="http://schemas.microsoft.com/office/drawing/2014/main" id="{89F7A258-8EB9-4091-97E4-2266B55BD8A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77250" y="4268799"/>
            <a:ext cx="3714750" cy="2286000"/>
          </a:xfrm>
          <a:prstGeom prst="rect">
            <a:avLst/>
          </a:prstGeom>
          <a:noFill/>
          <a:extLst>
            <a:ext uri="{909E8E84-426E-40DD-AFC4-6F175D3DCCD1}">
              <a14:hiddenFill xmlns:a14="http://schemas.microsoft.com/office/drawing/2010/main">
                <a:solidFill>
                  <a:srgbClr val="FFFFFF"/>
                </a:solidFill>
              </a14:hiddenFill>
            </a:ext>
          </a:extLst>
        </p:spPr>
      </p:pic>
      <p:cxnSp>
        <p:nvCxnSpPr>
          <p:cNvPr id="99" name="Straight Arrow Connector 98">
            <a:extLst>
              <a:ext uri="{FF2B5EF4-FFF2-40B4-BE49-F238E27FC236}">
                <a16:creationId xmlns:a16="http://schemas.microsoft.com/office/drawing/2014/main" id="{554AE22F-552D-4AEB-B216-FDD5C2311654}"/>
              </a:ext>
            </a:extLst>
          </p:cNvPr>
          <p:cNvCxnSpPr>
            <a:cxnSpLocks/>
            <a:stCxn id="102" idx="2"/>
          </p:cNvCxnSpPr>
          <p:nvPr/>
        </p:nvCxnSpPr>
        <p:spPr>
          <a:xfrm flipH="1">
            <a:off x="1686935" y="2426315"/>
            <a:ext cx="524194" cy="1593058"/>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6AE1B06-2301-4BC0-96BE-503AD9C3997C}"/>
              </a:ext>
            </a:extLst>
          </p:cNvPr>
          <p:cNvSpPr/>
          <p:nvPr/>
        </p:nvSpPr>
        <p:spPr>
          <a:xfrm>
            <a:off x="1782165" y="2118538"/>
            <a:ext cx="857927" cy="307777"/>
          </a:xfrm>
          <a:prstGeom prst="rect">
            <a:avLst/>
          </a:prstGeom>
          <a:solidFill>
            <a:srgbClr val="0070C0">
              <a:alpha val="50000"/>
            </a:srgbClr>
          </a:solidFill>
          <a:ln w="25400">
            <a:solidFill>
              <a:schemeClr val="tx1"/>
            </a:solidFill>
          </a:ln>
        </p:spPr>
        <p:txBody>
          <a:bodyPr wrap="none">
            <a:spAutoFit/>
          </a:bodyPr>
          <a:lstStyle/>
          <a:p>
            <a:r>
              <a:rPr lang="sv-SE" sz="1400" b="1" dirty="0"/>
              <a:t>Pirithous</a:t>
            </a:r>
          </a:p>
        </p:txBody>
      </p:sp>
      <p:sp>
        <p:nvSpPr>
          <p:cNvPr id="7179" name="Rectangle 7178">
            <a:extLst>
              <a:ext uri="{FF2B5EF4-FFF2-40B4-BE49-F238E27FC236}">
                <a16:creationId xmlns:a16="http://schemas.microsoft.com/office/drawing/2014/main" id="{69D2E294-C0EA-4A0C-854A-38A67D1D773E}"/>
              </a:ext>
            </a:extLst>
          </p:cNvPr>
          <p:cNvSpPr/>
          <p:nvPr/>
        </p:nvSpPr>
        <p:spPr>
          <a:xfrm>
            <a:off x="326531" y="1657288"/>
            <a:ext cx="1793245" cy="830997"/>
          </a:xfrm>
          <a:prstGeom prst="rect">
            <a:avLst/>
          </a:prstGeom>
        </p:spPr>
        <p:txBody>
          <a:bodyPr wrap="square">
            <a:spAutoFit/>
          </a:bodyPr>
          <a:lstStyle/>
          <a:p>
            <a:r>
              <a:rPr lang="en-US" sz="1200" dirty="0"/>
              <a:t>the King of the </a:t>
            </a:r>
            <a:r>
              <a:rPr lang="en-US" sz="1200" dirty="0" err="1"/>
              <a:t>Lapiths</a:t>
            </a:r>
            <a:r>
              <a:rPr lang="en-US" sz="1200" dirty="0"/>
              <a:t> of Larissa in Thessaly, as well as best friend to Theseus.</a:t>
            </a:r>
            <a:endParaRPr lang="sv-SE" sz="1200" dirty="0"/>
          </a:p>
        </p:txBody>
      </p:sp>
      <p:pic>
        <p:nvPicPr>
          <p:cNvPr id="106" name="Picture 105">
            <a:extLst>
              <a:ext uri="{FF2B5EF4-FFF2-40B4-BE49-F238E27FC236}">
                <a16:creationId xmlns:a16="http://schemas.microsoft.com/office/drawing/2014/main" id="{2FE688C8-8E08-4311-A44D-1AC5AA01715F}"/>
              </a:ext>
            </a:extLst>
          </p:cNvPr>
          <p:cNvPicPr>
            <a:picLocks noChangeAspect="1"/>
          </p:cNvPicPr>
          <p:nvPr/>
        </p:nvPicPr>
        <p:blipFill>
          <a:blip r:embed="rId17"/>
          <a:stretch>
            <a:fillRect/>
          </a:stretch>
        </p:blipFill>
        <p:spPr>
          <a:xfrm>
            <a:off x="2981676" y="1443278"/>
            <a:ext cx="463705" cy="1334430"/>
          </a:xfrm>
          <a:prstGeom prst="rect">
            <a:avLst/>
          </a:prstGeom>
        </p:spPr>
      </p:pic>
      <p:sp>
        <p:nvSpPr>
          <p:cNvPr id="107" name="Rectangle 106">
            <a:extLst>
              <a:ext uri="{FF2B5EF4-FFF2-40B4-BE49-F238E27FC236}">
                <a16:creationId xmlns:a16="http://schemas.microsoft.com/office/drawing/2014/main" id="{CCFCF237-02A6-456C-AB18-058A893F47A7}"/>
              </a:ext>
            </a:extLst>
          </p:cNvPr>
          <p:cNvSpPr/>
          <p:nvPr/>
        </p:nvSpPr>
        <p:spPr>
          <a:xfrm>
            <a:off x="2773361" y="2648680"/>
            <a:ext cx="941733" cy="276999"/>
          </a:xfrm>
          <a:prstGeom prst="rect">
            <a:avLst/>
          </a:prstGeom>
        </p:spPr>
        <p:txBody>
          <a:bodyPr wrap="none">
            <a:spAutoFit/>
          </a:bodyPr>
          <a:lstStyle/>
          <a:p>
            <a:r>
              <a:rPr lang="sv-SE" sz="1200" b="1" dirty="0"/>
              <a:t>Persephone</a:t>
            </a:r>
          </a:p>
        </p:txBody>
      </p:sp>
      <p:pic>
        <p:nvPicPr>
          <p:cNvPr id="110" name="Picture 4" descr="theerosandpsycheproject | Greek mythology art, Mythology art, Character art">
            <a:extLst>
              <a:ext uri="{FF2B5EF4-FFF2-40B4-BE49-F238E27FC236}">
                <a16:creationId xmlns:a16="http://schemas.microsoft.com/office/drawing/2014/main" id="{0D104382-6651-4FB9-A2BB-40B73F01ADD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723150" y="1478455"/>
            <a:ext cx="563951" cy="910754"/>
          </a:xfrm>
          <a:prstGeom prst="rect">
            <a:avLst/>
          </a:prstGeom>
          <a:noFill/>
          <a:extLst>
            <a:ext uri="{909E8E84-426E-40DD-AFC4-6F175D3DCCD1}">
              <a14:hiddenFill xmlns:a14="http://schemas.microsoft.com/office/drawing/2010/main">
                <a:solidFill>
                  <a:srgbClr val="FFFFFF"/>
                </a:solidFill>
              </a14:hiddenFill>
            </a:ext>
          </a:extLst>
        </p:spPr>
      </p:pic>
      <p:sp>
        <p:nvSpPr>
          <p:cNvPr id="111" name="Rectangle 110">
            <a:extLst>
              <a:ext uri="{FF2B5EF4-FFF2-40B4-BE49-F238E27FC236}">
                <a16:creationId xmlns:a16="http://schemas.microsoft.com/office/drawing/2014/main" id="{73D9E3C5-7CA1-4653-A66A-17A5FA78FE5D}"/>
              </a:ext>
            </a:extLst>
          </p:cNvPr>
          <p:cNvSpPr/>
          <p:nvPr/>
        </p:nvSpPr>
        <p:spPr>
          <a:xfrm>
            <a:off x="3636228" y="2205625"/>
            <a:ext cx="558166" cy="276999"/>
          </a:xfrm>
          <a:prstGeom prst="rect">
            <a:avLst/>
          </a:prstGeom>
        </p:spPr>
        <p:txBody>
          <a:bodyPr wrap="none">
            <a:spAutoFit/>
          </a:bodyPr>
          <a:lstStyle/>
          <a:p>
            <a:r>
              <a:rPr lang="sv-SE" sz="1200" b="1" dirty="0"/>
              <a:t>Helen</a:t>
            </a:r>
          </a:p>
        </p:txBody>
      </p:sp>
    </p:spTree>
    <p:extLst>
      <p:ext uri="{BB962C8B-B14F-4D97-AF65-F5344CB8AC3E}">
        <p14:creationId xmlns:p14="http://schemas.microsoft.com/office/powerpoint/2010/main" val="2137944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B29CB7-74DC-4611-B379-24EA5B20FB25}"/>
              </a:ext>
            </a:extLst>
          </p:cNvPr>
          <p:cNvSpPr/>
          <p:nvPr/>
        </p:nvSpPr>
        <p:spPr>
          <a:xfrm>
            <a:off x="0" y="0"/>
            <a:ext cx="973343" cy="369332"/>
          </a:xfrm>
          <a:prstGeom prst="rect">
            <a:avLst/>
          </a:prstGeom>
        </p:spPr>
        <p:txBody>
          <a:bodyPr wrap="none">
            <a:spAutoFit/>
          </a:bodyPr>
          <a:lstStyle/>
          <a:p>
            <a:r>
              <a:rPr lang="sv-SE" b="1" dirty="0"/>
              <a:t>Oedipus</a:t>
            </a:r>
          </a:p>
        </p:txBody>
      </p:sp>
      <p:pic>
        <p:nvPicPr>
          <p:cNvPr id="17410" name="Picture 2" descr="Sophocles - The plays | Britannica">
            <a:extLst>
              <a:ext uri="{FF2B5EF4-FFF2-40B4-BE49-F238E27FC236}">
                <a16:creationId xmlns:a16="http://schemas.microsoft.com/office/drawing/2014/main" id="{845BE114-A6BC-4C70-8099-ACC962433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906" y="2795239"/>
            <a:ext cx="1419421" cy="182388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ophocles - The plays | Britannica">
            <a:extLst>
              <a:ext uri="{FF2B5EF4-FFF2-40B4-BE49-F238E27FC236}">
                <a16:creationId xmlns:a16="http://schemas.microsoft.com/office/drawing/2014/main" id="{CABE9C53-D3B2-4F42-B922-9B317F5A1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181" y="4721852"/>
            <a:ext cx="528197" cy="67870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2CBBEEE6-3EDE-4562-A26F-99342F4EF09D}"/>
              </a:ext>
            </a:extLst>
          </p:cNvPr>
          <p:cNvCxnSpPr>
            <a:cxnSpLocks/>
            <a:endCxn id="48" idx="0"/>
          </p:cNvCxnSpPr>
          <p:nvPr/>
        </p:nvCxnSpPr>
        <p:spPr>
          <a:xfrm>
            <a:off x="9972724" y="2355670"/>
            <a:ext cx="1842865" cy="51085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1F98506-C597-498C-AEFB-50C2CAB12B26}"/>
              </a:ext>
            </a:extLst>
          </p:cNvPr>
          <p:cNvGrpSpPr/>
          <p:nvPr/>
        </p:nvGrpSpPr>
        <p:grpSpPr>
          <a:xfrm>
            <a:off x="3101756" y="2494171"/>
            <a:ext cx="5200650" cy="4276090"/>
            <a:chOff x="6991350" y="8549"/>
            <a:chExt cx="5200650" cy="4276090"/>
          </a:xfrm>
        </p:grpSpPr>
        <p:pic>
          <p:nvPicPr>
            <p:cNvPr id="8" name="Picture 2" descr="Argos is located in Greece">
              <a:extLst>
                <a:ext uri="{FF2B5EF4-FFF2-40B4-BE49-F238E27FC236}">
                  <a16:creationId xmlns:a16="http://schemas.microsoft.com/office/drawing/2014/main" id="{71846361-A582-4D06-BBB6-25D614712A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ECA8212-05B7-4A5C-9FA3-90DB4B2C2D22}"/>
                </a:ext>
              </a:extLst>
            </p:cNvPr>
            <p:cNvSpPr/>
            <p:nvPr/>
          </p:nvSpPr>
          <p:spPr>
            <a:xfrm>
              <a:off x="8577242" y="1872334"/>
              <a:ext cx="861133" cy="369332"/>
            </a:xfrm>
            <a:prstGeom prst="rect">
              <a:avLst/>
            </a:prstGeom>
          </p:spPr>
          <p:txBody>
            <a:bodyPr wrap="none">
              <a:spAutoFit/>
            </a:bodyPr>
            <a:lstStyle/>
            <a:p>
              <a:r>
                <a:rPr lang="sv-SE" b="1" dirty="0"/>
                <a:t>Thebes</a:t>
              </a:r>
            </a:p>
          </p:txBody>
        </p:sp>
        <p:sp>
          <p:nvSpPr>
            <p:cNvPr id="10" name="Rectangle 9">
              <a:extLst>
                <a:ext uri="{FF2B5EF4-FFF2-40B4-BE49-F238E27FC236}">
                  <a16:creationId xmlns:a16="http://schemas.microsoft.com/office/drawing/2014/main" id="{24F2EDE6-EDBF-4351-B19E-0BA636A67FF7}"/>
                </a:ext>
              </a:extLst>
            </p:cNvPr>
            <p:cNvSpPr/>
            <p:nvPr/>
          </p:nvSpPr>
          <p:spPr>
            <a:xfrm>
              <a:off x="9049244" y="2138998"/>
              <a:ext cx="630365" cy="276999"/>
            </a:xfrm>
            <a:prstGeom prst="rect">
              <a:avLst/>
            </a:prstGeom>
          </p:spPr>
          <p:txBody>
            <a:bodyPr wrap="none">
              <a:spAutoFit/>
            </a:bodyPr>
            <a:lstStyle/>
            <a:p>
              <a:r>
                <a:rPr lang="sv-SE" sz="1200" dirty="0"/>
                <a:t>Athens</a:t>
              </a:r>
            </a:p>
          </p:txBody>
        </p:sp>
        <p:sp>
          <p:nvSpPr>
            <p:cNvPr id="11" name="Rectangle 10">
              <a:extLst>
                <a:ext uri="{FF2B5EF4-FFF2-40B4-BE49-F238E27FC236}">
                  <a16:creationId xmlns:a16="http://schemas.microsoft.com/office/drawing/2014/main" id="{81C08CC7-42FA-4D4D-B6F2-5373EB4A4CB8}"/>
                </a:ext>
              </a:extLst>
            </p:cNvPr>
            <p:cNvSpPr/>
            <p:nvPr/>
          </p:nvSpPr>
          <p:spPr>
            <a:xfrm>
              <a:off x="9498872" y="3739554"/>
              <a:ext cx="689291" cy="369332"/>
            </a:xfrm>
            <a:prstGeom prst="rect">
              <a:avLst/>
            </a:prstGeom>
          </p:spPr>
          <p:txBody>
            <a:bodyPr wrap="none">
              <a:spAutoFit/>
            </a:bodyPr>
            <a:lstStyle/>
            <a:p>
              <a:r>
                <a:rPr lang="sv-SE" b="1" dirty="0"/>
                <a:t>Crete</a:t>
              </a:r>
            </a:p>
          </p:txBody>
        </p:sp>
        <p:sp>
          <p:nvSpPr>
            <p:cNvPr id="12" name="Rectangle 11">
              <a:extLst>
                <a:ext uri="{FF2B5EF4-FFF2-40B4-BE49-F238E27FC236}">
                  <a16:creationId xmlns:a16="http://schemas.microsoft.com/office/drawing/2014/main" id="{0B18FFB4-BC6E-4B69-8454-1B87BCDCFF30}"/>
                </a:ext>
              </a:extLst>
            </p:cNvPr>
            <p:cNvSpPr/>
            <p:nvPr/>
          </p:nvSpPr>
          <p:spPr>
            <a:xfrm>
              <a:off x="8289050" y="2367073"/>
              <a:ext cx="724750" cy="369332"/>
            </a:xfrm>
            <a:prstGeom prst="rect">
              <a:avLst/>
            </a:prstGeom>
          </p:spPr>
          <p:txBody>
            <a:bodyPr wrap="none">
              <a:spAutoFit/>
            </a:bodyPr>
            <a:lstStyle/>
            <a:p>
              <a:r>
                <a:rPr lang="sv-SE" b="1" dirty="0"/>
                <a:t>Argos</a:t>
              </a:r>
            </a:p>
          </p:txBody>
        </p:sp>
      </p:grpSp>
      <p:pic>
        <p:nvPicPr>
          <p:cNvPr id="14" name="Picture 13">
            <a:extLst>
              <a:ext uri="{FF2B5EF4-FFF2-40B4-BE49-F238E27FC236}">
                <a16:creationId xmlns:a16="http://schemas.microsoft.com/office/drawing/2014/main" id="{9BFAD9C9-856B-486D-911D-1329EE2382C5}"/>
              </a:ext>
            </a:extLst>
          </p:cNvPr>
          <p:cNvPicPr>
            <a:picLocks noChangeAspect="1"/>
          </p:cNvPicPr>
          <p:nvPr/>
        </p:nvPicPr>
        <p:blipFill>
          <a:blip r:embed="rId4"/>
          <a:stretch>
            <a:fillRect/>
          </a:stretch>
        </p:blipFill>
        <p:spPr>
          <a:xfrm>
            <a:off x="10970510" y="2544434"/>
            <a:ext cx="604462" cy="845073"/>
          </a:xfrm>
          <a:prstGeom prst="rect">
            <a:avLst/>
          </a:prstGeom>
        </p:spPr>
      </p:pic>
      <p:sp>
        <p:nvSpPr>
          <p:cNvPr id="15" name="Rectangle 14">
            <a:extLst>
              <a:ext uri="{FF2B5EF4-FFF2-40B4-BE49-F238E27FC236}">
                <a16:creationId xmlns:a16="http://schemas.microsoft.com/office/drawing/2014/main" id="{8A5F4A76-F038-4BD3-8073-E5302D7C9FF5}"/>
              </a:ext>
            </a:extLst>
          </p:cNvPr>
          <p:cNvSpPr/>
          <p:nvPr/>
        </p:nvSpPr>
        <p:spPr>
          <a:xfrm>
            <a:off x="8346840" y="1800248"/>
            <a:ext cx="3820021" cy="497351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7" name="Picture 6" descr="Semele: In Greek myth, the mortal mother of...">
            <a:extLst>
              <a:ext uri="{FF2B5EF4-FFF2-40B4-BE49-F238E27FC236}">
                <a16:creationId xmlns:a16="http://schemas.microsoft.com/office/drawing/2014/main" id="{B8842D89-B114-47AE-AE9C-604B0518AC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79584" y="2617561"/>
            <a:ext cx="480030" cy="76776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B4206318-4A0E-4908-8B04-5365B10ABBAF}"/>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439374" y="1922252"/>
            <a:ext cx="655541" cy="655541"/>
          </a:xfrm>
          <a:prstGeom prst="rect">
            <a:avLst/>
          </a:prstGeom>
        </p:spPr>
      </p:pic>
      <p:pic>
        <p:nvPicPr>
          <p:cNvPr id="20" name="Picture 19">
            <a:extLst>
              <a:ext uri="{FF2B5EF4-FFF2-40B4-BE49-F238E27FC236}">
                <a16:creationId xmlns:a16="http://schemas.microsoft.com/office/drawing/2014/main" id="{1FA7698D-2167-4192-8D31-D916651D60E3}"/>
              </a:ext>
            </a:extLst>
          </p:cNvPr>
          <p:cNvPicPr>
            <a:picLocks noChangeAspect="1"/>
          </p:cNvPicPr>
          <p:nvPr/>
        </p:nvPicPr>
        <p:blipFill>
          <a:blip r:embed="rId8"/>
          <a:stretch>
            <a:fillRect/>
          </a:stretch>
        </p:blipFill>
        <p:spPr>
          <a:xfrm>
            <a:off x="9856317" y="3224670"/>
            <a:ext cx="501472" cy="887219"/>
          </a:xfrm>
          <a:prstGeom prst="rect">
            <a:avLst/>
          </a:prstGeom>
        </p:spPr>
      </p:pic>
      <p:pic>
        <p:nvPicPr>
          <p:cNvPr id="21" name="Picture 20" descr="A picture containing trouser&#10;&#10;Description automatically generated">
            <a:extLst>
              <a:ext uri="{FF2B5EF4-FFF2-40B4-BE49-F238E27FC236}">
                <a16:creationId xmlns:a16="http://schemas.microsoft.com/office/drawing/2014/main" id="{672A4068-F435-4030-9C25-80101D4A8867}"/>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611789" y="1867428"/>
            <a:ext cx="765188" cy="765188"/>
          </a:xfrm>
          <a:prstGeom prst="rect">
            <a:avLst/>
          </a:prstGeom>
        </p:spPr>
      </p:pic>
      <p:cxnSp>
        <p:nvCxnSpPr>
          <p:cNvPr id="28" name="Straight Arrow Connector 27">
            <a:extLst>
              <a:ext uri="{FF2B5EF4-FFF2-40B4-BE49-F238E27FC236}">
                <a16:creationId xmlns:a16="http://schemas.microsoft.com/office/drawing/2014/main" id="{2F2F9191-2F3F-48BE-8508-4561A1608082}"/>
              </a:ext>
            </a:extLst>
          </p:cNvPr>
          <p:cNvCxnSpPr>
            <a:cxnSpLocks/>
            <a:endCxn id="37" idx="0"/>
          </p:cNvCxnSpPr>
          <p:nvPr/>
        </p:nvCxnSpPr>
        <p:spPr>
          <a:xfrm>
            <a:off x="10020789" y="2322077"/>
            <a:ext cx="7194" cy="52547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6C1E0C0-A2EB-43E2-8757-8B499E421ECA}"/>
              </a:ext>
            </a:extLst>
          </p:cNvPr>
          <p:cNvSpPr/>
          <p:nvPr/>
        </p:nvSpPr>
        <p:spPr>
          <a:xfrm>
            <a:off x="10163293" y="2201783"/>
            <a:ext cx="822661" cy="307777"/>
          </a:xfrm>
          <a:prstGeom prst="rect">
            <a:avLst/>
          </a:prstGeom>
          <a:solidFill>
            <a:srgbClr val="0070C0">
              <a:alpha val="50000"/>
            </a:srgbClr>
          </a:solidFill>
          <a:ln w="25400">
            <a:solidFill>
              <a:schemeClr val="tx1"/>
            </a:solidFill>
          </a:ln>
        </p:spPr>
        <p:txBody>
          <a:bodyPr wrap="none">
            <a:spAutoFit/>
          </a:bodyPr>
          <a:lstStyle/>
          <a:p>
            <a:r>
              <a:rPr lang="sv-SE" sz="1400" b="1" dirty="0"/>
              <a:t>Cadimus</a:t>
            </a:r>
          </a:p>
        </p:txBody>
      </p:sp>
      <p:sp>
        <p:nvSpPr>
          <p:cNvPr id="35" name="Rectangle 34">
            <a:extLst>
              <a:ext uri="{FF2B5EF4-FFF2-40B4-BE49-F238E27FC236}">
                <a16:creationId xmlns:a16="http://schemas.microsoft.com/office/drawing/2014/main" id="{F6C7FEB8-7962-446D-8A03-6BA2DFAB00DD}"/>
              </a:ext>
            </a:extLst>
          </p:cNvPr>
          <p:cNvSpPr/>
          <p:nvPr/>
        </p:nvSpPr>
        <p:spPr>
          <a:xfrm>
            <a:off x="8853094" y="2186394"/>
            <a:ext cx="922047" cy="307777"/>
          </a:xfrm>
          <a:prstGeom prst="rect">
            <a:avLst/>
          </a:prstGeom>
          <a:pattFill prst="pct25">
            <a:fgClr>
              <a:srgbClr val="FF0000"/>
            </a:fgClr>
            <a:bgClr>
              <a:schemeClr val="bg1"/>
            </a:bgClr>
          </a:pattFill>
          <a:ln w="25400">
            <a:solidFill>
              <a:schemeClr val="tx1"/>
            </a:solidFill>
          </a:ln>
        </p:spPr>
        <p:txBody>
          <a:bodyPr wrap="none">
            <a:spAutoFit/>
          </a:bodyPr>
          <a:lstStyle/>
          <a:p>
            <a:r>
              <a:rPr lang="sv-SE" sz="1400" b="1" dirty="0"/>
              <a:t>Harmonia</a:t>
            </a:r>
          </a:p>
        </p:txBody>
      </p:sp>
      <p:cxnSp>
        <p:nvCxnSpPr>
          <p:cNvPr id="36" name="Straight Arrow Connector 35">
            <a:extLst>
              <a:ext uri="{FF2B5EF4-FFF2-40B4-BE49-F238E27FC236}">
                <a16:creationId xmlns:a16="http://schemas.microsoft.com/office/drawing/2014/main" id="{7EE0BA7B-4491-4E2D-9D82-BA04E54C04E5}"/>
              </a:ext>
            </a:extLst>
          </p:cNvPr>
          <p:cNvCxnSpPr>
            <a:cxnSpLocks/>
            <a:stCxn id="35" idx="3"/>
            <a:endCxn id="31" idx="1"/>
          </p:cNvCxnSpPr>
          <p:nvPr/>
        </p:nvCxnSpPr>
        <p:spPr>
          <a:xfrm>
            <a:off x="9775141" y="2340283"/>
            <a:ext cx="388152" cy="15389"/>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FD3483C3-679D-4F40-A8FB-753E7F86DB14}"/>
              </a:ext>
            </a:extLst>
          </p:cNvPr>
          <p:cNvSpPr/>
          <p:nvPr/>
        </p:nvSpPr>
        <p:spPr>
          <a:xfrm>
            <a:off x="9663139" y="2847555"/>
            <a:ext cx="729687" cy="307777"/>
          </a:xfrm>
          <a:prstGeom prst="rect">
            <a:avLst/>
          </a:prstGeom>
          <a:solidFill>
            <a:srgbClr val="FF0000">
              <a:alpha val="50000"/>
            </a:srgbClr>
          </a:solidFill>
          <a:ln w="25400">
            <a:solidFill>
              <a:schemeClr val="tx1"/>
            </a:solidFill>
          </a:ln>
        </p:spPr>
        <p:txBody>
          <a:bodyPr wrap="none">
            <a:spAutoFit/>
          </a:bodyPr>
          <a:lstStyle/>
          <a:p>
            <a:r>
              <a:rPr lang="sv-SE" sz="1400" b="1" dirty="0"/>
              <a:t>Semele</a:t>
            </a:r>
          </a:p>
        </p:txBody>
      </p:sp>
      <p:sp>
        <p:nvSpPr>
          <p:cNvPr id="38" name="Rectangle 37">
            <a:extLst>
              <a:ext uri="{FF2B5EF4-FFF2-40B4-BE49-F238E27FC236}">
                <a16:creationId xmlns:a16="http://schemas.microsoft.com/office/drawing/2014/main" id="{4322D600-3614-416F-ACBB-61E7FB2B772E}"/>
              </a:ext>
            </a:extLst>
          </p:cNvPr>
          <p:cNvSpPr/>
          <p:nvPr/>
        </p:nvSpPr>
        <p:spPr>
          <a:xfrm>
            <a:off x="10745452" y="2847553"/>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sp>
        <p:nvSpPr>
          <p:cNvPr id="39" name="Rectangle 38">
            <a:extLst>
              <a:ext uri="{FF2B5EF4-FFF2-40B4-BE49-F238E27FC236}">
                <a16:creationId xmlns:a16="http://schemas.microsoft.com/office/drawing/2014/main" id="{002CF563-509F-411D-9158-44DE62088978}"/>
              </a:ext>
            </a:extLst>
          </p:cNvPr>
          <p:cNvSpPr/>
          <p:nvPr/>
        </p:nvSpPr>
        <p:spPr>
          <a:xfrm>
            <a:off x="10216111" y="3577767"/>
            <a:ext cx="762773"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Dioysus</a:t>
            </a:r>
          </a:p>
        </p:txBody>
      </p:sp>
      <p:cxnSp>
        <p:nvCxnSpPr>
          <p:cNvPr id="41" name="Straight Arrow Connector 40">
            <a:extLst>
              <a:ext uri="{FF2B5EF4-FFF2-40B4-BE49-F238E27FC236}">
                <a16:creationId xmlns:a16="http://schemas.microsoft.com/office/drawing/2014/main" id="{D2DD3D40-2700-45DD-B16A-4410AE3BE04A}"/>
              </a:ext>
            </a:extLst>
          </p:cNvPr>
          <p:cNvCxnSpPr>
            <a:cxnSpLocks/>
            <a:stCxn id="37" idx="3"/>
            <a:endCxn id="38" idx="1"/>
          </p:cNvCxnSpPr>
          <p:nvPr/>
        </p:nvCxnSpPr>
        <p:spPr>
          <a:xfrm flipV="1">
            <a:off x="10392826" y="3001442"/>
            <a:ext cx="352626" cy="2"/>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EE9BA5D-B9AF-41FE-861A-3D28170490B2}"/>
              </a:ext>
            </a:extLst>
          </p:cNvPr>
          <p:cNvCxnSpPr>
            <a:cxnSpLocks/>
            <a:endCxn id="39" idx="0"/>
          </p:cNvCxnSpPr>
          <p:nvPr/>
        </p:nvCxnSpPr>
        <p:spPr>
          <a:xfrm>
            <a:off x="10597498" y="3001442"/>
            <a:ext cx="0" cy="57632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04D202-E839-4597-97D7-0236EA209481}"/>
              </a:ext>
            </a:extLst>
          </p:cNvPr>
          <p:cNvCxnSpPr>
            <a:cxnSpLocks/>
            <a:stCxn id="62" idx="1"/>
            <a:endCxn id="9" idx="2"/>
          </p:cNvCxnSpPr>
          <p:nvPr/>
        </p:nvCxnSpPr>
        <p:spPr>
          <a:xfrm flipH="1" flipV="1">
            <a:off x="5118215" y="4727288"/>
            <a:ext cx="3343331" cy="373424"/>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D0AFD69-C614-40E4-B3B3-605CC2939A1D}"/>
              </a:ext>
            </a:extLst>
          </p:cNvPr>
          <p:cNvSpPr/>
          <p:nvPr/>
        </p:nvSpPr>
        <p:spPr>
          <a:xfrm>
            <a:off x="11456018" y="3612618"/>
            <a:ext cx="712183" cy="276999"/>
          </a:xfrm>
          <a:prstGeom prst="rect">
            <a:avLst/>
          </a:prstGeom>
          <a:solidFill>
            <a:srgbClr val="0070C0">
              <a:alpha val="50000"/>
            </a:srgbClr>
          </a:solidFill>
          <a:ln w="25400">
            <a:solidFill>
              <a:schemeClr val="tx1"/>
            </a:solidFill>
          </a:ln>
        </p:spPr>
        <p:txBody>
          <a:bodyPr wrap="none">
            <a:spAutoFit/>
          </a:bodyPr>
          <a:lstStyle/>
          <a:p>
            <a:r>
              <a:rPr lang="sv-SE" sz="1200" b="1" dirty="0"/>
              <a:t>Actaeon</a:t>
            </a:r>
          </a:p>
        </p:txBody>
      </p:sp>
      <p:sp>
        <p:nvSpPr>
          <p:cNvPr id="48" name="Rectangle 47">
            <a:extLst>
              <a:ext uri="{FF2B5EF4-FFF2-40B4-BE49-F238E27FC236}">
                <a16:creationId xmlns:a16="http://schemas.microsoft.com/office/drawing/2014/main" id="{0F468CF6-65FC-4BD2-9C38-B470A1CB6E8D}"/>
              </a:ext>
            </a:extLst>
          </p:cNvPr>
          <p:cNvSpPr/>
          <p:nvPr/>
        </p:nvSpPr>
        <p:spPr>
          <a:xfrm>
            <a:off x="11445872" y="2866526"/>
            <a:ext cx="739433" cy="276999"/>
          </a:xfrm>
          <a:prstGeom prst="rect">
            <a:avLst/>
          </a:prstGeom>
          <a:solidFill>
            <a:srgbClr val="FF0000">
              <a:alpha val="50000"/>
            </a:srgbClr>
          </a:solidFill>
          <a:ln w="25400">
            <a:solidFill>
              <a:schemeClr val="tx1"/>
            </a:solidFill>
          </a:ln>
        </p:spPr>
        <p:txBody>
          <a:bodyPr wrap="none">
            <a:spAutoFit/>
          </a:bodyPr>
          <a:lstStyle/>
          <a:p>
            <a:r>
              <a:rPr lang="sv-SE" sz="1200" b="1" dirty="0"/>
              <a:t>Autonoe</a:t>
            </a:r>
          </a:p>
        </p:txBody>
      </p:sp>
      <p:cxnSp>
        <p:nvCxnSpPr>
          <p:cNvPr id="49" name="Straight Arrow Connector 48">
            <a:extLst>
              <a:ext uri="{FF2B5EF4-FFF2-40B4-BE49-F238E27FC236}">
                <a16:creationId xmlns:a16="http://schemas.microsoft.com/office/drawing/2014/main" id="{9F30AD96-1C8E-43B0-8749-3248670901ED}"/>
              </a:ext>
            </a:extLst>
          </p:cNvPr>
          <p:cNvCxnSpPr>
            <a:cxnSpLocks/>
            <a:stCxn id="48" idx="2"/>
            <a:endCxn id="47" idx="0"/>
          </p:cNvCxnSpPr>
          <p:nvPr/>
        </p:nvCxnSpPr>
        <p:spPr>
          <a:xfrm flipH="1">
            <a:off x="11812110" y="3143525"/>
            <a:ext cx="3479" cy="46909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B118C086-E2D9-4624-88FB-75BFEC484709}"/>
              </a:ext>
            </a:extLst>
          </p:cNvPr>
          <p:cNvSpPr/>
          <p:nvPr/>
        </p:nvSpPr>
        <p:spPr>
          <a:xfrm>
            <a:off x="8408359" y="2894256"/>
            <a:ext cx="821635" cy="276999"/>
          </a:xfrm>
          <a:prstGeom prst="rect">
            <a:avLst/>
          </a:prstGeom>
          <a:solidFill>
            <a:srgbClr val="0070C0">
              <a:alpha val="50000"/>
            </a:srgbClr>
          </a:solidFill>
          <a:ln w="25400">
            <a:solidFill>
              <a:schemeClr val="tx1"/>
            </a:solidFill>
          </a:ln>
        </p:spPr>
        <p:txBody>
          <a:bodyPr wrap="none">
            <a:spAutoFit/>
          </a:bodyPr>
          <a:lstStyle/>
          <a:p>
            <a:r>
              <a:rPr lang="sv-SE" sz="1200" b="1" dirty="0"/>
              <a:t>Polydorus</a:t>
            </a:r>
          </a:p>
        </p:txBody>
      </p:sp>
      <p:cxnSp>
        <p:nvCxnSpPr>
          <p:cNvPr id="59" name="Straight Arrow Connector 58">
            <a:extLst>
              <a:ext uri="{FF2B5EF4-FFF2-40B4-BE49-F238E27FC236}">
                <a16:creationId xmlns:a16="http://schemas.microsoft.com/office/drawing/2014/main" id="{8A652166-DB68-4CED-A65F-B6E2988E0F64}"/>
              </a:ext>
            </a:extLst>
          </p:cNvPr>
          <p:cNvCxnSpPr>
            <a:cxnSpLocks/>
            <a:endCxn id="58" idx="0"/>
          </p:cNvCxnSpPr>
          <p:nvPr/>
        </p:nvCxnSpPr>
        <p:spPr>
          <a:xfrm flipH="1">
            <a:off x="8819177" y="2338939"/>
            <a:ext cx="1201612" cy="55531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7D4EA0F-3E1D-451F-B234-016D745FBA7E}"/>
              </a:ext>
            </a:extLst>
          </p:cNvPr>
          <p:cNvSpPr/>
          <p:nvPr/>
        </p:nvSpPr>
        <p:spPr>
          <a:xfrm>
            <a:off x="8418520" y="3610922"/>
            <a:ext cx="776175" cy="276999"/>
          </a:xfrm>
          <a:prstGeom prst="rect">
            <a:avLst/>
          </a:prstGeom>
          <a:solidFill>
            <a:srgbClr val="0070C0">
              <a:alpha val="50000"/>
            </a:srgbClr>
          </a:solidFill>
          <a:ln w="25400">
            <a:solidFill>
              <a:schemeClr val="tx1"/>
            </a:solidFill>
          </a:ln>
        </p:spPr>
        <p:txBody>
          <a:bodyPr wrap="none">
            <a:spAutoFit/>
          </a:bodyPr>
          <a:lstStyle/>
          <a:p>
            <a:r>
              <a:rPr lang="sv-SE" sz="1200" b="1" dirty="0"/>
              <a:t>Labdacus</a:t>
            </a:r>
          </a:p>
        </p:txBody>
      </p:sp>
      <p:sp>
        <p:nvSpPr>
          <p:cNvPr id="61" name="Rectangle 60">
            <a:extLst>
              <a:ext uri="{FF2B5EF4-FFF2-40B4-BE49-F238E27FC236}">
                <a16:creationId xmlns:a16="http://schemas.microsoft.com/office/drawing/2014/main" id="{91D58896-3BF4-49F4-BCB5-585BA4F71B54}"/>
              </a:ext>
            </a:extLst>
          </p:cNvPr>
          <p:cNvSpPr/>
          <p:nvPr/>
        </p:nvSpPr>
        <p:spPr>
          <a:xfrm>
            <a:off x="8552370" y="4346483"/>
            <a:ext cx="508473" cy="276999"/>
          </a:xfrm>
          <a:prstGeom prst="rect">
            <a:avLst/>
          </a:prstGeom>
          <a:solidFill>
            <a:srgbClr val="0070C0">
              <a:alpha val="50000"/>
            </a:srgbClr>
          </a:solidFill>
          <a:ln w="25400">
            <a:solidFill>
              <a:schemeClr val="tx1"/>
            </a:solidFill>
          </a:ln>
        </p:spPr>
        <p:txBody>
          <a:bodyPr wrap="none">
            <a:spAutoFit/>
          </a:bodyPr>
          <a:lstStyle/>
          <a:p>
            <a:r>
              <a:rPr lang="sv-SE" sz="1200" b="1" dirty="0"/>
              <a:t>Laius</a:t>
            </a:r>
          </a:p>
        </p:txBody>
      </p:sp>
      <p:sp>
        <p:nvSpPr>
          <p:cNvPr id="62" name="Rectangle 61">
            <a:extLst>
              <a:ext uri="{FF2B5EF4-FFF2-40B4-BE49-F238E27FC236}">
                <a16:creationId xmlns:a16="http://schemas.microsoft.com/office/drawing/2014/main" id="{386F0F7A-2FAC-493C-ACEA-AD6046FF8C57}"/>
              </a:ext>
            </a:extLst>
          </p:cNvPr>
          <p:cNvSpPr/>
          <p:nvPr/>
        </p:nvSpPr>
        <p:spPr>
          <a:xfrm>
            <a:off x="8461546" y="4962212"/>
            <a:ext cx="715260" cy="276999"/>
          </a:xfrm>
          <a:prstGeom prst="rect">
            <a:avLst/>
          </a:prstGeom>
          <a:solidFill>
            <a:srgbClr val="0070C0">
              <a:alpha val="50000"/>
            </a:srgbClr>
          </a:solidFill>
          <a:ln w="25400">
            <a:solidFill>
              <a:schemeClr val="tx1"/>
            </a:solidFill>
          </a:ln>
        </p:spPr>
        <p:txBody>
          <a:bodyPr wrap="none">
            <a:spAutoFit/>
          </a:bodyPr>
          <a:lstStyle/>
          <a:p>
            <a:r>
              <a:rPr lang="sv-SE" sz="1200" b="1" dirty="0"/>
              <a:t>Oedipus</a:t>
            </a:r>
          </a:p>
        </p:txBody>
      </p:sp>
      <p:sp>
        <p:nvSpPr>
          <p:cNvPr id="63" name="Rectangle 62">
            <a:extLst>
              <a:ext uri="{FF2B5EF4-FFF2-40B4-BE49-F238E27FC236}">
                <a16:creationId xmlns:a16="http://schemas.microsoft.com/office/drawing/2014/main" id="{CA9D9DA7-781E-40D0-9F4E-74907167E37F}"/>
              </a:ext>
            </a:extLst>
          </p:cNvPr>
          <p:cNvSpPr/>
          <p:nvPr/>
        </p:nvSpPr>
        <p:spPr>
          <a:xfrm>
            <a:off x="9572280" y="4325644"/>
            <a:ext cx="643831" cy="276999"/>
          </a:xfrm>
          <a:prstGeom prst="rect">
            <a:avLst/>
          </a:prstGeom>
          <a:solidFill>
            <a:srgbClr val="FF0000">
              <a:alpha val="50000"/>
            </a:srgbClr>
          </a:solidFill>
          <a:ln w="25400">
            <a:solidFill>
              <a:schemeClr val="tx1"/>
            </a:solidFill>
          </a:ln>
        </p:spPr>
        <p:txBody>
          <a:bodyPr wrap="none">
            <a:spAutoFit/>
          </a:bodyPr>
          <a:lstStyle/>
          <a:p>
            <a:r>
              <a:rPr lang="sv-SE" sz="1200" b="1" dirty="0"/>
              <a:t>Jocasta</a:t>
            </a:r>
          </a:p>
        </p:txBody>
      </p:sp>
      <p:cxnSp>
        <p:nvCxnSpPr>
          <p:cNvPr id="64" name="Straight Arrow Connector 63">
            <a:extLst>
              <a:ext uri="{FF2B5EF4-FFF2-40B4-BE49-F238E27FC236}">
                <a16:creationId xmlns:a16="http://schemas.microsoft.com/office/drawing/2014/main" id="{9437496E-D9DE-4C86-82F7-667A7FBB6B9A}"/>
              </a:ext>
            </a:extLst>
          </p:cNvPr>
          <p:cNvCxnSpPr>
            <a:cxnSpLocks/>
            <a:stCxn id="58" idx="2"/>
            <a:endCxn id="60" idx="0"/>
          </p:cNvCxnSpPr>
          <p:nvPr/>
        </p:nvCxnSpPr>
        <p:spPr>
          <a:xfrm flipH="1">
            <a:off x="8806608" y="3171255"/>
            <a:ext cx="12569" cy="43966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E93EFC4-5C02-496E-A129-1989FAB5760D}"/>
              </a:ext>
            </a:extLst>
          </p:cNvPr>
          <p:cNvCxnSpPr>
            <a:cxnSpLocks/>
            <a:stCxn id="60" idx="2"/>
            <a:endCxn id="61" idx="0"/>
          </p:cNvCxnSpPr>
          <p:nvPr/>
        </p:nvCxnSpPr>
        <p:spPr>
          <a:xfrm flipH="1">
            <a:off x="8806607" y="3887921"/>
            <a:ext cx="1" cy="45856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7522884-1706-4175-BF91-37072B84F727}"/>
              </a:ext>
            </a:extLst>
          </p:cNvPr>
          <p:cNvCxnSpPr>
            <a:cxnSpLocks/>
            <a:stCxn id="61" idx="3"/>
            <a:endCxn id="63" idx="1"/>
          </p:cNvCxnSpPr>
          <p:nvPr/>
        </p:nvCxnSpPr>
        <p:spPr>
          <a:xfrm flipV="1">
            <a:off x="9060843" y="4464144"/>
            <a:ext cx="511437" cy="20839"/>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5EC05BD-80B3-4E6F-971B-93BE0A2A8552}"/>
              </a:ext>
            </a:extLst>
          </p:cNvPr>
          <p:cNvCxnSpPr>
            <a:cxnSpLocks/>
            <a:stCxn id="61" idx="2"/>
            <a:endCxn id="62" idx="0"/>
          </p:cNvCxnSpPr>
          <p:nvPr/>
        </p:nvCxnSpPr>
        <p:spPr>
          <a:xfrm>
            <a:off x="8806607" y="4623482"/>
            <a:ext cx="12569" cy="33873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68" name="Picture 67">
            <a:extLst>
              <a:ext uri="{FF2B5EF4-FFF2-40B4-BE49-F238E27FC236}">
                <a16:creationId xmlns:a16="http://schemas.microsoft.com/office/drawing/2014/main" id="{76B465E4-5C05-4FB1-85DF-1B28A811F1F9}"/>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554685" y="1858363"/>
            <a:ext cx="325121" cy="325121"/>
          </a:xfrm>
          <a:prstGeom prst="rect">
            <a:avLst/>
          </a:prstGeom>
        </p:spPr>
      </p:pic>
      <p:pic>
        <p:nvPicPr>
          <p:cNvPr id="69" name="Picture 68">
            <a:extLst>
              <a:ext uri="{FF2B5EF4-FFF2-40B4-BE49-F238E27FC236}">
                <a16:creationId xmlns:a16="http://schemas.microsoft.com/office/drawing/2014/main" id="{63D75317-76CD-4A81-B6E6-34543407617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491291" y="2575939"/>
            <a:ext cx="325121" cy="325121"/>
          </a:xfrm>
          <a:prstGeom prst="rect">
            <a:avLst/>
          </a:prstGeom>
        </p:spPr>
      </p:pic>
      <p:pic>
        <p:nvPicPr>
          <p:cNvPr id="70" name="Picture 69">
            <a:extLst>
              <a:ext uri="{FF2B5EF4-FFF2-40B4-BE49-F238E27FC236}">
                <a16:creationId xmlns:a16="http://schemas.microsoft.com/office/drawing/2014/main" id="{F72C5226-14C6-49F3-97EE-88403C5CC2C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412431" y="3233517"/>
            <a:ext cx="325121" cy="325121"/>
          </a:xfrm>
          <a:prstGeom prst="rect">
            <a:avLst/>
          </a:prstGeom>
        </p:spPr>
      </p:pic>
      <p:pic>
        <p:nvPicPr>
          <p:cNvPr id="71" name="Picture 70">
            <a:extLst>
              <a:ext uri="{FF2B5EF4-FFF2-40B4-BE49-F238E27FC236}">
                <a16:creationId xmlns:a16="http://schemas.microsoft.com/office/drawing/2014/main" id="{5D31F062-5A91-42D8-8E71-D101273EBD75}"/>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423290" y="4000523"/>
            <a:ext cx="325121" cy="325121"/>
          </a:xfrm>
          <a:prstGeom prst="rect">
            <a:avLst/>
          </a:prstGeom>
        </p:spPr>
      </p:pic>
      <p:pic>
        <p:nvPicPr>
          <p:cNvPr id="72" name="Picture 71">
            <a:extLst>
              <a:ext uri="{FF2B5EF4-FFF2-40B4-BE49-F238E27FC236}">
                <a16:creationId xmlns:a16="http://schemas.microsoft.com/office/drawing/2014/main" id="{6A7E3CAC-B490-485D-B8EE-49C76FD5B0E9}"/>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8423290" y="4620260"/>
            <a:ext cx="325121" cy="325121"/>
          </a:xfrm>
          <a:prstGeom prst="rect">
            <a:avLst/>
          </a:prstGeom>
        </p:spPr>
      </p:pic>
      <p:sp>
        <p:nvSpPr>
          <p:cNvPr id="77" name="Rectangle 76">
            <a:extLst>
              <a:ext uri="{FF2B5EF4-FFF2-40B4-BE49-F238E27FC236}">
                <a16:creationId xmlns:a16="http://schemas.microsoft.com/office/drawing/2014/main" id="{91F914FD-3104-4DDE-BEE6-A99C34247821}"/>
              </a:ext>
            </a:extLst>
          </p:cNvPr>
          <p:cNvSpPr/>
          <p:nvPr/>
        </p:nvSpPr>
        <p:spPr>
          <a:xfrm>
            <a:off x="486671" y="1369707"/>
            <a:ext cx="6096000" cy="923330"/>
          </a:xfrm>
          <a:prstGeom prst="rect">
            <a:avLst/>
          </a:prstGeom>
        </p:spPr>
        <p:txBody>
          <a:bodyPr>
            <a:spAutoFit/>
          </a:bodyPr>
          <a:lstStyle/>
          <a:p>
            <a:r>
              <a:rPr lang="en-US" dirty="0">
                <a:solidFill>
                  <a:srgbClr val="202122"/>
                </a:solidFill>
                <a:latin typeface="Arial" panose="020B0604020202020204" pitchFamily="34" charset="0"/>
              </a:rPr>
              <a:t>His daughter </a:t>
            </a:r>
            <a:r>
              <a:rPr lang="en-US" dirty="0">
                <a:solidFill>
                  <a:srgbClr val="0645AD"/>
                </a:solidFill>
                <a:latin typeface="Arial" panose="020B0604020202020204" pitchFamily="34" charset="0"/>
                <a:hlinkClick r:id="rId13" tooltip="Antigone"/>
              </a:rPr>
              <a:t>Antigone</a:t>
            </a:r>
            <a:r>
              <a:rPr lang="en-US" dirty="0">
                <a:solidFill>
                  <a:srgbClr val="202122"/>
                </a:solidFill>
                <a:latin typeface="Arial" panose="020B0604020202020204" pitchFamily="34" charset="0"/>
              </a:rPr>
              <a:t> acted as his guide as he wandered through the country, finally dying at </a:t>
            </a:r>
            <a:r>
              <a:rPr lang="en-US" dirty="0">
                <a:solidFill>
                  <a:srgbClr val="0645AD"/>
                </a:solidFill>
                <a:latin typeface="Arial" panose="020B0604020202020204" pitchFamily="34" charset="0"/>
                <a:hlinkClick r:id="rId14" tooltip="Hippeios Colonus"/>
              </a:rPr>
              <a:t>Colonus</a:t>
            </a:r>
            <a:r>
              <a:rPr lang="en-US" dirty="0">
                <a:solidFill>
                  <a:srgbClr val="202122"/>
                </a:solidFill>
                <a:latin typeface="Arial" panose="020B0604020202020204" pitchFamily="34" charset="0"/>
              </a:rPr>
              <a:t> where they had been welcomed by King </a:t>
            </a:r>
            <a:r>
              <a:rPr lang="en-US" dirty="0">
                <a:solidFill>
                  <a:srgbClr val="0645AD"/>
                </a:solidFill>
                <a:latin typeface="Arial" panose="020B0604020202020204" pitchFamily="34" charset="0"/>
                <a:hlinkClick r:id="rId15" tooltip="Theseus"/>
              </a:rPr>
              <a:t>Theseus</a:t>
            </a:r>
            <a:r>
              <a:rPr lang="en-US" dirty="0">
                <a:solidFill>
                  <a:srgbClr val="202122"/>
                </a:solidFill>
                <a:latin typeface="Arial" panose="020B0604020202020204" pitchFamily="34" charset="0"/>
              </a:rPr>
              <a:t> of Athens.</a:t>
            </a:r>
            <a:endParaRPr lang="sv-SE" dirty="0"/>
          </a:p>
        </p:txBody>
      </p:sp>
      <p:sp>
        <p:nvSpPr>
          <p:cNvPr id="81" name="Rectangle 80">
            <a:extLst>
              <a:ext uri="{FF2B5EF4-FFF2-40B4-BE49-F238E27FC236}">
                <a16:creationId xmlns:a16="http://schemas.microsoft.com/office/drawing/2014/main" id="{88382EF2-C7C9-4586-A333-6F49326212BE}"/>
              </a:ext>
            </a:extLst>
          </p:cNvPr>
          <p:cNvSpPr/>
          <p:nvPr/>
        </p:nvSpPr>
        <p:spPr>
          <a:xfrm>
            <a:off x="8483714" y="6029336"/>
            <a:ext cx="781689" cy="276999"/>
          </a:xfrm>
          <a:prstGeom prst="rect">
            <a:avLst/>
          </a:prstGeom>
          <a:solidFill>
            <a:srgbClr val="0070C0">
              <a:alpha val="50000"/>
            </a:srgbClr>
          </a:solidFill>
          <a:ln w="25400">
            <a:solidFill>
              <a:schemeClr val="tx1"/>
            </a:solidFill>
          </a:ln>
        </p:spPr>
        <p:txBody>
          <a:bodyPr wrap="none">
            <a:spAutoFit/>
          </a:bodyPr>
          <a:lstStyle/>
          <a:p>
            <a:r>
              <a:rPr lang="sv-SE" sz="1200" b="1" dirty="0"/>
              <a:t>Polynices</a:t>
            </a:r>
          </a:p>
        </p:txBody>
      </p:sp>
      <p:sp>
        <p:nvSpPr>
          <p:cNvPr id="83" name="Rectangle 82">
            <a:extLst>
              <a:ext uri="{FF2B5EF4-FFF2-40B4-BE49-F238E27FC236}">
                <a16:creationId xmlns:a16="http://schemas.microsoft.com/office/drawing/2014/main" id="{AFEC1F76-5141-43FF-B9E1-2CAA5B10F424}"/>
              </a:ext>
            </a:extLst>
          </p:cNvPr>
          <p:cNvSpPr/>
          <p:nvPr/>
        </p:nvSpPr>
        <p:spPr>
          <a:xfrm>
            <a:off x="9843701" y="5991437"/>
            <a:ext cx="744819" cy="276999"/>
          </a:xfrm>
          <a:prstGeom prst="rect">
            <a:avLst/>
          </a:prstGeom>
          <a:solidFill>
            <a:srgbClr val="0070C0">
              <a:alpha val="50000"/>
            </a:srgbClr>
          </a:solidFill>
          <a:ln w="25400">
            <a:solidFill>
              <a:schemeClr val="tx1"/>
            </a:solidFill>
          </a:ln>
        </p:spPr>
        <p:txBody>
          <a:bodyPr wrap="none">
            <a:spAutoFit/>
          </a:bodyPr>
          <a:lstStyle/>
          <a:p>
            <a:r>
              <a:rPr lang="sv-SE" sz="1200" b="1" dirty="0"/>
              <a:t>Eteocles </a:t>
            </a:r>
          </a:p>
        </p:txBody>
      </p:sp>
      <p:cxnSp>
        <p:nvCxnSpPr>
          <p:cNvPr id="84" name="Straight Arrow Connector 83">
            <a:extLst>
              <a:ext uri="{FF2B5EF4-FFF2-40B4-BE49-F238E27FC236}">
                <a16:creationId xmlns:a16="http://schemas.microsoft.com/office/drawing/2014/main" id="{7A8B7CB6-3559-4EB4-96F8-49D897AA881F}"/>
              </a:ext>
            </a:extLst>
          </p:cNvPr>
          <p:cNvCxnSpPr>
            <a:cxnSpLocks/>
            <a:stCxn id="62" idx="2"/>
            <a:endCxn id="81" idx="0"/>
          </p:cNvCxnSpPr>
          <p:nvPr/>
        </p:nvCxnSpPr>
        <p:spPr>
          <a:xfrm>
            <a:off x="8819176" y="5239211"/>
            <a:ext cx="55383" cy="79012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252A3FB-832D-4947-87B6-477EB82BB70F}"/>
              </a:ext>
            </a:extLst>
          </p:cNvPr>
          <p:cNvCxnSpPr>
            <a:cxnSpLocks/>
            <a:stCxn id="62" idx="2"/>
            <a:endCxn id="83" idx="0"/>
          </p:cNvCxnSpPr>
          <p:nvPr/>
        </p:nvCxnSpPr>
        <p:spPr>
          <a:xfrm>
            <a:off x="8819176" y="5239211"/>
            <a:ext cx="1396935" cy="75222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8FF57F59-FB8D-4101-BE37-6A03034A47F6}"/>
              </a:ext>
            </a:extLst>
          </p:cNvPr>
          <p:cNvSpPr/>
          <p:nvPr/>
        </p:nvSpPr>
        <p:spPr>
          <a:xfrm>
            <a:off x="8552370" y="6267710"/>
            <a:ext cx="2223494" cy="369332"/>
          </a:xfrm>
          <a:prstGeom prst="rect">
            <a:avLst/>
          </a:prstGeom>
        </p:spPr>
        <p:txBody>
          <a:bodyPr wrap="none">
            <a:spAutoFit/>
          </a:bodyPr>
          <a:lstStyle/>
          <a:p>
            <a:r>
              <a:rPr lang="sv-SE" b="1" dirty="0"/>
              <a:t>Seven against Thebes</a:t>
            </a:r>
          </a:p>
        </p:txBody>
      </p:sp>
      <p:pic>
        <p:nvPicPr>
          <p:cNvPr id="91" name="Picture 90">
            <a:extLst>
              <a:ext uri="{FF2B5EF4-FFF2-40B4-BE49-F238E27FC236}">
                <a16:creationId xmlns:a16="http://schemas.microsoft.com/office/drawing/2014/main" id="{04F90AF8-8C7A-4DB3-8FC0-60E8CC9848D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8053300" y="5561905"/>
            <a:ext cx="730440" cy="730440"/>
          </a:xfrm>
          <a:prstGeom prst="rect">
            <a:avLst/>
          </a:prstGeom>
        </p:spPr>
      </p:pic>
      <p:sp>
        <p:nvSpPr>
          <p:cNvPr id="93" name="Rectangle 92">
            <a:extLst>
              <a:ext uri="{FF2B5EF4-FFF2-40B4-BE49-F238E27FC236}">
                <a16:creationId xmlns:a16="http://schemas.microsoft.com/office/drawing/2014/main" id="{0A36F1C0-3142-4AD1-A52B-FB7907FA3AFE}"/>
              </a:ext>
            </a:extLst>
          </p:cNvPr>
          <p:cNvSpPr/>
          <p:nvPr/>
        </p:nvSpPr>
        <p:spPr>
          <a:xfrm>
            <a:off x="10440901" y="4324134"/>
            <a:ext cx="598112" cy="276999"/>
          </a:xfrm>
          <a:prstGeom prst="rect">
            <a:avLst/>
          </a:prstGeom>
          <a:solidFill>
            <a:srgbClr val="0070C0">
              <a:alpha val="50000"/>
            </a:srgbClr>
          </a:solidFill>
          <a:ln w="25400">
            <a:solidFill>
              <a:schemeClr val="tx1"/>
            </a:solidFill>
          </a:ln>
        </p:spPr>
        <p:txBody>
          <a:bodyPr wrap="none">
            <a:spAutoFit/>
          </a:bodyPr>
          <a:lstStyle/>
          <a:p>
            <a:r>
              <a:rPr lang="sv-SE" sz="1200" b="1" dirty="0"/>
              <a:t>Creon </a:t>
            </a:r>
          </a:p>
        </p:txBody>
      </p:sp>
      <p:pic>
        <p:nvPicPr>
          <p:cNvPr id="94" name="Picture 93">
            <a:extLst>
              <a:ext uri="{FF2B5EF4-FFF2-40B4-BE49-F238E27FC236}">
                <a16:creationId xmlns:a16="http://schemas.microsoft.com/office/drawing/2014/main" id="{1865F66D-7B96-47C6-BDD6-262A0D048FAB}"/>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390364" y="4033119"/>
            <a:ext cx="325121" cy="325121"/>
          </a:xfrm>
          <a:prstGeom prst="rect">
            <a:avLst/>
          </a:prstGeom>
        </p:spPr>
      </p:pic>
      <p:sp>
        <p:nvSpPr>
          <p:cNvPr id="96" name="Rectangle 95">
            <a:extLst>
              <a:ext uri="{FF2B5EF4-FFF2-40B4-BE49-F238E27FC236}">
                <a16:creationId xmlns:a16="http://schemas.microsoft.com/office/drawing/2014/main" id="{53D61586-1A85-4432-879D-A34FBC24F53B}"/>
              </a:ext>
            </a:extLst>
          </p:cNvPr>
          <p:cNvSpPr/>
          <p:nvPr/>
        </p:nvSpPr>
        <p:spPr>
          <a:xfrm>
            <a:off x="59421" y="5991437"/>
            <a:ext cx="2713429" cy="830997"/>
          </a:xfrm>
          <a:prstGeom prst="rect">
            <a:avLst/>
          </a:prstGeom>
        </p:spPr>
        <p:txBody>
          <a:bodyPr wrap="square">
            <a:spAutoFit/>
          </a:bodyPr>
          <a:lstStyle/>
          <a:p>
            <a:r>
              <a:rPr lang="en-US" sz="1200" b="1" dirty="0">
                <a:solidFill>
                  <a:srgbClr val="202122"/>
                </a:solidFill>
                <a:latin typeface="Arial" panose="020B0604020202020204" pitchFamily="34" charset="0"/>
              </a:rPr>
              <a:t> Theseus welcomed the wandering </a:t>
            </a:r>
            <a:r>
              <a:rPr lang="en-US" sz="1200" b="1" dirty="0">
                <a:solidFill>
                  <a:srgbClr val="0645AD"/>
                </a:solidFill>
                <a:latin typeface="Arial" panose="020B0604020202020204" pitchFamily="34" charset="0"/>
                <a:hlinkClick r:id="rId18" tooltip="Oedipus"/>
              </a:rPr>
              <a:t>Oedipus</a:t>
            </a:r>
            <a:r>
              <a:rPr lang="en-US" sz="1200" b="1" dirty="0">
                <a:solidFill>
                  <a:srgbClr val="202122"/>
                </a:solidFill>
                <a:latin typeface="Arial" panose="020B0604020202020204" pitchFamily="34" charset="0"/>
              </a:rPr>
              <a:t> and helped </a:t>
            </a:r>
            <a:r>
              <a:rPr lang="en-US" sz="1200" b="1" dirty="0" err="1">
                <a:solidFill>
                  <a:srgbClr val="0645AD"/>
                </a:solidFill>
                <a:latin typeface="Arial" panose="020B0604020202020204" pitchFamily="34" charset="0"/>
                <a:hlinkClick r:id="rId19" tooltip="Adrastus"/>
              </a:rPr>
              <a:t>Adrastus</a:t>
            </a:r>
            <a:r>
              <a:rPr lang="en-US" sz="1200" b="1" dirty="0">
                <a:solidFill>
                  <a:srgbClr val="202122"/>
                </a:solidFill>
                <a:latin typeface="Arial" panose="020B0604020202020204" pitchFamily="34" charset="0"/>
              </a:rPr>
              <a:t> to bury the </a:t>
            </a:r>
            <a:r>
              <a:rPr lang="en-US" sz="1200" b="1" dirty="0">
                <a:solidFill>
                  <a:srgbClr val="0645AD"/>
                </a:solidFill>
                <a:latin typeface="Arial" panose="020B0604020202020204" pitchFamily="34" charset="0"/>
                <a:hlinkClick r:id="rId20" tooltip="Seven against Thebes"/>
              </a:rPr>
              <a:t>Seven against Thebes</a:t>
            </a:r>
            <a:r>
              <a:rPr lang="en-US" sz="1200" b="1" dirty="0">
                <a:solidFill>
                  <a:srgbClr val="202122"/>
                </a:solidFill>
                <a:latin typeface="Arial" panose="020B0604020202020204" pitchFamily="34" charset="0"/>
              </a:rPr>
              <a:t>.</a:t>
            </a:r>
            <a:endParaRPr lang="sv-SE" sz="1200" b="1" dirty="0"/>
          </a:p>
        </p:txBody>
      </p:sp>
    </p:spTree>
    <p:extLst>
      <p:ext uri="{BB962C8B-B14F-4D97-AF65-F5344CB8AC3E}">
        <p14:creationId xmlns:p14="http://schemas.microsoft.com/office/powerpoint/2010/main" val="3349377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4BA9BF-4064-4CE3-B37D-252E5A0A3F9C}"/>
              </a:ext>
            </a:extLst>
          </p:cNvPr>
          <p:cNvSpPr/>
          <p:nvPr/>
        </p:nvSpPr>
        <p:spPr>
          <a:xfrm>
            <a:off x="0" y="0"/>
            <a:ext cx="2223494" cy="369332"/>
          </a:xfrm>
          <a:prstGeom prst="rect">
            <a:avLst/>
          </a:prstGeom>
        </p:spPr>
        <p:txBody>
          <a:bodyPr wrap="none">
            <a:spAutoFit/>
          </a:bodyPr>
          <a:lstStyle/>
          <a:p>
            <a:r>
              <a:rPr lang="sv-SE" b="1" dirty="0"/>
              <a:t>Seven against Thebes</a:t>
            </a:r>
          </a:p>
        </p:txBody>
      </p:sp>
      <p:sp>
        <p:nvSpPr>
          <p:cNvPr id="4" name="Rectangle 3">
            <a:extLst>
              <a:ext uri="{FF2B5EF4-FFF2-40B4-BE49-F238E27FC236}">
                <a16:creationId xmlns:a16="http://schemas.microsoft.com/office/drawing/2014/main" id="{D927B6EC-AC6D-4F33-9125-CAB128140F65}"/>
              </a:ext>
            </a:extLst>
          </p:cNvPr>
          <p:cNvSpPr/>
          <p:nvPr/>
        </p:nvSpPr>
        <p:spPr>
          <a:xfrm>
            <a:off x="0" y="511165"/>
            <a:ext cx="9175750" cy="2062103"/>
          </a:xfrm>
          <a:prstGeom prst="rect">
            <a:avLst/>
          </a:prstGeom>
        </p:spPr>
        <p:txBody>
          <a:bodyPr wrap="square">
            <a:spAutoFit/>
          </a:bodyPr>
          <a:lstStyle/>
          <a:p>
            <a:r>
              <a:rPr lang="en-US" sz="1600" dirty="0">
                <a:solidFill>
                  <a:srgbClr val="202122"/>
                </a:solidFill>
                <a:latin typeface="Arial" panose="020B0604020202020204" pitchFamily="34" charset="0"/>
              </a:rPr>
              <a:t>In </a:t>
            </a:r>
            <a:r>
              <a:rPr lang="en-US" sz="1600" dirty="0">
                <a:solidFill>
                  <a:srgbClr val="0645AD"/>
                </a:solidFill>
                <a:latin typeface="Arial" panose="020B0604020202020204" pitchFamily="34" charset="0"/>
                <a:hlinkClick r:id="rId2" tooltip="Greek mythology"/>
              </a:rPr>
              <a:t>Greek mythology</a:t>
            </a:r>
            <a:r>
              <a:rPr lang="en-US" sz="1600" dirty="0">
                <a:solidFill>
                  <a:srgbClr val="202122"/>
                </a:solidFill>
                <a:latin typeface="Arial" panose="020B0604020202020204" pitchFamily="34" charset="0"/>
              </a:rPr>
              <a:t>, the </a:t>
            </a:r>
            <a:r>
              <a:rPr lang="en-US" sz="1600" b="1" dirty="0">
                <a:solidFill>
                  <a:srgbClr val="202122"/>
                </a:solidFill>
                <a:latin typeface="Arial" panose="020B0604020202020204" pitchFamily="34" charset="0"/>
              </a:rPr>
              <a:t>Seven against Thebes</a:t>
            </a:r>
            <a:r>
              <a:rPr lang="en-US" sz="1600" dirty="0">
                <a:solidFill>
                  <a:srgbClr val="202122"/>
                </a:solidFill>
                <a:latin typeface="Arial" panose="020B0604020202020204" pitchFamily="34" charset="0"/>
              </a:rPr>
              <a:t> were seven champions who made war on </a:t>
            </a:r>
            <a:r>
              <a:rPr lang="en-US" sz="1600" dirty="0">
                <a:solidFill>
                  <a:srgbClr val="0645AD"/>
                </a:solidFill>
                <a:latin typeface="Arial" panose="020B0604020202020204" pitchFamily="34" charset="0"/>
                <a:hlinkClick r:id="rId3" tooltip="Thebes, Greece"/>
              </a:rPr>
              <a:t>Thebes</a:t>
            </a:r>
            <a:r>
              <a:rPr lang="en-US" sz="1600" dirty="0">
                <a:solidFill>
                  <a:srgbClr val="202122"/>
                </a:solidFill>
                <a:latin typeface="Arial" panose="020B0604020202020204" pitchFamily="34" charset="0"/>
              </a:rPr>
              <a:t>.</a:t>
            </a:r>
            <a:r>
              <a:rPr lang="en-US" sz="1600" baseline="30000" dirty="0">
                <a:solidFill>
                  <a:srgbClr val="0645AD"/>
                </a:solidFill>
                <a:latin typeface="Arial" panose="020B0604020202020204" pitchFamily="34" charset="0"/>
                <a:hlinkClick r:id="rId4"/>
              </a:rPr>
              <a:t>[2]</a:t>
            </a:r>
            <a:r>
              <a:rPr lang="en-US" sz="1600" dirty="0">
                <a:solidFill>
                  <a:srgbClr val="202122"/>
                </a:solidFill>
                <a:latin typeface="Arial" panose="020B0604020202020204" pitchFamily="34" charset="0"/>
              </a:rPr>
              <a:t> They were chosen by </a:t>
            </a:r>
            <a:r>
              <a:rPr lang="en-US" sz="1600" dirty="0" err="1">
                <a:solidFill>
                  <a:srgbClr val="0645AD"/>
                </a:solidFill>
                <a:latin typeface="Arial" panose="020B0604020202020204" pitchFamily="34" charset="0"/>
                <a:hlinkClick r:id="rId5" tooltip="Adrastus (king of Argos)"/>
              </a:rPr>
              <a:t>Adrastus</a:t>
            </a:r>
            <a:r>
              <a:rPr lang="en-US" sz="1600" dirty="0">
                <a:solidFill>
                  <a:srgbClr val="202122"/>
                </a:solidFill>
                <a:latin typeface="Arial" panose="020B0604020202020204" pitchFamily="34" charset="0"/>
              </a:rPr>
              <a:t>, the king of </a:t>
            </a:r>
            <a:r>
              <a:rPr lang="en-US" sz="1600" dirty="0">
                <a:solidFill>
                  <a:srgbClr val="0645AD"/>
                </a:solidFill>
                <a:latin typeface="Arial" panose="020B0604020202020204" pitchFamily="34" charset="0"/>
                <a:hlinkClick r:id="rId6" tooltip="Ancient Argos"/>
              </a:rPr>
              <a:t>Argos</a:t>
            </a:r>
            <a:r>
              <a:rPr lang="en-US" sz="1600" dirty="0">
                <a:solidFill>
                  <a:srgbClr val="202122"/>
                </a:solidFill>
                <a:latin typeface="Arial" panose="020B0604020202020204" pitchFamily="34" charset="0"/>
              </a:rPr>
              <a:t>, to be the captains of an Argive army whose purpose was to restore </a:t>
            </a:r>
            <a:r>
              <a:rPr lang="en-US" sz="1600" dirty="0">
                <a:solidFill>
                  <a:srgbClr val="0645AD"/>
                </a:solidFill>
                <a:latin typeface="Arial" panose="020B0604020202020204" pitchFamily="34" charset="0"/>
                <a:hlinkClick r:id="rId7" tooltip="Oedipus"/>
              </a:rPr>
              <a:t>Oedipus</a:t>
            </a:r>
            <a:r>
              <a:rPr lang="en-US" sz="1600" dirty="0">
                <a:solidFill>
                  <a:srgbClr val="202122"/>
                </a:solidFill>
                <a:latin typeface="Arial" panose="020B0604020202020204" pitchFamily="34" charset="0"/>
              </a:rPr>
              <a:t>' son </a:t>
            </a:r>
            <a:r>
              <a:rPr lang="en-US" sz="1600" dirty="0">
                <a:solidFill>
                  <a:srgbClr val="0645AD"/>
                </a:solidFill>
                <a:latin typeface="Arial" panose="020B0604020202020204" pitchFamily="34" charset="0"/>
                <a:hlinkClick r:id="rId8" tooltip="Polynices"/>
              </a:rPr>
              <a:t>Polynices</a:t>
            </a:r>
            <a:r>
              <a:rPr lang="en-US" sz="1600" dirty="0">
                <a:solidFill>
                  <a:srgbClr val="202122"/>
                </a:solidFill>
                <a:latin typeface="Arial" panose="020B0604020202020204" pitchFamily="34" charset="0"/>
              </a:rPr>
              <a:t> to the Theban throne. </a:t>
            </a:r>
            <a:r>
              <a:rPr lang="en-US" sz="1600" dirty="0" err="1">
                <a:solidFill>
                  <a:srgbClr val="202122"/>
                </a:solidFill>
                <a:latin typeface="Arial" panose="020B0604020202020204" pitchFamily="34" charset="0"/>
              </a:rPr>
              <a:t>Adrastus</a:t>
            </a:r>
            <a:r>
              <a:rPr lang="en-US" sz="1600" dirty="0">
                <a:solidFill>
                  <a:srgbClr val="202122"/>
                </a:solidFill>
                <a:latin typeface="Arial" panose="020B0604020202020204" pitchFamily="34" charset="0"/>
              </a:rPr>
              <a:t>, although always the leader of the expedition against Thebes, was not always counted as one of the Seven champions. Usually the Seven were: Polynices, </a:t>
            </a:r>
            <a:r>
              <a:rPr lang="en-US" sz="1600" dirty="0" err="1">
                <a:solidFill>
                  <a:srgbClr val="0645AD"/>
                </a:solidFill>
                <a:latin typeface="Arial" panose="020B0604020202020204" pitchFamily="34" charset="0"/>
                <a:hlinkClick r:id="rId9" tooltip="Tydeus"/>
              </a:rPr>
              <a:t>Tydeus</a:t>
            </a:r>
            <a:r>
              <a:rPr lang="en-US" sz="1600" dirty="0">
                <a:solidFill>
                  <a:srgbClr val="202122"/>
                </a:solidFill>
                <a:latin typeface="Arial" panose="020B0604020202020204" pitchFamily="34" charset="0"/>
              </a:rPr>
              <a:t>, </a:t>
            </a:r>
            <a:r>
              <a:rPr lang="en-US" sz="1600" b="1" dirty="0" err="1">
                <a:solidFill>
                  <a:srgbClr val="0645AD"/>
                </a:solidFill>
                <a:latin typeface="Arial" panose="020B0604020202020204" pitchFamily="34" charset="0"/>
                <a:hlinkClick r:id="rId10" tooltip="Amphiaraus"/>
              </a:rPr>
              <a:t>Amphiaraus</a:t>
            </a:r>
            <a:r>
              <a:rPr lang="en-US" sz="1600" dirty="0">
                <a:solidFill>
                  <a:srgbClr val="202122"/>
                </a:solidFill>
                <a:latin typeface="Arial" panose="020B0604020202020204" pitchFamily="34" charset="0"/>
              </a:rPr>
              <a:t>, </a:t>
            </a:r>
            <a:r>
              <a:rPr lang="en-US" sz="1600" dirty="0" err="1">
                <a:solidFill>
                  <a:srgbClr val="0645AD"/>
                </a:solidFill>
                <a:latin typeface="Arial" panose="020B0604020202020204" pitchFamily="34" charset="0"/>
                <a:hlinkClick r:id="rId11" tooltip="Capaneus"/>
              </a:rPr>
              <a:t>Capaneus</a:t>
            </a:r>
            <a:r>
              <a:rPr lang="en-US" sz="1600" dirty="0">
                <a:solidFill>
                  <a:srgbClr val="202122"/>
                </a:solidFill>
                <a:latin typeface="Arial" panose="020B0604020202020204" pitchFamily="34" charset="0"/>
              </a:rPr>
              <a:t>, </a:t>
            </a:r>
            <a:r>
              <a:rPr lang="en-US" sz="1600" dirty="0" err="1">
                <a:solidFill>
                  <a:srgbClr val="0645AD"/>
                </a:solidFill>
                <a:latin typeface="Arial" panose="020B0604020202020204" pitchFamily="34" charset="0"/>
                <a:hlinkClick r:id="rId12" tooltip="Parthenopaeus"/>
              </a:rPr>
              <a:t>Parthenopaeus</a:t>
            </a:r>
            <a:r>
              <a:rPr lang="en-US" sz="1600" dirty="0">
                <a:solidFill>
                  <a:srgbClr val="202122"/>
                </a:solidFill>
                <a:latin typeface="Arial" panose="020B0604020202020204" pitchFamily="34" charset="0"/>
              </a:rPr>
              <a:t>, </a:t>
            </a:r>
            <a:r>
              <a:rPr lang="en-US" sz="1600" dirty="0" err="1">
                <a:solidFill>
                  <a:srgbClr val="0645AD"/>
                </a:solidFill>
                <a:latin typeface="Arial" panose="020B0604020202020204" pitchFamily="34" charset="0"/>
                <a:hlinkClick r:id="rId13" tooltip="Hippomedon (Seven Against Thebes)"/>
              </a:rPr>
              <a:t>Hippomedon</a:t>
            </a:r>
            <a:r>
              <a:rPr lang="en-US" sz="1600" dirty="0">
                <a:solidFill>
                  <a:srgbClr val="202122"/>
                </a:solidFill>
                <a:latin typeface="Arial" panose="020B0604020202020204" pitchFamily="34" charset="0"/>
              </a:rPr>
              <a:t>, and </a:t>
            </a:r>
            <a:r>
              <a:rPr lang="en-US" sz="1600" dirty="0" err="1">
                <a:solidFill>
                  <a:srgbClr val="202122"/>
                </a:solidFill>
                <a:latin typeface="Arial" panose="020B0604020202020204" pitchFamily="34" charset="0"/>
              </a:rPr>
              <a:t>Adrastus</a:t>
            </a:r>
            <a:r>
              <a:rPr lang="en-US" sz="1600" dirty="0">
                <a:solidFill>
                  <a:srgbClr val="202122"/>
                </a:solidFill>
                <a:latin typeface="Arial" panose="020B0604020202020204" pitchFamily="34" charset="0"/>
              </a:rPr>
              <a:t> or </a:t>
            </a:r>
            <a:r>
              <a:rPr lang="en-US" sz="1600" dirty="0" err="1">
                <a:solidFill>
                  <a:srgbClr val="0645AD"/>
                </a:solidFill>
                <a:latin typeface="Arial" panose="020B0604020202020204" pitchFamily="34" charset="0"/>
                <a:hlinkClick r:id="rId14" tooltip="Eteoclus"/>
              </a:rPr>
              <a:t>Eteoclus</a:t>
            </a:r>
            <a:r>
              <a:rPr lang="en-US" sz="1600" dirty="0">
                <a:solidFill>
                  <a:srgbClr val="202122"/>
                </a:solidFill>
                <a:latin typeface="Arial" panose="020B0604020202020204" pitchFamily="34" charset="0"/>
              </a:rPr>
              <a:t>, whenever </a:t>
            </a:r>
            <a:r>
              <a:rPr lang="en-US" sz="1600" dirty="0" err="1">
                <a:solidFill>
                  <a:srgbClr val="202122"/>
                </a:solidFill>
                <a:latin typeface="Arial" panose="020B0604020202020204" pitchFamily="34" charset="0"/>
              </a:rPr>
              <a:t>Adrastus</a:t>
            </a:r>
            <a:r>
              <a:rPr lang="en-US" sz="1600" dirty="0">
                <a:solidFill>
                  <a:srgbClr val="202122"/>
                </a:solidFill>
                <a:latin typeface="Arial" panose="020B0604020202020204" pitchFamily="34" charset="0"/>
              </a:rPr>
              <a:t> is excluded.</a:t>
            </a:r>
            <a:r>
              <a:rPr lang="en-US" sz="1600" baseline="30000" dirty="0">
                <a:solidFill>
                  <a:srgbClr val="0645AD"/>
                </a:solidFill>
                <a:latin typeface="Arial" panose="020B0604020202020204" pitchFamily="34" charset="0"/>
                <a:hlinkClick r:id="rId15"/>
              </a:rPr>
              <a:t>[3]</a:t>
            </a:r>
            <a:r>
              <a:rPr lang="en-US" sz="1600" dirty="0">
                <a:solidFill>
                  <a:srgbClr val="202122"/>
                </a:solidFill>
                <a:latin typeface="Arial" panose="020B0604020202020204" pitchFamily="34" charset="0"/>
              </a:rPr>
              <a:t> They tried and failed to take Thebes, and all but </a:t>
            </a:r>
            <a:r>
              <a:rPr lang="en-US" sz="1600" dirty="0" err="1">
                <a:solidFill>
                  <a:srgbClr val="202122"/>
                </a:solidFill>
                <a:latin typeface="Arial" panose="020B0604020202020204" pitchFamily="34" charset="0"/>
              </a:rPr>
              <a:t>Adrastus</a:t>
            </a:r>
            <a:r>
              <a:rPr lang="en-US" sz="1600" dirty="0">
                <a:solidFill>
                  <a:srgbClr val="202122"/>
                </a:solidFill>
                <a:latin typeface="Arial" panose="020B0604020202020204" pitchFamily="34" charset="0"/>
              </a:rPr>
              <a:t> died in the attempt.</a:t>
            </a:r>
            <a:r>
              <a:rPr lang="en-US" sz="1600" baseline="30000" dirty="0">
                <a:solidFill>
                  <a:srgbClr val="0645AD"/>
                </a:solidFill>
                <a:latin typeface="Arial" panose="020B0604020202020204" pitchFamily="34" charset="0"/>
                <a:hlinkClick r:id="rId16"/>
              </a:rPr>
              <a:t>[4]</a:t>
            </a:r>
            <a:endParaRPr lang="sv-SE" sz="1600" dirty="0"/>
          </a:p>
        </p:txBody>
      </p:sp>
      <p:pic>
        <p:nvPicPr>
          <p:cNvPr id="2050" name="Picture 2">
            <a:extLst>
              <a:ext uri="{FF2B5EF4-FFF2-40B4-BE49-F238E27FC236}">
                <a16:creationId xmlns:a16="http://schemas.microsoft.com/office/drawing/2014/main" id="{0DC5E936-0009-48A0-84CB-9FFCF8651D49}"/>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75750" y="0"/>
            <a:ext cx="30162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37A81EA-100C-4863-B3F0-D49D9F131059}"/>
              </a:ext>
            </a:extLst>
          </p:cNvPr>
          <p:cNvSpPr/>
          <p:nvPr/>
        </p:nvSpPr>
        <p:spPr>
          <a:xfrm>
            <a:off x="9373856" y="739259"/>
            <a:ext cx="2818144" cy="307777"/>
          </a:xfrm>
          <a:prstGeom prst="rect">
            <a:avLst/>
          </a:prstGeom>
        </p:spPr>
        <p:txBody>
          <a:bodyPr wrap="none">
            <a:spAutoFit/>
          </a:bodyPr>
          <a:lstStyle/>
          <a:p>
            <a:r>
              <a:rPr lang="en-US" sz="1400" b="1" dirty="0">
                <a:solidFill>
                  <a:srgbClr val="FFFF00"/>
                </a:solidFill>
              </a:rPr>
              <a:t>the battle of Polynices and Eteocles</a:t>
            </a:r>
            <a:endParaRPr lang="sv-SE" sz="1400" b="1" dirty="0">
              <a:solidFill>
                <a:srgbClr val="FFFF00"/>
              </a:solidFill>
            </a:endParaRPr>
          </a:p>
        </p:txBody>
      </p:sp>
      <p:sp>
        <p:nvSpPr>
          <p:cNvPr id="7" name="Rectangle 6">
            <a:extLst>
              <a:ext uri="{FF2B5EF4-FFF2-40B4-BE49-F238E27FC236}">
                <a16:creationId xmlns:a16="http://schemas.microsoft.com/office/drawing/2014/main" id="{4A874FFA-C9DA-4B3B-A05C-BE03EE7FEB2C}"/>
              </a:ext>
            </a:extLst>
          </p:cNvPr>
          <p:cNvSpPr/>
          <p:nvPr/>
        </p:nvSpPr>
        <p:spPr>
          <a:xfrm>
            <a:off x="0" y="3084433"/>
            <a:ext cx="5029200" cy="1384995"/>
          </a:xfrm>
          <a:prstGeom prst="rect">
            <a:avLst/>
          </a:prstGeom>
        </p:spPr>
        <p:txBody>
          <a:bodyPr wrap="square">
            <a:spAutoFit/>
          </a:bodyPr>
          <a:lstStyle/>
          <a:p>
            <a:r>
              <a:rPr lang="en-US" sz="1200" dirty="0">
                <a:solidFill>
                  <a:srgbClr val="202122"/>
                </a:solidFill>
                <a:latin typeface="Arial" panose="020B0604020202020204" pitchFamily="34" charset="0"/>
              </a:rPr>
              <a:t>In </a:t>
            </a:r>
            <a:r>
              <a:rPr lang="en-US" sz="1200" dirty="0">
                <a:solidFill>
                  <a:srgbClr val="0645AD"/>
                </a:solidFill>
                <a:latin typeface="Arial" panose="020B0604020202020204" pitchFamily="34" charset="0"/>
                <a:hlinkClick r:id="rId2" tooltip="Greek mythology"/>
              </a:rPr>
              <a:t>Greek mythology</a:t>
            </a:r>
            <a:r>
              <a:rPr lang="en-US" sz="1200" dirty="0">
                <a:solidFill>
                  <a:srgbClr val="202122"/>
                </a:solidFill>
                <a:latin typeface="Arial" panose="020B0604020202020204" pitchFamily="34" charset="0"/>
              </a:rPr>
              <a:t>, </a:t>
            </a:r>
            <a:r>
              <a:rPr lang="en-US" sz="1200" b="1" dirty="0" err="1">
                <a:solidFill>
                  <a:srgbClr val="202122"/>
                </a:solidFill>
                <a:latin typeface="Arial" panose="020B0604020202020204" pitchFamily="34" charset="0"/>
              </a:rPr>
              <a:t>Amphiaraus</a:t>
            </a:r>
            <a:r>
              <a:rPr lang="en-US" sz="1200" dirty="0">
                <a:solidFill>
                  <a:srgbClr val="202122"/>
                </a:solidFill>
                <a:latin typeface="Arial" panose="020B0604020202020204" pitchFamily="34" charset="0"/>
              </a:rPr>
              <a:t> or </a:t>
            </a:r>
            <a:r>
              <a:rPr lang="en-US" sz="1200" b="1" dirty="0" err="1">
                <a:solidFill>
                  <a:srgbClr val="202122"/>
                </a:solidFill>
                <a:latin typeface="Arial" panose="020B0604020202020204" pitchFamily="34" charset="0"/>
              </a:rPr>
              <a:t>Amphiaraos</a:t>
            </a:r>
            <a:r>
              <a:rPr lang="en-US" sz="1200" dirty="0">
                <a:solidFill>
                  <a:srgbClr val="202122"/>
                </a:solidFill>
                <a:latin typeface="Arial" panose="020B0604020202020204" pitchFamily="34" charset="0"/>
              </a:rPr>
              <a:t> (</a:t>
            </a:r>
            <a:r>
              <a:rPr lang="en-US" sz="1200" dirty="0">
                <a:solidFill>
                  <a:srgbClr val="0645AD"/>
                </a:solidFill>
                <a:latin typeface="Arial" panose="020B0604020202020204" pitchFamily="34" charset="0"/>
                <a:hlinkClick r:id="rId18" tooltip="Help:IPA/English"/>
              </a:rPr>
              <a:t>/ˌ</a:t>
            </a:r>
            <a:r>
              <a:rPr lang="en-US" sz="1200" dirty="0" err="1">
                <a:solidFill>
                  <a:srgbClr val="0645AD"/>
                </a:solidFill>
                <a:latin typeface="Arial" panose="020B0604020202020204" pitchFamily="34" charset="0"/>
                <a:hlinkClick r:id="rId18" tooltip="Help:IPA/English"/>
              </a:rPr>
              <a:t>æmfiəˈreɪəs</a:t>
            </a:r>
            <a:r>
              <a:rPr lang="en-US" sz="1200" dirty="0">
                <a:solidFill>
                  <a:srgbClr val="0645AD"/>
                </a:solidFill>
                <a:latin typeface="Arial" panose="020B0604020202020204" pitchFamily="34" charset="0"/>
                <a:hlinkClick r:id="rId18" tooltip="Help:IPA/English"/>
              </a:rPr>
              <a:t>/</a:t>
            </a:r>
            <a:r>
              <a:rPr lang="en-US" sz="1200" dirty="0">
                <a:solidFill>
                  <a:srgbClr val="202122"/>
                </a:solidFill>
                <a:latin typeface="Arial" panose="020B0604020202020204" pitchFamily="34" charset="0"/>
              </a:rPr>
              <a:t>; </a:t>
            </a:r>
            <a:r>
              <a:rPr lang="en-US" sz="1200" dirty="0">
                <a:solidFill>
                  <a:srgbClr val="0645AD"/>
                </a:solidFill>
                <a:latin typeface="Arial" panose="020B0604020202020204" pitchFamily="34" charset="0"/>
                <a:hlinkClick r:id="rId19" tooltip="Ancient Greek"/>
              </a:rPr>
              <a:t>Ancient Greek</a:t>
            </a:r>
            <a:r>
              <a:rPr lang="en-US" sz="1200" dirty="0">
                <a:solidFill>
                  <a:srgbClr val="202122"/>
                </a:solidFill>
                <a:latin typeface="Arial" panose="020B0604020202020204" pitchFamily="34" charset="0"/>
              </a:rPr>
              <a:t>: </a:t>
            </a:r>
            <a:r>
              <a:rPr lang="en-US" sz="1200" dirty="0" err="1">
                <a:solidFill>
                  <a:srgbClr val="202122"/>
                </a:solidFill>
                <a:latin typeface="Arial" panose="020B0604020202020204" pitchFamily="34" charset="0"/>
              </a:rPr>
              <a:t>Ἀμφιάρ</a:t>
            </a:r>
            <a:r>
              <a:rPr lang="en-US" sz="1200" dirty="0">
                <a:solidFill>
                  <a:srgbClr val="202122"/>
                </a:solidFill>
                <a:latin typeface="Arial" panose="020B0604020202020204" pitchFamily="34" charset="0"/>
              </a:rPr>
              <a:t>αος, Ἀμφιάρεως, "very sacred"</a:t>
            </a:r>
            <a:r>
              <a:rPr lang="en-US" sz="1200" baseline="30000" dirty="0">
                <a:solidFill>
                  <a:srgbClr val="0645AD"/>
                </a:solidFill>
                <a:latin typeface="Arial" panose="020B0604020202020204" pitchFamily="34" charset="0"/>
                <a:hlinkClick r:id="rId20"/>
              </a:rPr>
              <a:t>[1]</a:t>
            </a:r>
            <a:r>
              <a:rPr lang="en-US" sz="1200" dirty="0">
                <a:solidFill>
                  <a:srgbClr val="202122"/>
                </a:solidFill>
                <a:latin typeface="Arial" panose="020B0604020202020204" pitchFamily="34" charset="0"/>
              </a:rPr>
              <a:t>) was the son of </a:t>
            </a:r>
            <a:r>
              <a:rPr lang="en-US" sz="1200" dirty="0">
                <a:solidFill>
                  <a:srgbClr val="0645AD"/>
                </a:solidFill>
                <a:latin typeface="Arial" panose="020B0604020202020204" pitchFamily="34" charset="0"/>
                <a:hlinkClick r:id="rId21" tooltip="Oicles"/>
              </a:rPr>
              <a:t>Oicles</a:t>
            </a:r>
            <a:r>
              <a:rPr lang="en-US" sz="1200" dirty="0">
                <a:solidFill>
                  <a:srgbClr val="202122"/>
                </a:solidFill>
                <a:latin typeface="Arial" panose="020B0604020202020204" pitchFamily="34" charset="0"/>
              </a:rPr>
              <a:t>, a seer, and one of the leaders of the </a:t>
            </a:r>
            <a:r>
              <a:rPr lang="en-US" sz="1200" dirty="0">
                <a:solidFill>
                  <a:srgbClr val="0645AD"/>
                </a:solidFill>
                <a:latin typeface="Arial" panose="020B0604020202020204" pitchFamily="34" charset="0"/>
                <a:hlinkClick r:id="rId22" tooltip="Seven against Thebes"/>
              </a:rPr>
              <a:t>Seven against Thebes</a:t>
            </a:r>
            <a:r>
              <a:rPr lang="en-US" sz="1200" dirty="0">
                <a:solidFill>
                  <a:srgbClr val="202122"/>
                </a:solidFill>
                <a:latin typeface="Arial" panose="020B0604020202020204" pitchFamily="34" charset="0"/>
              </a:rPr>
              <a:t>. </a:t>
            </a:r>
            <a:r>
              <a:rPr lang="en-US" sz="1200" dirty="0" err="1">
                <a:solidFill>
                  <a:srgbClr val="202122"/>
                </a:solidFill>
                <a:latin typeface="Arial" panose="020B0604020202020204" pitchFamily="34" charset="0"/>
              </a:rPr>
              <a:t>Amphiaraus</a:t>
            </a:r>
            <a:r>
              <a:rPr lang="en-US" sz="1200" dirty="0">
                <a:solidFill>
                  <a:srgbClr val="202122"/>
                </a:solidFill>
                <a:latin typeface="Arial" panose="020B0604020202020204" pitchFamily="34" charset="0"/>
              </a:rPr>
              <a:t> at first refused to go with </a:t>
            </a:r>
            <a:r>
              <a:rPr lang="en-US" sz="1200" dirty="0" err="1">
                <a:solidFill>
                  <a:srgbClr val="0645AD"/>
                </a:solidFill>
                <a:latin typeface="Arial" panose="020B0604020202020204" pitchFamily="34" charset="0"/>
                <a:hlinkClick r:id="rId23" tooltip="Adrastus"/>
              </a:rPr>
              <a:t>Adrastus</a:t>
            </a:r>
            <a:r>
              <a:rPr lang="en-US" sz="1200" dirty="0">
                <a:solidFill>
                  <a:srgbClr val="202122"/>
                </a:solidFill>
                <a:latin typeface="Arial" panose="020B0604020202020204" pitchFamily="34" charset="0"/>
              </a:rPr>
              <a:t> on this expedition against Thebes as he foresaw the death of everyone who joined the expedition. His wife, </a:t>
            </a:r>
            <a:r>
              <a:rPr lang="en-US" sz="1200" dirty="0" err="1">
                <a:solidFill>
                  <a:srgbClr val="0645AD"/>
                </a:solidFill>
                <a:latin typeface="Arial" panose="020B0604020202020204" pitchFamily="34" charset="0"/>
                <a:hlinkClick r:id="rId24" tooltip="Eriphyle"/>
              </a:rPr>
              <a:t>Eriphyle</a:t>
            </a:r>
            <a:r>
              <a:rPr lang="en-US" sz="1200" dirty="0">
                <a:solidFill>
                  <a:srgbClr val="202122"/>
                </a:solidFill>
                <a:latin typeface="Arial" panose="020B0604020202020204" pitchFamily="34" charset="0"/>
              </a:rPr>
              <a:t>, eventually compelled him to go</a:t>
            </a:r>
            <a:endParaRPr lang="sv-SE" sz="1200" dirty="0"/>
          </a:p>
        </p:txBody>
      </p:sp>
      <p:pic>
        <p:nvPicPr>
          <p:cNvPr id="8" name="Picture 4">
            <a:extLst>
              <a:ext uri="{FF2B5EF4-FFF2-40B4-BE49-F238E27FC236}">
                <a16:creationId xmlns:a16="http://schemas.microsoft.com/office/drawing/2014/main" id="{FDD3315B-BF9D-4F77-8A81-F32C7B229AD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4668956"/>
            <a:ext cx="2943225" cy="218904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7026F63-624D-4005-82FA-E58018C676AC}"/>
              </a:ext>
            </a:extLst>
          </p:cNvPr>
          <p:cNvSpPr/>
          <p:nvPr/>
        </p:nvSpPr>
        <p:spPr>
          <a:xfrm>
            <a:off x="0" y="4490184"/>
            <a:ext cx="2170787" cy="276999"/>
          </a:xfrm>
          <a:prstGeom prst="rect">
            <a:avLst/>
          </a:prstGeom>
        </p:spPr>
        <p:txBody>
          <a:bodyPr wrap="none">
            <a:spAutoFit/>
          </a:bodyPr>
          <a:lstStyle/>
          <a:p>
            <a:r>
              <a:rPr lang="sv-SE" sz="1200" b="1" dirty="0">
                <a:solidFill>
                  <a:srgbClr val="202122"/>
                </a:solidFill>
                <a:latin typeface="Arial" panose="020B0604020202020204" pitchFamily="34" charset="0"/>
              </a:rPr>
              <a:t>Amphiaraus on his chariot.</a:t>
            </a:r>
            <a:endParaRPr lang="sv-SE" sz="1200" b="1" dirty="0"/>
          </a:p>
        </p:txBody>
      </p:sp>
      <p:cxnSp>
        <p:nvCxnSpPr>
          <p:cNvPr id="13" name="Straight Arrow Connector 12">
            <a:extLst>
              <a:ext uri="{FF2B5EF4-FFF2-40B4-BE49-F238E27FC236}">
                <a16:creationId xmlns:a16="http://schemas.microsoft.com/office/drawing/2014/main" id="{6990C12C-575A-4EAF-832C-2283A8318B0D}"/>
              </a:ext>
            </a:extLst>
          </p:cNvPr>
          <p:cNvCxnSpPr>
            <a:cxnSpLocks/>
          </p:cNvCxnSpPr>
          <p:nvPr/>
        </p:nvCxnSpPr>
        <p:spPr>
          <a:xfrm flipV="1">
            <a:off x="2223494" y="1971676"/>
            <a:ext cx="557807" cy="1200149"/>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05304C2-85E7-46B9-AAFE-7B6C2AC12132}"/>
              </a:ext>
            </a:extLst>
          </p:cNvPr>
          <p:cNvSpPr/>
          <p:nvPr/>
        </p:nvSpPr>
        <p:spPr>
          <a:xfrm>
            <a:off x="6784390" y="4945595"/>
            <a:ext cx="2401237" cy="1384995"/>
          </a:xfrm>
          <a:prstGeom prst="rect">
            <a:avLst/>
          </a:prstGeom>
        </p:spPr>
        <p:txBody>
          <a:bodyPr wrap="square">
            <a:spAutoFit/>
          </a:bodyPr>
          <a:lstStyle/>
          <a:p>
            <a:r>
              <a:rPr lang="en-US" sz="1200" dirty="0">
                <a:solidFill>
                  <a:srgbClr val="202122"/>
                </a:solidFill>
                <a:latin typeface="Arial" panose="020B0604020202020204" pitchFamily="34" charset="0"/>
              </a:rPr>
              <a:t>In </a:t>
            </a:r>
            <a:r>
              <a:rPr lang="en-US" sz="1200" i="1" dirty="0">
                <a:solidFill>
                  <a:srgbClr val="202122"/>
                </a:solidFill>
                <a:latin typeface="Arial" panose="020B0604020202020204" pitchFamily="34" charset="0"/>
              </a:rPr>
              <a:t>Oedipus Rex</a:t>
            </a:r>
            <a:r>
              <a:rPr lang="en-US" sz="1200" dirty="0">
                <a:solidFill>
                  <a:srgbClr val="202122"/>
                </a:solidFill>
                <a:latin typeface="Arial" panose="020B0604020202020204" pitchFamily="34" charset="0"/>
              </a:rPr>
              <a:t>, Creon is a brother of queen Jocasta, the wife of King Laius as well as Oedipus. </a:t>
            </a:r>
            <a:r>
              <a:rPr lang="en-US" sz="1200" dirty="0">
                <a:solidFill>
                  <a:srgbClr val="0645AD"/>
                </a:solidFill>
                <a:latin typeface="Arial" panose="020B0604020202020204" pitchFamily="34" charset="0"/>
                <a:hlinkClick r:id="rId26" tooltip="Laius"/>
              </a:rPr>
              <a:t>Laius</a:t>
            </a:r>
            <a:r>
              <a:rPr lang="en-US" sz="1200" dirty="0">
                <a:solidFill>
                  <a:srgbClr val="202122"/>
                </a:solidFill>
                <a:latin typeface="Arial" panose="020B0604020202020204" pitchFamily="34" charset="0"/>
              </a:rPr>
              <a:t>, a previous king of Thebes, had given the rule to Creon while he went to consult the oracle at </a:t>
            </a:r>
            <a:r>
              <a:rPr lang="en-US" sz="1200" dirty="0">
                <a:solidFill>
                  <a:srgbClr val="0645AD"/>
                </a:solidFill>
                <a:latin typeface="Arial" panose="020B0604020202020204" pitchFamily="34" charset="0"/>
                <a:hlinkClick r:id="rId27" tooltip="Delphi"/>
              </a:rPr>
              <a:t>Delphi</a:t>
            </a:r>
            <a:endParaRPr lang="sv-SE" sz="1200" dirty="0"/>
          </a:p>
        </p:txBody>
      </p:sp>
      <p:sp>
        <p:nvSpPr>
          <p:cNvPr id="17" name="Rectangle 16">
            <a:extLst>
              <a:ext uri="{FF2B5EF4-FFF2-40B4-BE49-F238E27FC236}">
                <a16:creationId xmlns:a16="http://schemas.microsoft.com/office/drawing/2014/main" id="{09025A15-B49F-401D-89A2-76A65F02DA58}"/>
              </a:ext>
            </a:extLst>
          </p:cNvPr>
          <p:cNvSpPr/>
          <p:nvPr/>
        </p:nvSpPr>
        <p:spPr>
          <a:xfrm>
            <a:off x="6229731" y="5603987"/>
            <a:ext cx="598112" cy="276999"/>
          </a:xfrm>
          <a:prstGeom prst="rect">
            <a:avLst/>
          </a:prstGeom>
          <a:solidFill>
            <a:srgbClr val="0070C0">
              <a:alpha val="50000"/>
            </a:srgbClr>
          </a:solidFill>
          <a:ln w="25400">
            <a:solidFill>
              <a:schemeClr val="tx1"/>
            </a:solidFill>
          </a:ln>
        </p:spPr>
        <p:txBody>
          <a:bodyPr wrap="none">
            <a:spAutoFit/>
          </a:bodyPr>
          <a:lstStyle/>
          <a:p>
            <a:r>
              <a:rPr lang="sv-SE" sz="1200" b="1" dirty="0"/>
              <a:t>Creon </a:t>
            </a:r>
          </a:p>
        </p:txBody>
      </p:sp>
      <p:pic>
        <p:nvPicPr>
          <p:cNvPr id="18" name="Picture 17">
            <a:extLst>
              <a:ext uri="{FF2B5EF4-FFF2-40B4-BE49-F238E27FC236}">
                <a16:creationId xmlns:a16="http://schemas.microsoft.com/office/drawing/2014/main" id="{CC90ED9E-5690-4170-9E75-DC94601F4269}"/>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6179194" y="5312972"/>
            <a:ext cx="325121" cy="325121"/>
          </a:xfrm>
          <a:prstGeom prst="rect">
            <a:avLst/>
          </a:prstGeom>
        </p:spPr>
      </p:pic>
      <p:sp>
        <p:nvSpPr>
          <p:cNvPr id="19" name="Rectangle 18">
            <a:extLst>
              <a:ext uri="{FF2B5EF4-FFF2-40B4-BE49-F238E27FC236}">
                <a16:creationId xmlns:a16="http://schemas.microsoft.com/office/drawing/2014/main" id="{D32EADC4-FFB2-47E8-8F99-87510356EE3F}"/>
              </a:ext>
            </a:extLst>
          </p:cNvPr>
          <p:cNvSpPr/>
          <p:nvPr/>
        </p:nvSpPr>
        <p:spPr>
          <a:xfrm>
            <a:off x="7737780" y="6451874"/>
            <a:ext cx="744819" cy="276999"/>
          </a:xfrm>
          <a:prstGeom prst="rect">
            <a:avLst/>
          </a:prstGeom>
          <a:solidFill>
            <a:srgbClr val="0070C0">
              <a:alpha val="50000"/>
            </a:srgbClr>
          </a:solidFill>
          <a:ln w="25400">
            <a:solidFill>
              <a:schemeClr val="tx1"/>
            </a:solidFill>
          </a:ln>
        </p:spPr>
        <p:txBody>
          <a:bodyPr wrap="none">
            <a:spAutoFit/>
          </a:bodyPr>
          <a:lstStyle/>
          <a:p>
            <a:r>
              <a:rPr lang="sv-SE" sz="1200" b="1" dirty="0"/>
              <a:t>Eteocles </a:t>
            </a:r>
          </a:p>
        </p:txBody>
      </p:sp>
      <p:sp>
        <p:nvSpPr>
          <p:cNvPr id="12" name="Rectangle 11">
            <a:extLst>
              <a:ext uri="{FF2B5EF4-FFF2-40B4-BE49-F238E27FC236}">
                <a16:creationId xmlns:a16="http://schemas.microsoft.com/office/drawing/2014/main" id="{F79CC543-5372-43EC-8E66-20AC6ED3D147}"/>
              </a:ext>
            </a:extLst>
          </p:cNvPr>
          <p:cNvSpPr/>
          <p:nvPr/>
        </p:nvSpPr>
        <p:spPr>
          <a:xfrm>
            <a:off x="5915460" y="6334780"/>
            <a:ext cx="1718937" cy="523220"/>
          </a:xfrm>
          <a:prstGeom prst="rect">
            <a:avLst/>
          </a:prstGeom>
        </p:spPr>
        <p:txBody>
          <a:bodyPr wrap="square">
            <a:spAutoFit/>
          </a:bodyPr>
          <a:lstStyle/>
          <a:p>
            <a:r>
              <a:rPr lang="sv-SE" sz="1400" dirty="0">
                <a:solidFill>
                  <a:srgbClr val="0645AD"/>
                </a:solidFill>
                <a:latin typeface="Arial" panose="020B0604020202020204" pitchFamily="34" charset="0"/>
                <a:hlinkClick r:id="rId30" tooltip="Megareus of Thebes"/>
              </a:rPr>
              <a:t>Megareus</a:t>
            </a:r>
            <a:r>
              <a:rPr lang="sv-SE" sz="1400" dirty="0">
                <a:solidFill>
                  <a:srgbClr val="202122"/>
                </a:solidFill>
                <a:latin typeface="Arial" panose="020B0604020202020204" pitchFamily="34" charset="0"/>
              </a:rPr>
              <a:t> (also called </a:t>
            </a:r>
            <a:r>
              <a:rPr lang="sv-SE" sz="1400" dirty="0">
                <a:solidFill>
                  <a:srgbClr val="0645AD"/>
                </a:solidFill>
                <a:latin typeface="Arial" panose="020B0604020202020204" pitchFamily="34" charset="0"/>
                <a:hlinkClick r:id="rId31" tooltip="Menoeceus"/>
              </a:rPr>
              <a:t>Menoeceus</a:t>
            </a:r>
            <a:r>
              <a:rPr lang="sv-SE" sz="1400" dirty="0">
                <a:solidFill>
                  <a:srgbClr val="202122"/>
                </a:solidFill>
                <a:latin typeface="Arial" panose="020B0604020202020204" pitchFamily="34" charset="0"/>
              </a:rPr>
              <a:t>)</a:t>
            </a:r>
            <a:endParaRPr lang="sv-SE" sz="1400" dirty="0"/>
          </a:p>
        </p:txBody>
      </p:sp>
      <p:cxnSp>
        <p:nvCxnSpPr>
          <p:cNvPr id="21" name="Straight Arrow Connector 20">
            <a:extLst>
              <a:ext uri="{FF2B5EF4-FFF2-40B4-BE49-F238E27FC236}">
                <a16:creationId xmlns:a16="http://schemas.microsoft.com/office/drawing/2014/main" id="{E9196321-859B-4980-8B4D-98C1C658DF1F}"/>
              </a:ext>
            </a:extLst>
          </p:cNvPr>
          <p:cNvCxnSpPr>
            <a:cxnSpLocks/>
            <a:stCxn id="17" idx="2"/>
            <a:endCxn id="12" idx="0"/>
          </p:cNvCxnSpPr>
          <p:nvPr/>
        </p:nvCxnSpPr>
        <p:spPr>
          <a:xfrm>
            <a:off x="6528787" y="5880986"/>
            <a:ext cx="246142" cy="45379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F351701B-D9B1-4541-8C01-237C60AD7609}"/>
              </a:ext>
            </a:extLst>
          </p:cNvPr>
          <p:cNvSpPr/>
          <p:nvPr/>
        </p:nvSpPr>
        <p:spPr>
          <a:xfrm>
            <a:off x="82664" y="2611091"/>
            <a:ext cx="781689" cy="276999"/>
          </a:xfrm>
          <a:prstGeom prst="rect">
            <a:avLst/>
          </a:prstGeom>
          <a:solidFill>
            <a:srgbClr val="0070C0">
              <a:alpha val="50000"/>
            </a:srgbClr>
          </a:solidFill>
          <a:ln w="25400">
            <a:solidFill>
              <a:schemeClr val="tx1"/>
            </a:solidFill>
          </a:ln>
        </p:spPr>
        <p:txBody>
          <a:bodyPr wrap="none">
            <a:spAutoFit/>
          </a:bodyPr>
          <a:lstStyle/>
          <a:p>
            <a:r>
              <a:rPr lang="sv-SE" sz="1200" b="1" dirty="0"/>
              <a:t>Polynices</a:t>
            </a:r>
          </a:p>
        </p:txBody>
      </p:sp>
      <p:cxnSp>
        <p:nvCxnSpPr>
          <p:cNvPr id="26" name="Straight Arrow Connector 25">
            <a:extLst>
              <a:ext uri="{FF2B5EF4-FFF2-40B4-BE49-F238E27FC236}">
                <a16:creationId xmlns:a16="http://schemas.microsoft.com/office/drawing/2014/main" id="{72EF8E20-9A7D-4348-9832-842CC4E7C41B}"/>
              </a:ext>
            </a:extLst>
          </p:cNvPr>
          <p:cNvCxnSpPr>
            <a:cxnSpLocks/>
          </p:cNvCxnSpPr>
          <p:nvPr/>
        </p:nvCxnSpPr>
        <p:spPr>
          <a:xfrm flipV="1">
            <a:off x="4562147" y="2408903"/>
            <a:ext cx="1942168" cy="4449097"/>
          </a:xfrm>
          <a:prstGeom prst="straightConnector1">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AB0ED0C-60A6-401B-B993-F35830096F1C}"/>
              </a:ext>
            </a:extLst>
          </p:cNvPr>
          <p:cNvSpPr/>
          <p:nvPr/>
        </p:nvSpPr>
        <p:spPr>
          <a:xfrm>
            <a:off x="6136780" y="3776930"/>
            <a:ext cx="867545" cy="369332"/>
          </a:xfrm>
          <a:prstGeom prst="rect">
            <a:avLst/>
          </a:prstGeom>
        </p:spPr>
        <p:txBody>
          <a:bodyPr wrap="none">
            <a:spAutoFit/>
          </a:bodyPr>
          <a:lstStyle/>
          <a:p>
            <a:r>
              <a:rPr lang="sv-SE" b="1" dirty="0"/>
              <a:t>Thebes</a:t>
            </a:r>
            <a:endParaRPr lang="sv-SE" dirty="0"/>
          </a:p>
        </p:txBody>
      </p:sp>
      <p:sp>
        <p:nvSpPr>
          <p:cNvPr id="30" name="Rectangle 29">
            <a:extLst>
              <a:ext uri="{FF2B5EF4-FFF2-40B4-BE49-F238E27FC236}">
                <a16:creationId xmlns:a16="http://schemas.microsoft.com/office/drawing/2014/main" id="{41A00CCA-B76D-488F-8A6D-454FAF4405DF}"/>
              </a:ext>
            </a:extLst>
          </p:cNvPr>
          <p:cNvSpPr/>
          <p:nvPr/>
        </p:nvSpPr>
        <p:spPr>
          <a:xfrm>
            <a:off x="5153312" y="3171825"/>
            <a:ext cx="724750" cy="369332"/>
          </a:xfrm>
          <a:prstGeom prst="rect">
            <a:avLst/>
          </a:prstGeom>
        </p:spPr>
        <p:txBody>
          <a:bodyPr wrap="none">
            <a:spAutoFit/>
          </a:bodyPr>
          <a:lstStyle/>
          <a:p>
            <a:r>
              <a:rPr lang="sv-SE" b="1" dirty="0"/>
              <a:t>Argos</a:t>
            </a:r>
            <a:endParaRPr lang="sv-SE" dirty="0"/>
          </a:p>
        </p:txBody>
      </p:sp>
      <p:pic>
        <p:nvPicPr>
          <p:cNvPr id="31" name="Picture 30">
            <a:extLst>
              <a:ext uri="{FF2B5EF4-FFF2-40B4-BE49-F238E27FC236}">
                <a16:creationId xmlns:a16="http://schemas.microsoft.com/office/drawing/2014/main" id="{A56523E1-8951-44D4-B425-802E511F2AB0}"/>
              </a:ext>
            </a:extLst>
          </p:cNvPr>
          <p:cNvPicPr>
            <a:picLocks noChangeAspect="1"/>
          </p:cNvPicPr>
          <p:nvPr/>
        </p:nvPicPr>
        <p:blipFill>
          <a:blip r:embed="rId32"/>
          <a:stretch>
            <a:fillRect/>
          </a:stretch>
        </p:blipFill>
        <p:spPr>
          <a:xfrm>
            <a:off x="4764199" y="2304040"/>
            <a:ext cx="377074" cy="1229774"/>
          </a:xfrm>
          <a:prstGeom prst="rect">
            <a:avLst/>
          </a:prstGeom>
        </p:spPr>
      </p:pic>
      <p:sp>
        <p:nvSpPr>
          <p:cNvPr id="32" name="Rectangle 31">
            <a:extLst>
              <a:ext uri="{FF2B5EF4-FFF2-40B4-BE49-F238E27FC236}">
                <a16:creationId xmlns:a16="http://schemas.microsoft.com/office/drawing/2014/main" id="{79CDB7EB-2B4F-4D8C-9A18-B1F9835C7511}"/>
              </a:ext>
            </a:extLst>
          </p:cNvPr>
          <p:cNvSpPr/>
          <p:nvPr/>
        </p:nvSpPr>
        <p:spPr>
          <a:xfrm>
            <a:off x="4764150" y="3544077"/>
            <a:ext cx="485839" cy="276999"/>
          </a:xfrm>
          <a:prstGeom prst="rect">
            <a:avLst/>
          </a:prstGeom>
        </p:spPr>
        <p:txBody>
          <a:bodyPr wrap="none">
            <a:spAutoFit/>
          </a:bodyPr>
          <a:lstStyle/>
          <a:p>
            <a:r>
              <a:rPr lang="sv-SE" sz="1200" b="1" dirty="0"/>
              <a:t>Hera</a:t>
            </a:r>
          </a:p>
        </p:txBody>
      </p:sp>
      <p:pic>
        <p:nvPicPr>
          <p:cNvPr id="33" name="Picture 32">
            <a:extLst>
              <a:ext uri="{FF2B5EF4-FFF2-40B4-BE49-F238E27FC236}">
                <a16:creationId xmlns:a16="http://schemas.microsoft.com/office/drawing/2014/main" id="{416061FC-D959-4F69-9EA5-26B84F7A19D9}"/>
              </a:ext>
            </a:extLst>
          </p:cNvPr>
          <p:cNvPicPr>
            <a:picLocks noChangeAspect="1"/>
          </p:cNvPicPr>
          <p:nvPr/>
        </p:nvPicPr>
        <p:blipFill>
          <a:blip r:embed="rId33"/>
          <a:stretch>
            <a:fillRect/>
          </a:stretch>
        </p:blipFill>
        <p:spPr>
          <a:xfrm>
            <a:off x="7999129" y="3071939"/>
            <a:ext cx="966939" cy="1351837"/>
          </a:xfrm>
          <a:prstGeom prst="rect">
            <a:avLst/>
          </a:prstGeom>
        </p:spPr>
      </p:pic>
      <p:sp>
        <p:nvSpPr>
          <p:cNvPr id="34" name="Rectangle 33">
            <a:extLst>
              <a:ext uri="{FF2B5EF4-FFF2-40B4-BE49-F238E27FC236}">
                <a16:creationId xmlns:a16="http://schemas.microsoft.com/office/drawing/2014/main" id="{DB706B45-C3B5-4225-8842-3665AF7FE73D}"/>
              </a:ext>
            </a:extLst>
          </p:cNvPr>
          <p:cNvSpPr/>
          <p:nvPr/>
        </p:nvSpPr>
        <p:spPr>
          <a:xfrm>
            <a:off x="8165231" y="4481884"/>
            <a:ext cx="477310" cy="276999"/>
          </a:xfrm>
          <a:prstGeom prst="rect">
            <a:avLst/>
          </a:prstGeom>
        </p:spPr>
        <p:txBody>
          <a:bodyPr wrap="none">
            <a:spAutoFit/>
          </a:bodyPr>
          <a:lstStyle/>
          <a:p>
            <a:r>
              <a:rPr lang="sv-SE" sz="1200" b="1" dirty="0"/>
              <a:t>Zeus</a:t>
            </a:r>
          </a:p>
        </p:txBody>
      </p:sp>
      <p:pic>
        <p:nvPicPr>
          <p:cNvPr id="35" name="Picture 34">
            <a:extLst>
              <a:ext uri="{FF2B5EF4-FFF2-40B4-BE49-F238E27FC236}">
                <a16:creationId xmlns:a16="http://schemas.microsoft.com/office/drawing/2014/main" id="{130F0FF3-7D7C-4808-84C6-CE1D74E832A3}"/>
              </a:ext>
            </a:extLst>
          </p:cNvPr>
          <p:cNvPicPr>
            <a:picLocks noChangeAspect="1"/>
          </p:cNvPicPr>
          <p:nvPr/>
        </p:nvPicPr>
        <p:blipFill>
          <a:blip r:embed="rId34"/>
          <a:stretch>
            <a:fillRect/>
          </a:stretch>
        </p:blipFill>
        <p:spPr>
          <a:xfrm>
            <a:off x="7104431" y="3084433"/>
            <a:ext cx="872219" cy="1426391"/>
          </a:xfrm>
          <a:prstGeom prst="rect">
            <a:avLst/>
          </a:prstGeom>
        </p:spPr>
      </p:pic>
      <p:sp>
        <p:nvSpPr>
          <p:cNvPr id="36" name="Rectangle 35">
            <a:extLst>
              <a:ext uri="{FF2B5EF4-FFF2-40B4-BE49-F238E27FC236}">
                <a16:creationId xmlns:a16="http://schemas.microsoft.com/office/drawing/2014/main" id="{7A465B8D-05B0-422E-ACAD-E249CF22D91E}"/>
              </a:ext>
            </a:extLst>
          </p:cNvPr>
          <p:cNvSpPr/>
          <p:nvPr/>
        </p:nvSpPr>
        <p:spPr>
          <a:xfrm>
            <a:off x="7284362" y="4477263"/>
            <a:ext cx="644792" cy="276999"/>
          </a:xfrm>
          <a:prstGeom prst="rect">
            <a:avLst/>
          </a:prstGeom>
        </p:spPr>
        <p:txBody>
          <a:bodyPr wrap="none">
            <a:spAutoFit/>
          </a:bodyPr>
          <a:lstStyle/>
          <a:p>
            <a:r>
              <a:rPr lang="sv-SE" sz="1200" b="1" dirty="0"/>
              <a:t>Athena</a:t>
            </a:r>
          </a:p>
        </p:txBody>
      </p:sp>
      <p:sp>
        <p:nvSpPr>
          <p:cNvPr id="29" name="Rectangle 28">
            <a:extLst>
              <a:ext uri="{FF2B5EF4-FFF2-40B4-BE49-F238E27FC236}">
                <a16:creationId xmlns:a16="http://schemas.microsoft.com/office/drawing/2014/main" id="{05A92A56-5E4E-4133-A2A2-51C1BA017869}"/>
              </a:ext>
            </a:extLst>
          </p:cNvPr>
          <p:cNvSpPr/>
          <p:nvPr/>
        </p:nvSpPr>
        <p:spPr>
          <a:xfrm>
            <a:off x="4667035" y="6488668"/>
            <a:ext cx="901850" cy="369332"/>
          </a:xfrm>
          <a:prstGeom prst="rect">
            <a:avLst/>
          </a:prstGeom>
        </p:spPr>
        <p:txBody>
          <a:bodyPr wrap="none">
            <a:spAutoFit/>
          </a:bodyPr>
          <a:lstStyle/>
          <a:p>
            <a:r>
              <a:rPr lang="sv-SE" b="1" dirty="0"/>
              <a:t>Tiresias</a:t>
            </a:r>
          </a:p>
        </p:txBody>
      </p:sp>
    </p:spTree>
    <p:extLst>
      <p:ext uri="{BB962C8B-B14F-4D97-AF65-F5344CB8AC3E}">
        <p14:creationId xmlns:p14="http://schemas.microsoft.com/office/powerpoint/2010/main" val="219475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759A41-A164-4ECE-A944-D8B7A202D7F2}"/>
              </a:ext>
            </a:extLst>
          </p:cNvPr>
          <p:cNvSpPr/>
          <p:nvPr/>
        </p:nvSpPr>
        <p:spPr>
          <a:xfrm>
            <a:off x="0" y="0"/>
            <a:ext cx="901850" cy="369332"/>
          </a:xfrm>
          <a:prstGeom prst="rect">
            <a:avLst/>
          </a:prstGeom>
        </p:spPr>
        <p:txBody>
          <a:bodyPr wrap="none">
            <a:spAutoFit/>
          </a:bodyPr>
          <a:lstStyle/>
          <a:p>
            <a:r>
              <a:rPr lang="sv-SE" b="1" dirty="0"/>
              <a:t>Tiresias</a:t>
            </a:r>
          </a:p>
        </p:txBody>
      </p:sp>
      <p:sp>
        <p:nvSpPr>
          <p:cNvPr id="4" name="Rectangle 3">
            <a:extLst>
              <a:ext uri="{FF2B5EF4-FFF2-40B4-BE49-F238E27FC236}">
                <a16:creationId xmlns:a16="http://schemas.microsoft.com/office/drawing/2014/main" id="{0F22ACA6-25E6-4BE0-91D0-BEEF0F795936}"/>
              </a:ext>
            </a:extLst>
          </p:cNvPr>
          <p:cNvSpPr/>
          <p:nvPr/>
        </p:nvSpPr>
        <p:spPr>
          <a:xfrm>
            <a:off x="-1" y="369332"/>
            <a:ext cx="7481887" cy="1754326"/>
          </a:xfrm>
          <a:prstGeom prst="rect">
            <a:avLst/>
          </a:prstGeom>
        </p:spPr>
        <p:txBody>
          <a:bodyPr wrap="square">
            <a:spAutoFit/>
          </a:bodyPr>
          <a:lstStyle/>
          <a:p>
            <a:r>
              <a:rPr lang="en-US" dirty="0">
                <a:solidFill>
                  <a:srgbClr val="202122"/>
                </a:solidFill>
                <a:latin typeface="Arial" panose="020B0604020202020204" pitchFamily="34" charset="0"/>
              </a:rPr>
              <a:t>In </a:t>
            </a:r>
            <a:r>
              <a:rPr lang="en-US" dirty="0">
                <a:solidFill>
                  <a:srgbClr val="0645AD"/>
                </a:solidFill>
                <a:latin typeface="Arial" panose="020B0604020202020204" pitchFamily="34" charset="0"/>
                <a:hlinkClick r:id="rId2" tooltip="Greek mythology"/>
              </a:rPr>
              <a:t>Greek mythology</a:t>
            </a:r>
            <a:r>
              <a:rPr lang="en-US" dirty="0">
                <a:solidFill>
                  <a:srgbClr val="202122"/>
                </a:solidFill>
                <a:latin typeface="Arial" panose="020B0604020202020204" pitchFamily="34" charset="0"/>
              </a:rPr>
              <a:t>, </a:t>
            </a:r>
            <a:r>
              <a:rPr lang="en-US" b="1" dirty="0">
                <a:solidFill>
                  <a:srgbClr val="202122"/>
                </a:solidFill>
                <a:latin typeface="Arial" panose="020B0604020202020204" pitchFamily="34" charset="0"/>
              </a:rPr>
              <a:t>Tiresias</a:t>
            </a:r>
            <a:r>
              <a:rPr lang="en-US" dirty="0">
                <a:solidFill>
                  <a:srgbClr val="202122"/>
                </a:solidFill>
                <a:latin typeface="Arial" panose="020B0604020202020204" pitchFamily="34" charset="0"/>
              </a:rPr>
              <a:t> (</a:t>
            </a:r>
            <a:r>
              <a:rPr lang="en-US" dirty="0">
                <a:solidFill>
                  <a:srgbClr val="0645AD"/>
                </a:solidFill>
                <a:latin typeface="Arial" panose="020B0604020202020204" pitchFamily="34" charset="0"/>
                <a:hlinkClick r:id="rId3" tooltip="Help:IPA/English"/>
              </a:rPr>
              <a:t>/</a:t>
            </a:r>
            <a:r>
              <a:rPr lang="en-US" dirty="0" err="1">
                <a:solidFill>
                  <a:srgbClr val="0645AD"/>
                </a:solidFill>
                <a:latin typeface="Arial" panose="020B0604020202020204" pitchFamily="34" charset="0"/>
                <a:hlinkClick r:id="rId3" tooltip="Help:IPA/English"/>
              </a:rPr>
              <a:t>taɪˈriːsiəs</a:t>
            </a:r>
            <a:r>
              <a:rPr lang="en-US" dirty="0">
                <a:solidFill>
                  <a:srgbClr val="0645AD"/>
                </a:solidFill>
                <a:latin typeface="Arial" panose="020B0604020202020204" pitchFamily="34" charset="0"/>
                <a:hlinkClick r:id="rId3" tooltip="Help:IPA/English"/>
              </a:rPr>
              <a:t>/</a:t>
            </a:r>
            <a:r>
              <a:rPr lang="en-US" dirty="0">
                <a:solidFill>
                  <a:srgbClr val="202122"/>
                </a:solidFill>
                <a:latin typeface="Arial" panose="020B0604020202020204" pitchFamily="34" charset="0"/>
              </a:rPr>
              <a:t>; </a:t>
            </a:r>
            <a:r>
              <a:rPr lang="en-US" dirty="0">
                <a:solidFill>
                  <a:srgbClr val="0645AD"/>
                </a:solidFill>
                <a:latin typeface="Arial" panose="020B0604020202020204" pitchFamily="34" charset="0"/>
                <a:hlinkClick r:id="rId4" tooltip="Greek language"/>
              </a:rPr>
              <a:t>Greek</a:t>
            </a:r>
            <a:r>
              <a:rPr lang="en-US" dirty="0">
                <a:solidFill>
                  <a:srgbClr val="202122"/>
                </a:solidFill>
                <a:latin typeface="Arial" panose="020B0604020202020204" pitchFamily="34" charset="0"/>
              </a:rPr>
              <a:t>: </a:t>
            </a:r>
            <a:r>
              <a:rPr lang="en-US" dirty="0" err="1">
                <a:solidFill>
                  <a:srgbClr val="3366BB"/>
                </a:solidFill>
                <a:latin typeface="Arial" panose="020B0604020202020204" pitchFamily="34" charset="0"/>
                <a:hlinkClick r:id="rId5" tooltip="wikt:Τειρεσίας"/>
              </a:rPr>
              <a:t>Τειρεσί</a:t>
            </a:r>
            <a:r>
              <a:rPr lang="en-US" dirty="0">
                <a:solidFill>
                  <a:srgbClr val="3366BB"/>
                </a:solidFill>
                <a:latin typeface="Arial" panose="020B0604020202020204" pitchFamily="34" charset="0"/>
                <a:hlinkClick r:id="rId5" tooltip="wikt:Τειρεσίας"/>
              </a:rPr>
              <a:t>ας</a:t>
            </a:r>
            <a:r>
              <a:rPr lang="en-US" dirty="0">
                <a:solidFill>
                  <a:srgbClr val="202122"/>
                </a:solidFill>
                <a:latin typeface="Arial" panose="020B0604020202020204" pitchFamily="34" charset="0"/>
              </a:rPr>
              <a:t>, </a:t>
            </a:r>
            <a:r>
              <a:rPr lang="en-US" i="1" dirty="0">
                <a:solidFill>
                  <a:srgbClr val="202122"/>
                </a:solidFill>
                <a:latin typeface="Arial" panose="020B0604020202020204" pitchFamily="34" charset="0"/>
              </a:rPr>
              <a:t>Teiresias</a:t>
            </a:r>
            <a:r>
              <a:rPr lang="en-US" dirty="0">
                <a:solidFill>
                  <a:srgbClr val="202122"/>
                </a:solidFill>
                <a:latin typeface="Arial" panose="020B0604020202020204" pitchFamily="34" charset="0"/>
              </a:rPr>
              <a:t>) was a blind </a:t>
            </a:r>
            <a:r>
              <a:rPr lang="en-US" dirty="0">
                <a:solidFill>
                  <a:srgbClr val="0645AD"/>
                </a:solidFill>
                <a:latin typeface="Arial" panose="020B0604020202020204" pitchFamily="34" charset="0"/>
                <a:hlinkClick r:id="rId6" tooltip="Prophet"/>
              </a:rPr>
              <a:t>prophet</a:t>
            </a:r>
            <a:r>
              <a:rPr lang="en-US" dirty="0">
                <a:solidFill>
                  <a:srgbClr val="202122"/>
                </a:solidFill>
                <a:latin typeface="Arial" panose="020B0604020202020204" pitchFamily="34" charset="0"/>
              </a:rPr>
              <a:t> of </a:t>
            </a:r>
            <a:r>
              <a:rPr lang="en-US" dirty="0">
                <a:solidFill>
                  <a:srgbClr val="0645AD"/>
                </a:solidFill>
                <a:latin typeface="Arial" panose="020B0604020202020204" pitchFamily="34" charset="0"/>
                <a:hlinkClick r:id="rId7" tooltip="Apollo"/>
              </a:rPr>
              <a:t>Apollo</a:t>
            </a:r>
            <a:r>
              <a:rPr lang="en-US" dirty="0">
                <a:solidFill>
                  <a:srgbClr val="202122"/>
                </a:solidFill>
                <a:latin typeface="Arial" panose="020B0604020202020204" pitchFamily="34" charset="0"/>
              </a:rPr>
              <a:t> in </a:t>
            </a:r>
            <a:r>
              <a:rPr lang="en-US" dirty="0">
                <a:solidFill>
                  <a:srgbClr val="0645AD"/>
                </a:solidFill>
                <a:latin typeface="Arial" panose="020B0604020202020204" pitchFamily="34" charset="0"/>
                <a:hlinkClick r:id="rId8" tooltip="Thebes, Greece"/>
              </a:rPr>
              <a:t>Thebes</a:t>
            </a:r>
            <a:r>
              <a:rPr lang="en-US" dirty="0">
                <a:solidFill>
                  <a:srgbClr val="202122"/>
                </a:solidFill>
                <a:latin typeface="Arial" panose="020B0604020202020204" pitchFamily="34" charset="0"/>
              </a:rPr>
              <a:t>, famous for </a:t>
            </a:r>
            <a:r>
              <a:rPr lang="en-US" dirty="0">
                <a:solidFill>
                  <a:srgbClr val="0645AD"/>
                </a:solidFill>
                <a:latin typeface="Arial" panose="020B0604020202020204" pitchFamily="34" charset="0"/>
                <a:hlinkClick r:id="rId9" tooltip="Clairvoyance"/>
              </a:rPr>
              <a:t>clairvoyance</a:t>
            </a:r>
            <a:r>
              <a:rPr lang="en-US" dirty="0">
                <a:solidFill>
                  <a:srgbClr val="202122"/>
                </a:solidFill>
                <a:latin typeface="Arial" panose="020B0604020202020204" pitchFamily="34" charset="0"/>
              </a:rPr>
              <a:t> and for being transformed into a woman for seven years. He was the son of the shepherd </a:t>
            </a:r>
            <a:r>
              <a:rPr lang="en-US" dirty="0" err="1">
                <a:solidFill>
                  <a:srgbClr val="0645AD"/>
                </a:solidFill>
                <a:latin typeface="Arial" panose="020B0604020202020204" pitchFamily="34" charset="0"/>
                <a:hlinkClick r:id="rId10" tooltip="Everes (mythology)"/>
              </a:rPr>
              <a:t>Everes</a:t>
            </a:r>
            <a:r>
              <a:rPr lang="en-US" dirty="0">
                <a:solidFill>
                  <a:srgbClr val="202122"/>
                </a:solidFill>
                <a:latin typeface="Arial" panose="020B0604020202020204" pitchFamily="34" charset="0"/>
              </a:rPr>
              <a:t> and the </a:t>
            </a:r>
            <a:r>
              <a:rPr lang="en-US" dirty="0">
                <a:solidFill>
                  <a:srgbClr val="0645AD"/>
                </a:solidFill>
                <a:latin typeface="Arial" panose="020B0604020202020204" pitchFamily="34" charset="0"/>
                <a:hlinkClick r:id="rId11" tooltip="Nymph"/>
              </a:rPr>
              <a:t>nymph</a:t>
            </a:r>
            <a:r>
              <a:rPr lang="en-US" dirty="0">
                <a:solidFill>
                  <a:srgbClr val="202122"/>
                </a:solidFill>
                <a:latin typeface="Arial" panose="020B0604020202020204" pitchFamily="34" charset="0"/>
              </a:rPr>
              <a:t> </a:t>
            </a:r>
            <a:r>
              <a:rPr lang="en-US" dirty="0" err="1">
                <a:solidFill>
                  <a:srgbClr val="0645AD"/>
                </a:solidFill>
                <a:latin typeface="Arial" panose="020B0604020202020204" pitchFamily="34" charset="0"/>
                <a:hlinkClick r:id="rId12" tooltip="Chariclo"/>
              </a:rPr>
              <a:t>Chariclo</a:t>
            </a:r>
            <a:r>
              <a:rPr lang="en-US" dirty="0">
                <a:solidFill>
                  <a:srgbClr val="202122"/>
                </a:solidFill>
                <a:latin typeface="Arial" panose="020B0604020202020204" pitchFamily="34" charset="0"/>
              </a:rPr>
              <a:t>.</a:t>
            </a:r>
            <a:r>
              <a:rPr lang="en-US" baseline="30000" dirty="0">
                <a:solidFill>
                  <a:srgbClr val="0645AD"/>
                </a:solidFill>
                <a:latin typeface="Arial" panose="020B0604020202020204" pitchFamily="34" charset="0"/>
                <a:hlinkClick r:id="rId13"/>
              </a:rPr>
              <a:t>[1]</a:t>
            </a:r>
            <a:r>
              <a:rPr lang="en-US" dirty="0">
                <a:solidFill>
                  <a:srgbClr val="202122"/>
                </a:solidFill>
                <a:latin typeface="Arial" panose="020B0604020202020204" pitchFamily="34" charset="0"/>
              </a:rPr>
              <a:t> Tiresias participated fully in seven generations in Thebes, beginning as advisor to </a:t>
            </a:r>
            <a:r>
              <a:rPr lang="en-US" dirty="0">
                <a:solidFill>
                  <a:srgbClr val="0645AD"/>
                </a:solidFill>
                <a:latin typeface="Arial" panose="020B0604020202020204" pitchFamily="34" charset="0"/>
                <a:hlinkClick r:id="rId14" tooltip="Cadmus"/>
              </a:rPr>
              <a:t>Cadmus</a:t>
            </a:r>
            <a:r>
              <a:rPr lang="en-US" dirty="0">
                <a:solidFill>
                  <a:srgbClr val="202122"/>
                </a:solidFill>
                <a:latin typeface="Arial" panose="020B0604020202020204" pitchFamily="34" charset="0"/>
              </a:rPr>
              <a:t> himself.</a:t>
            </a:r>
            <a:endParaRPr lang="sv-SE" dirty="0"/>
          </a:p>
        </p:txBody>
      </p:sp>
      <p:pic>
        <p:nvPicPr>
          <p:cNvPr id="3074" name="Picture 2">
            <a:extLst>
              <a:ext uri="{FF2B5EF4-FFF2-40B4-BE49-F238E27FC236}">
                <a16:creationId xmlns:a16="http://schemas.microsoft.com/office/drawing/2014/main" id="{2EF70223-3301-4398-AA67-765913DD024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81887" y="0"/>
            <a:ext cx="47101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91A5740-03C8-4227-BD0E-28A7A37D9FFD}"/>
              </a:ext>
            </a:extLst>
          </p:cNvPr>
          <p:cNvSpPr/>
          <p:nvPr/>
        </p:nvSpPr>
        <p:spPr>
          <a:xfrm>
            <a:off x="-2" y="2887682"/>
            <a:ext cx="7481887" cy="3970318"/>
          </a:xfrm>
          <a:prstGeom prst="rect">
            <a:avLst/>
          </a:prstGeom>
        </p:spPr>
        <p:txBody>
          <a:bodyPr wrap="square">
            <a:spAutoFit/>
          </a:bodyPr>
          <a:lstStyle/>
          <a:p>
            <a:r>
              <a:rPr lang="en-US" sz="1400" dirty="0">
                <a:solidFill>
                  <a:srgbClr val="202122"/>
                </a:solidFill>
                <a:latin typeface="Arial" panose="020B0604020202020204" pitchFamily="34" charset="0"/>
              </a:rPr>
              <a:t>In </a:t>
            </a:r>
            <a:r>
              <a:rPr lang="en-US" sz="1400" dirty="0">
                <a:solidFill>
                  <a:srgbClr val="0645AD"/>
                </a:solidFill>
                <a:latin typeface="Arial" panose="020B0604020202020204" pitchFamily="34" charset="0"/>
                <a:hlinkClick r:id="rId2" tooltip="Greek mythology"/>
              </a:rPr>
              <a:t>Greek mythology</a:t>
            </a:r>
            <a:r>
              <a:rPr lang="en-US" sz="1400" dirty="0">
                <a:solidFill>
                  <a:srgbClr val="202122"/>
                </a:solidFill>
                <a:latin typeface="Arial" panose="020B0604020202020204" pitchFamily="34" charset="0"/>
              </a:rPr>
              <a:t>, </a:t>
            </a:r>
            <a:r>
              <a:rPr lang="en-US" sz="1400" b="1" dirty="0" err="1">
                <a:solidFill>
                  <a:srgbClr val="202122"/>
                </a:solidFill>
                <a:latin typeface="Arial" panose="020B0604020202020204" pitchFamily="34" charset="0"/>
              </a:rPr>
              <a:t>Manto</a:t>
            </a:r>
            <a:r>
              <a:rPr lang="en-US" sz="1400" dirty="0">
                <a:solidFill>
                  <a:srgbClr val="202122"/>
                </a:solidFill>
                <a:latin typeface="Arial" panose="020B0604020202020204" pitchFamily="34" charset="0"/>
              </a:rPr>
              <a:t> (</a:t>
            </a:r>
            <a:r>
              <a:rPr lang="en-US" sz="1400" dirty="0">
                <a:solidFill>
                  <a:srgbClr val="0645AD"/>
                </a:solidFill>
                <a:latin typeface="Arial" panose="020B0604020202020204" pitchFamily="34" charset="0"/>
                <a:hlinkClick r:id="rId16" tooltip="Ancient Greek"/>
              </a:rPr>
              <a:t>Ancient Greek</a:t>
            </a:r>
            <a:r>
              <a:rPr lang="en-US" sz="1400" dirty="0">
                <a:solidFill>
                  <a:srgbClr val="202122"/>
                </a:solidFill>
                <a:latin typeface="Arial" panose="020B0604020202020204" pitchFamily="34" charset="0"/>
              </a:rPr>
              <a:t>: Μα</a:t>
            </a:r>
            <a:r>
              <a:rPr lang="en-US" sz="1400" dirty="0" err="1">
                <a:solidFill>
                  <a:srgbClr val="202122"/>
                </a:solidFill>
                <a:latin typeface="Arial" panose="020B0604020202020204" pitchFamily="34" charset="0"/>
              </a:rPr>
              <a:t>ντώ</a:t>
            </a:r>
            <a:r>
              <a:rPr lang="en-US" sz="1400" dirty="0">
                <a:solidFill>
                  <a:srgbClr val="202122"/>
                </a:solidFill>
                <a:latin typeface="Arial" panose="020B0604020202020204" pitchFamily="34" charset="0"/>
              </a:rPr>
              <a:t>) was the daughter of the prophet </a:t>
            </a:r>
            <a:r>
              <a:rPr lang="en-US" sz="1400" dirty="0">
                <a:solidFill>
                  <a:srgbClr val="0645AD"/>
                </a:solidFill>
                <a:latin typeface="Arial" panose="020B0604020202020204" pitchFamily="34" charset="0"/>
                <a:hlinkClick r:id="rId17" tooltip="Tiresias"/>
              </a:rPr>
              <a:t>Tiresias</a:t>
            </a:r>
            <a:r>
              <a:rPr lang="en-US" sz="1400" dirty="0">
                <a:solidFill>
                  <a:srgbClr val="202122"/>
                </a:solidFill>
                <a:latin typeface="Arial" panose="020B0604020202020204" pitchFamily="34" charset="0"/>
              </a:rPr>
              <a:t> and mother of </a:t>
            </a:r>
            <a:r>
              <a:rPr lang="en-US" sz="1400" dirty="0" err="1">
                <a:solidFill>
                  <a:srgbClr val="0645AD"/>
                </a:solidFill>
                <a:latin typeface="Arial" panose="020B0604020202020204" pitchFamily="34" charset="0"/>
                <a:hlinkClick r:id="rId18" tooltip="Mopsus"/>
              </a:rPr>
              <a:t>Mopsus</a:t>
            </a:r>
            <a:r>
              <a:rPr lang="en-US" sz="1400" dirty="0">
                <a:solidFill>
                  <a:srgbClr val="202122"/>
                </a:solidFill>
                <a:latin typeface="Arial" panose="020B0604020202020204" pitchFamily="34" charset="0"/>
              </a:rPr>
              <a:t>.</a:t>
            </a:r>
            <a:r>
              <a:rPr lang="en-US" sz="1400" baseline="30000" dirty="0">
                <a:solidFill>
                  <a:srgbClr val="0645AD"/>
                </a:solidFill>
                <a:latin typeface="Arial" panose="020B0604020202020204" pitchFamily="34" charset="0"/>
                <a:hlinkClick r:id="rId19"/>
              </a:rPr>
              <a:t>[1]</a:t>
            </a:r>
            <a:r>
              <a:rPr lang="en-US" sz="1400" dirty="0">
                <a:solidFill>
                  <a:srgbClr val="202122"/>
                </a:solidFill>
                <a:latin typeface="Arial" panose="020B0604020202020204" pitchFamily="34" charset="0"/>
              </a:rPr>
              <a:t> Tiresias was a </a:t>
            </a:r>
            <a:r>
              <a:rPr lang="en-US" sz="1400" dirty="0">
                <a:solidFill>
                  <a:srgbClr val="0645AD"/>
                </a:solidFill>
                <a:latin typeface="Arial" panose="020B0604020202020204" pitchFamily="34" charset="0"/>
                <a:hlinkClick r:id="rId8" tooltip="Thebes, Greece"/>
              </a:rPr>
              <a:t>Theban</a:t>
            </a:r>
            <a:r>
              <a:rPr lang="en-US" sz="1400" dirty="0">
                <a:solidFill>
                  <a:srgbClr val="202122"/>
                </a:solidFill>
                <a:latin typeface="Arial" panose="020B0604020202020204" pitchFamily="34" charset="0"/>
              </a:rPr>
              <a:t> oracle who, according to tradition, was changed into a woman after striking a pair of copulating snakes with a rod, and was thereafter a priestess of </a:t>
            </a:r>
            <a:r>
              <a:rPr lang="en-US" sz="1400" dirty="0">
                <a:solidFill>
                  <a:srgbClr val="0645AD"/>
                </a:solidFill>
                <a:latin typeface="Arial" panose="020B0604020202020204" pitchFamily="34" charset="0"/>
                <a:hlinkClick r:id="rId20" tooltip="Hera"/>
              </a:rPr>
              <a:t>Hera</a:t>
            </a:r>
            <a:endParaRPr lang="en-US" sz="1400" dirty="0">
              <a:solidFill>
                <a:srgbClr val="0645AD"/>
              </a:solidFill>
              <a:latin typeface="Arial" panose="020B0604020202020204" pitchFamily="34" charset="0"/>
            </a:endParaRPr>
          </a:p>
          <a:p>
            <a:r>
              <a:rPr lang="en-US" sz="1400" dirty="0"/>
              <a:t>During the War of the </a:t>
            </a:r>
            <a:r>
              <a:rPr lang="en-US" sz="1400" dirty="0" err="1">
                <a:hlinkClick r:id="rId21" tooltip="Epigoni"/>
              </a:rPr>
              <a:t>Epigoni</a:t>
            </a:r>
            <a:r>
              <a:rPr lang="en-US" sz="1400" dirty="0"/>
              <a:t>, a later myth relates, </a:t>
            </a:r>
            <a:r>
              <a:rPr lang="en-US" sz="1400" dirty="0" err="1"/>
              <a:t>Manto</a:t>
            </a:r>
            <a:r>
              <a:rPr lang="en-US" sz="1400" dirty="0"/>
              <a:t> was brought to </a:t>
            </a:r>
            <a:r>
              <a:rPr lang="en-US" sz="1400" dirty="0">
                <a:hlinkClick r:id="rId22" tooltip="Delphi"/>
              </a:rPr>
              <a:t>Delphi</a:t>
            </a:r>
            <a:r>
              <a:rPr lang="en-US" sz="1400" dirty="0"/>
              <a:t> as a war prize. </a:t>
            </a:r>
            <a:r>
              <a:rPr lang="en-US" sz="1400" dirty="0">
                <a:hlinkClick r:id="rId7" tooltip="Apollo"/>
              </a:rPr>
              <a:t>Apollo</a:t>
            </a:r>
            <a:r>
              <a:rPr lang="en-US" sz="1400" dirty="0"/>
              <a:t> made her his priestess and sent her to </a:t>
            </a:r>
            <a:r>
              <a:rPr lang="en-US" sz="1400" dirty="0">
                <a:hlinkClick r:id="rId23" tooltip="Colophon (city)"/>
              </a:rPr>
              <a:t>Colophon</a:t>
            </a:r>
            <a:r>
              <a:rPr lang="en-US" sz="1400" dirty="0"/>
              <a:t> to found an </a:t>
            </a:r>
            <a:r>
              <a:rPr lang="en-US" sz="1400" dirty="0">
                <a:hlinkClick r:id="rId24" tooltip="Oracle"/>
              </a:rPr>
              <a:t>oracle</a:t>
            </a:r>
            <a:r>
              <a:rPr lang="en-US" sz="1400" dirty="0"/>
              <a:t> devoted to him. She had a son named </a:t>
            </a:r>
            <a:r>
              <a:rPr lang="en-US" sz="1400" dirty="0" err="1">
                <a:hlinkClick r:id="rId18" tooltip="Mopsus"/>
              </a:rPr>
              <a:t>Mopsus</a:t>
            </a:r>
            <a:r>
              <a:rPr lang="en-US" sz="1400" dirty="0"/>
              <a:t> by Apollo,</a:t>
            </a:r>
            <a:r>
              <a:rPr lang="en-US" sz="1400" baseline="30000" dirty="0">
                <a:hlinkClick r:id="rId25"/>
              </a:rPr>
              <a:t>[3]</a:t>
            </a:r>
            <a:r>
              <a:rPr lang="en-US" sz="1400" baseline="30000" dirty="0">
                <a:hlinkClick r:id="rId26"/>
              </a:rPr>
              <a:t>[4]</a:t>
            </a:r>
            <a:r>
              <a:rPr lang="en-US" sz="1400" dirty="0"/>
              <a:t>although by some accounts, the father of </a:t>
            </a:r>
            <a:r>
              <a:rPr lang="en-US" sz="1400" dirty="0" err="1"/>
              <a:t>Mopsus</a:t>
            </a:r>
            <a:r>
              <a:rPr lang="en-US" sz="1400" dirty="0"/>
              <a:t> is </a:t>
            </a:r>
            <a:r>
              <a:rPr lang="en-US" sz="1400" dirty="0" err="1">
                <a:hlinkClick r:id="rId27" tooltip="Rhacius"/>
              </a:rPr>
              <a:t>Rhacius</a:t>
            </a:r>
            <a:r>
              <a:rPr lang="en-US" sz="1400" dirty="0"/>
              <a:t>, whom </a:t>
            </a:r>
            <a:r>
              <a:rPr lang="en-US" sz="1400" dirty="0" err="1"/>
              <a:t>Manto</a:t>
            </a:r>
            <a:r>
              <a:rPr lang="en-US" sz="1400" dirty="0"/>
              <a:t> later married. According to the </a:t>
            </a:r>
            <a:r>
              <a:rPr lang="en-US" sz="1400" i="1" dirty="0">
                <a:hlinkClick r:id="rId28" tooltip="Bibliotheca (Pseudo-Apollodorus)"/>
              </a:rPr>
              <a:t>Bibliotheca</a:t>
            </a:r>
            <a:r>
              <a:rPr lang="en-US" sz="1400" dirty="0"/>
              <a:t>, she had two children by </a:t>
            </a:r>
            <a:r>
              <a:rPr lang="en-US" sz="1400" dirty="0" err="1">
                <a:hlinkClick r:id="rId29" tooltip="Alcmaeon (mythology)"/>
              </a:rPr>
              <a:t>Alcmaeon</a:t>
            </a:r>
            <a:r>
              <a:rPr lang="en-US" sz="1400" dirty="0"/>
              <a:t>, </a:t>
            </a:r>
            <a:r>
              <a:rPr lang="en-US" sz="1400" dirty="0" err="1">
                <a:hlinkClick r:id="rId30" tooltip="Amphilochus (son of Alcmaeon)"/>
              </a:rPr>
              <a:t>Amphilochus</a:t>
            </a:r>
            <a:r>
              <a:rPr lang="en-US" sz="1400" dirty="0"/>
              <a:t> and </a:t>
            </a:r>
            <a:r>
              <a:rPr lang="en-US" sz="1400" dirty="0">
                <a:hlinkClick r:id="rId31" tooltip="Tisiphone"/>
              </a:rPr>
              <a:t>Tisiphone</a:t>
            </a:r>
            <a:r>
              <a:rPr lang="en-US" sz="1400" dirty="0"/>
              <a:t>. In </a:t>
            </a:r>
            <a:r>
              <a:rPr lang="en-US" sz="1400" dirty="0">
                <a:hlinkClick r:id="rId32" tooltip="Roman myth"/>
              </a:rPr>
              <a:t>Roman myth</a:t>
            </a:r>
            <a:r>
              <a:rPr lang="en-US" sz="1400" dirty="0"/>
              <a:t>, </a:t>
            </a:r>
            <a:r>
              <a:rPr lang="en-US" sz="1400" dirty="0" err="1"/>
              <a:t>Manto</a:t>
            </a:r>
            <a:r>
              <a:rPr lang="en-US" sz="1400" dirty="0"/>
              <a:t> went to </a:t>
            </a:r>
            <a:r>
              <a:rPr lang="en-US" sz="1400" dirty="0">
                <a:hlinkClick r:id="rId33" tooltip="Italy"/>
              </a:rPr>
              <a:t>Italy</a:t>
            </a:r>
            <a:r>
              <a:rPr lang="en-US" sz="1400" dirty="0"/>
              <a:t> and gave birth to </a:t>
            </a:r>
            <a:r>
              <a:rPr lang="en-US" sz="1400" dirty="0" err="1">
                <a:hlinkClick r:id="rId34" tooltip="Ocnus"/>
              </a:rPr>
              <a:t>Ocnus</a:t>
            </a:r>
            <a:r>
              <a:rPr lang="en-US" sz="1400" dirty="0"/>
              <a:t> (father: </a:t>
            </a:r>
            <a:r>
              <a:rPr lang="en-US" sz="1400" dirty="0" err="1">
                <a:hlinkClick r:id="rId35" tooltip="Tiberinus (god)"/>
              </a:rPr>
              <a:t>Tiberinus</a:t>
            </a:r>
            <a:r>
              <a:rPr lang="en-US" sz="1400" dirty="0"/>
              <a:t>, the </a:t>
            </a:r>
            <a:r>
              <a:rPr lang="en-US" sz="1400" dirty="0">
                <a:hlinkClick r:id="rId36" tooltip="Genius (mythology)"/>
              </a:rPr>
              <a:t>genius</a:t>
            </a:r>
            <a:r>
              <a:rPr lang="en-US" sz="1400" dirty="0"/>
              <a:t> of the river </a:t>
            </a:r>
            <a:r>
              <a:rPr lang="en-US" sz="1400" dirty="0">
                <a:hlinkClick r:id="rId37" tooltip="Tiber"/>
              </a:rPr>
              <a:t>Tiber</a:t>
            </a:r>
            <a:r>
              <a:rPr lang="en-US" sz="1400" dirty="0"/>
              <a:t>). </a:t>
            </a:r>
            <a:r>
              <a:rPr lang="en-US" sz="1400" dirty="0" err="1"/>
              <a:t>Ocnus</a:t>
            </a:r>
            <a:r>
              <a:rPr lang="en-US" sz="1400" dirty="0"/>
              <a:t> founded </a:t>
            </a:r>
            <a:r>
              <a:rPr lang="en-US" sz="1400" dirty="0">
                <a:hlinkClick r:id="rId38" tooltip="Mantua"/>
              </a:rPr>
              <a:t>Mantua</a:t>
            </a:r>
            <a:r>
              <a:rPr lang="en-US" sz="1400" dirty="0"/>
              <a:t> and named it after his mother. It was said that </a:t>
            </a:r>
            <a:r>
              <a:rPr lang="en-US" sz="1400" dirty="0" err="1"/>
              <a:t>Manto's</a:t>
            </a:r>
            <a:r>
              <a:rPr lang="en-US" sz="1400" dirty="0"/>
              <a:t> abilities in prophecy were much greater than her father's.</a:t>
            </a:r>
          </a:p>
          <a:p>
            <a:r>
              <a:rPr lang="en-US" sz="1400" dirty="0" err="1"/>
              <a:t>Manto</a:t>
            </a:r>
            <a:r>
              <a:rPr lang="en-US" sz="1400" dirty="0"/>
              <a:t> also appears in the myth of </a:t>
            </a:r>
            <a:r>
              <a:rPr lang="en-US" sz="1400" dirty="0">
                <a:hlinkClick r:id="rId39" tooltip="Niobe"/>
              </a:rPr>
              <a:t>Niobe</a:t>
            </a:r>
            <a:r>
              <a:rPr lang="en-US" sz="1400" dirty="0"/>
              <a:t>, the boastful queen of </a:t>
            </a:r>
            <a:r>
              <a:rPr lang="en-US" sz="1400" dirty="0">
                <a:hlinkClick r:id="rId8" tooltip="Thebes, Greece"/>
              </a:rPr>
              <a:t>Thebes</a:t>
            </a:r>
            <a:r>
              <a:rPr lang="en-US" sz="1400" dirty="0"/>
              <a:t> who degraded </a:t>
            </a:r>
            <a:r>
              <a:rPr lang="en-US" sz="1400" dirty="0">
                <a:hlinkClick r:id="rId40" tooltip="Leto"/>
              </a:rPr>
              <a:t>Leto</a:t>
            </a:r>
            <a:r>
              <a:rPr lang="en-US" sz="1400" dirty="0"/>
              <a:t>. </a:t>
            </a:r>
            <a:r>
              <a:rPr lang="en-US" sz="1400" dirty="0" err="1"/>
              <a:t>Manto</a:t>
            </a:r>
            <a:r>
              <a:rPr lang="en-US" sz="1400" dirty="0"/>
              <a:t> warns her not to anger the gods and suggests she ask for Leto's forgiveness. Niobe refuses and continues to insult Leto, and consequently is punished by Apollo and Artemis.</a:t>
            </a:r>
            <a:r>
              <a:rPr lang="en-US" sz="1400" baseline="30000" dirty="0">
                <a:hlinkClick r:id="rId41"/>
              </a:rPr>
              <a:t>[5]</a:t>
            </a:r>
            <a:endParaRPr lang="en-US" sz="1400" dirty="0"/>
          </a:p>
          <a:p>
            <a:r>
              <a:rPr lang="en-US" sz="1400" dirty="0" err="1"/>
              <a:t>Lampus</a:t>
            </a:r>
            <a:r>
              <a:rPr lang="en-US" sz="1400" dirty="0"/>
              <a:t>, who tried to violate </a:t>
            </a:r>
            <a:r>
              <a:rPr lang="en-US" sz="1400" dirty="0" err="1"/>
              <a:t>Manto</a:t>
            </a:r>
            <a:r>
              <a:rPr lang="en-US" sz="1400" dirty="0"/>
              <a:t> on her couch, was killed by Apollo for this act.</a:t>
            </a:r>
            <a:r>
              <a:rPr lang="en-US" sz="1400" baseline="30000" dirty="0">
                <a:hlinkClick r:id="rId42"/>
              </a:rPr>
              <a:t>[6]</a:t>
            </a:r>
            <a:endParaRPr lang="en-US" sz="1400" dirty="0"/>
          </a:p>
          <a:p>
            <a:r>
              <a:rPr lang="en-US" sz="1400" dirty="0"/>
              <a:t>She is one of the fortune-tellers and diviners whom Dante sees in the fourth pit of the eighth circle of the </a:t>
            </a:r>
            <a:r>
              <a:rPr lang="en-US" sz="1400" i="1" dirty="0">
                <a:hlinkClick r:id="rId43" tooltip="Inferno (Dante)"/>
              </a:rPr>
              <a:t>Inferno</a:t>
            </a:r>
            <a:r>
              <a:rPr lang="en-US" sz="1400" dirty="0"/>
              <a:t>.</a:t>
            </a:r>
            <a:r>
              <a:rPr lang="en-US" sz="1400" baseline="30000" dirty="0">
                <a:hlinkClick r:id="rId44"/>
              </a:rPr>
              <a:t>[7]</a:t>
            </a:r>
            <a:endParaRPr lang="en-US" sz="1400" dirty="0"/>
          </a:p>
          <a:p>
            <a:endParaRPr lang="sv-SE" sz="1400" dirty="0"/>
          </a:p>
        </p:txBody>
      </p:sp>
    </p:spTree>
    <p:extLst>
      <p:ext uri="{BB962C8B-B14F-4D97-AF65-F5344CB8AC3E}">
        <p14:creationId xmlns:p14="http://schemas.microsoft.com/office/powerpoint/2010/main" val="92465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55C76CD-3A34-4AFE-9578-43448254A0F7}"/>
              </a:ext>
            </a:extLst>
          </p:cNvPr>
          <p:cNvSpPr/>
          <p:nvPr/>
        </p:nvSpPr>
        <p:spPr>
          <a:xfrm>
            <a:off x="0" y="0"/>
            <a:ext cx="1109599" cy="369332"/>
          </a:xfrm>
          <a:prstGeom prst="rect">
            <a:avLst/>
          </a:prstGeom>
        </p:spPr>
        <p:txBody>
          <a:bodyPr wrap="none">
            <a:spAutoFit/>
          </a:bodyPr>
          <a:lstStyle/>
          <a:p>
            <a:r>
              <a:rPr lang="sv-SE" b="1" dirty="0"/>
              <a:t>Phaethon</a:t>
            </a:r>
          </a:p>
        </p:txBody>
      </p:sp>
      <p:pic>
        <p:nvPicPr>
          <p:cNvPr id="4" name="Picture 3">
            <a:extLst>
              <a:ext uri="{FF2B5EF4-FFF2-40B4-BE49-F238E27FC236}">
                <a16:creationId xmlns:a16="http://schemas.microsoft.com/office/drawing/2014/main" id="{D680A408-40B5-484C-B29D-AC461FF40FE3}"/>
              </a:ext>
            </a:extLst>
          </p:cNvPr>
          <p:cNvPicPr>
            <a:picLocks noChangeAspect="1"/>
          </p:cNvPicPr>
          <p:nvPr/>
        </p:nvPicPr>
        <p:blipFill>
          <a:blip r:embed="rId2"/>
          <a:stretch>
            <a:fillRect/>
          </a:stretch>
        </p:blipFill>
        <p:spPr>
          <a:xfrm>
            <a:off x="1039982" y="830916"/>
            <a:ext cx="600075" cy="776567"/>
          </a:xfrm>
          <a:prstGeom prst="rect">
            <a:avLst/>
          </a:prstGeom>
        </p:spPr>
      </p:pic>
      <p:pic>
        <p:nvPicPr>
          <p:cNvPr id="5" name="Picture 4">
            <a:extLst>
              <a:ext uri="{FF2B5EF4-FFF2-40B4-BE49-F238E27FC236}">
                <a16:creationId xmlns:a16="http://schemas.microsoft.com/office/drawing/2014/main" id="{E18008F1-C462-438E-856D-84077D09925B}"/>
              </a:ext>
            </a:extLst>
          </p:cNvPr>
          <p:cNvPicPr>
            <a:picLocks noChangeAspect="1"/>
          </p:cNvPicPr>
          <p:nvPr/>
        </p:nvPicPr>
        <p:blipFill>
          <a:blip r:embed="rId3"/>
          <a:stretch>
            <a:fillRect/>
          </a:stretch>
        </p:blipFill>
        <p:spPr>
          <a:xfrm>
            <a:off x="2163857" y="984766"/>
            <a:ext cx="600075" cy="779659"/>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90066515-E455-4A71-8343-0287E36C48F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69068" y="626408"/>
            <a:ext cx="466725" cy="466725"/>
          </a:xfrm>
          <a:prstGeom prst="rect">
            <a:avLst/>
          </a:prstGeom>
        </p:spPr>
      </p:pic>
      <p:pic>
        <p:nvPicPr>
          <p:cNvPr id="7" name="Picture 6" descr="Shape, circle&#10;&#10;Description automatically generated">
            <a:extLst>
              <a:ext uri="{FF2B5EF4-FFF2-40B4-BE49-F238E27FC236}">
                <a16:creationId xmlns:a16="http://schemas.microsoft.com/office/drawing/2014/main" id="{316763F6-86CE-4CAC-A66A-90B0DB3A28B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936328" y="800100"/>
            <a:ext cx="369332" cy="369332"/>
          </a:xfrm>
          <a:prstGeom prst="rect">
            <a:avLst/>
          </a:prstGeom>
        </p:spPr>
      </p:pic>
      <p:cxnSp>
        <p:nvCxnSpPr>
          <p:cNvPr id="8" name="Straight Arrow Connector 7">
            <a:extLst>
              <a:ext uri="{FF2B5EF4-FFF2-40B4-BE49-F238E27FC236}">
                <a16:creationId xmlns:a16="http://schemas.microsoft.com/office/drawing/2014/main" id="{A39C843E-13A6-46D1-97E1-B9055482C729}"/>
              </a:ext>
            </a:extLst>
          </p:cNvPr>
          <p:cNvCxnSpPr>
            <a:cxnSpLocks/>
            <a:stCxn id="4" idx="3"/>
            <a:endCxn id="5" idx="1"/>
          </p:cNvCxnSpPr>
          <p:nvPr/>
        </p:nvCxnSpPr>
        <p:spPr>
          <a:xfrm>
            <a:off x="1640057" y="1219200"/>
            <a:ext cx="523800" cy="155396"/>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94F0147-5BD4-4CCE-8ED3-CAD12B5E7947}"/>
              </a:ext>
            </a:extLst>
          </p:cNvPr>
          <p:cNvPicPr>
            <a:picLocks noChangeAspect="1"/>
          </p:cNvPicPr>
          <p:nvPr/>
        </p:nvPicPr>
        <p:blipFill>
          <a:blip r:embed="rId8"/>
          <a:stretch>
            <a:fillRect/>
          </a:stretch>
        </p:blipFill>
        <p:spPr>
          <a:xfrm>
            <a:off x="2689747" y="2442647"/>
            <a:ext cx="624539" cy="823667"/>
          </a:xfrm>
          <a:prstGeom prst="rect">
            <a:avLst/>
          </a:prstGeom>
        </p:spPr>
      </p:pic>
      <p:pic>
        <p:nvPicPr>
          <p:cNvPr id="10" name="Picture 9">
            <a:extLst>
              <a:ext uri="{FF2B5EF4-FFF2-40B4-BE49-F238E27FC236}">
                <a16:creationId xmlns:a16="http://schemas.microsoft.com/office/drawing/2014/main" id="{8D373254-DD8B-4038-8D04-E1BFFA373C2C}"/>
              </a:ext>
            </a:extLst>
          </p:cNvPr>
          <p:cNvPicPr>
            <a:picLocks noChangeAspect="1"/>
          </p:cNvPicPr>
          <p:nvPr/>
        </p:nvPicPr>
        <p:blipFill>
          <a:blip r:embed="rId9"/>
          <a:stretch>
            <a:fillRect/>
          </a:stretch>
        </p:blipFill>
        <p:spPr>
          <a:xfrm>
            <a:off x="3529858" y="2438709"/>
            <a:ext cx="639033" cy="838152"/>
          </a:xfrm>
          <a:prstGeom prst="rect">
            <a:avLst/>
          </a:prstGeom>
        </p:spPr>
      </p:pic>
      <p:cxnSp>
        <p:nvCxnSpPr>
          <p:cNvPr id="11" name="Straight Arrow Connector 10">
            <a:extLst>
              <a:ext uri="{FF2B5EF4-FFF2-40B4-BE49-F238E27FC236}">
                <a16:creationId xmlns:a16="http://schemas.microsoft.com/office/drawing/2014/main" id="{BC843341-111B-479A-AAF0-304A50039C19}"/>
              </a:ext>
            </a:extLst>
          </p:cNvPr>
          <p:cNvCxnSpPr>
            <a:cxnSpLocks/>
            <a:stCxn id="9" idx="3"/>
            <a:endCxn id="10" idx="1"/>
          </p:cNvCxnSpPr>
          <p:nvPr/>
        </p:nvCxnSpPr>
        <p:spPr>
          <a:xfrm>
            <a:off x="3314286" y="2854481"/>
            <a:ext cx="215572" cy="3304"/>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A22A500E-461C-4C70-9BD3-92F7EF10957B}"/>
              </a:ext>
            </a:extLst>
          </p:cNvPr>
          <p:cNvPicPr>
            <a:picLocks noChangeAspect="1"/>
          </p:cNvPicPr>
          <p:nvPr/>
        </p:nvPicPr>
        <p:blipFill>
          <a:blip r:embed="rId10"/>
          <a:stretch>
            <a:fillRect/>
          </a:stretch>
        </p:blipFill>
        <p:spPr>
          <a:xfrm>
            <a:off x="4613064" y="2408963"/>
            <a:ext cx="2092095" cy="875415"/>
          </a:xfrm>
          <a:prstGeom prst="rect">
            <a:avLst/>
          </a:prstGeom>
        </p:spPr>
      </p:pic>
      <p:cxnSp>
        <p:nvCxnSpPr>
          <p:cNvPr id="13" name="Straight Arrow Connector 12">
            <a:extLst>
              <a:ext uri="{FF2B5EF4-FFF2-40B4-BE49-F238E27FC236}">
                <a16:creationId xmlns:a16="http://schemas.microsoft.com/office/drawing/2014/main" id="{B796B6D5-1674-4F6B-92C6-009FE710095E}"/>
              </a:ext>
            </a:extLst>
          </p:cNvPr>
          <p:cNvCxnSpPr>
            <a:cxnSpLocks/>
            <a:stCxn id="10" idx="3"/>
            <a:endCxn id="12" idx="1"/>
          </p:cNvCxnSpPr>
          <p:nvPr/>
        </p:nvCxnSpPr>
        <p:spPr>
          <a:xfrm flipV="1">
            <a:off x="4168891" y="2846671"/>
            <a:ext cx="444173" cy="1111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B0310E82-9D03-4ED7-A7EF-A9033F58AF6E}"/>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356259" y="2194110"/>
            <a:ext cx="515443" cy="515443"/>
          </a:xfrm>
          <a:prstGeom prst="rect">
            <a:avLst/>
          </a:prstGeom>
        </p:spPr>
      </p:pic>
      <p:pic>
        <p:nvPicPr>
          <p:cNvPr id="15" name="Picture 14" descr="Logo&#10;&#10;Description automatically generated">
            <a:extLst>
              <a:ext uri="{FF2B5EF4-FFF2-40B4-BE49-F238E27FC236}">
                <a16:creationId xmlns:a16="http://schemas.microsoft.com/office/drawing/2014/main" id="{41581165-8079-4BFC-9294-175509494633}"/>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5219379" y="2202083"/>
            <a:ext cx="398087" cy="396847"/>
          </a:xfrm>
          <a:prstGeom prst="rect">
            <a:avLst/>
          </a:prstGeom>
        </p:spPr>
      </p:pic>
      <p:pic>
        <p:nvPicPr>
          <p:cNvPr id="16" name="Picture 15" descr="A picture containing black, white, night&#10;&#10;Description automatically generated">
            <a:extLst>
              <a:ext uri="{FF2B5EF4-FFF2-40B4-BE49-F238E27FC236}">
                <a16:creationId xmlns:a16="http://schemas.microsoft.com/office/drawing/2014/main" id="{F539A316-16AA-4246-BFAD-A0A13ABE9956}"/>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3429163" y="2219498"/>
            <a:ext cx="398330" cy="398330"/>
          </a:xfrm>
          <a:prstGeom prst="rect">
            <a:avLst/>
          </a:prstGeom>
        </p:spPr>
      </p:pic>
      <p:cxnSp>
        <p:nvCxnSpPr>
          <p:cNvPr id="17" name="Straight Arrow Connector 16">
            <a:extLst>
              <a:ext uri="{FF2B5EF4-FFF2-40B4-BE49-F238E27FC236}">
                <a16:creationId xmlns:a16="http://schemas.microsoft.com/office/drawing/2014/main" id="{03F6DF7A-2938-42B2-81E8-E518AB176F2F}"/>
              </a:ext>
            </a:extLst>
          </p:cNvPr>
          <p:cNvCxnSpPr>
            <a:cxnSpLocks/>
            <a:stCxn id="5" idx="2"/>
            <a:endCxn id="9" idx="1"/>
          </p:cNvCxnSpPr>
          <p:nvPr/>
        </p:nvCxnSpPr>
        <p:spPr>
          <a:xfrm>
            <a:off x="2463895" y="1764425"/>
            <a:ext cx="225852" cy="109005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1780E9F-6E5D-41D8-92BB-C67632B4137F}"/>
              </a:ext>
            </a:extLst>
          </p:cNvPr>
          <p:cNvSpPr/>
          <p:nvPr/>
        </p:nvSpPr>
        <p:spPr>
          <a:xfrm>
            <a:off x="7661848" y="1940121"/>
            <a:ext cx="1109599" cy="369332"/>
          </a:xfrm>
          <a:prstGeom prst="rect">
            <a:avLst/>
          </a:prstGeom>
        </p:spPr>
        <p:txBody>
          <a:bodyPr wrap="none">
            <a:spAutoFit/>
          </a:bodyPr>
          <a:lstStyle/>
          <a:p>
            <a:r>
              <a:rPr lang="sv-SE" b="1" dirty="0"/>
              <a:t>Phaethon</a:t>
            </a:r>
          </a:p>
        </p:txBody>
      </p:sp>
      <p:pic>
        <p:nvPicPr>
          <p:cNvPr id="3074" name="Picture 2" descr="Phaethon | frombakertoedlund">
            <a:extLst>
              <a:ext uri="{FF2B5EF4-FFF2-40B4-BE49-F238E27FC236}">
                <a16:creationId xmlns:a16="http://schemas.microsoft.com/office/drawing/2014/main" id="{01A67C0D-B66B-4F54-BCDA-824FE948B78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29500" y="2400506"/>
            <a:ext cx="4762500" cy="443865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3A29B96F-FD5C-4F0B-B286-8797CF45B2E1}"/>
              </a:ext>
            </a:extLst>
          </p:cNvPr>
          <p:cNvCxnSpPr>
            <a:cxnSpLocks/>
            <a:stCxn id="12" idx="3"/>
            <a:endCxn id="3074" idx="1"/>
          </p:cNvCxnSpPr>
          <p:nvPr/>
        </p:nvCxnSpPr>
        <p:spPr>
          <a:xfrm>
            <a:off x="6705159" y="2846671"/>
            <a:ext cx="724341" cy="177316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5140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a:extLst>
              <a:ext uri="{FF2B5EF4-FFF2-40B4-BE49-F238E27FC236}">
                <a16:creationId xmlns:a16="http://schemas.microsoft.com/office/drawing/2014/main" id="{062F40B9-CBF7-40C7-8381-482F73854B9B}"/>
              </a:ext>
            </a:extLst>
          </p:cNvPr>
          <p:cNvPicPr>
            <a:picLocks noChangeAspect="1"/>
          </p:cNvPicPr>
          <p:nvPr/>
        </p:nvPicPr>
        <p:blipFill>
          <a:blip r:embed="rId2"/>
          <a:stretch>
            <a:fillRect/>
          </a:stretch>
        </p:blipFill>
        <p:spPr>
          <a:xfrm>
            <a:off x="0" y="4339759"/>
            <a:ext cx="1363985" cy="1959868"/>
          </a:xfrm>
          <a:prstGeom prst="rect">
            <a:avLst/>
          </a:prstGeom>
        </p:spPr>
      </p:pic>
      <p:pic>
        <p:nvPicPr>
          <p:cNvPr id="33" name="Picture 32">
            <a:extLst>
              <a:ext uri="{FF2B5EF4-FFF2-40B4-BE49-F238E27FC236}">
                <a16:creationId xmlns:a16="http://schemas.microsoft.com/office/drawing/2014/main" id="{A990CB14-6AFB-43C9-B0C8-3612C8604153}"/>
              </a:ext>
            </a:extLst>
          </p:cNvPr>
          <p:cNvPicPr>
            <a:picLocks noChangeAspect="1"/>
          </p:cNvPicPr>
          <p:nvPr/>
        </p:nvPicPr>
        <p:blipFill>
          <a:blip r:embed="rId3"/>
          <a:stretch>
            <a:fillRect/>
          </a:stretch>
        </p:blipFill>
        <p:spPr>
          <a:xfrm>
            <a:off x="1785539" y="2446291"/>
            <a:ext cx="866512" cy="1183121"/>
          </a:xfrm>
          <a:prstGeom prst="rect">
            <a:avLst/>
          </a:prstGeom>
        </p:spPr>
      </p:pic>
      <p:grpSp>
        <p:nvGrpSpPr>
          <p:cNvPr id="2" name="Group 1">
            <a:extLst>
              <a:ext uri="{FF2B5EF4-FFF2-40B4-BE49-F238E27FC236}">
                <a16:creationId xmlns:a16="http://schemas.microsoft.com/office/drawing/2014/main" id="{2FAFB6E5-3414-4FFF-9D39-E1AFE18CF169}"/>
              </a:ext>
            </a:extLst>
          </p:cNvPr>
          <p:cNvGrpSpPr/>
          <p:nvPr/>
        </p:nvGrpSpPr>
        <p:grpSpPr>
          <a:xfrm>
            <a:off x="6991350" y="2581910"/>
            <a:ext cx="5200650" cy="4276090"/>
            <a:chOff x="6991350" y="8549"/>
            <a:chExt cx="5200650" cy="4276090"/>
          </a:xfrm>
        </p:grpSpPr>
        <p:pic>
          <p:nvPicPr>
            <p:cNvPr id="3" name="Picture 2" descr="Argos is located in Greece">
              <a:extLst>
                <a:ext uri="{FF2B5EF4-FFF2-40B4-BE49-F238E27FC236}">
                  <a16:creationId xmlns:a16="http://schemas.microsoft.com/office/drawing/2014/main" id="{3D470013-B108-4158-9F2E-EECB383E62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C404E8B-99BE-4378-8026-C8CFD81613BC}"/>
                </a:ext>
              </a:extLst>
            </p:cNvPr>
            <p:cNvSpPr/>
            <p:nvPr/>
          </p:nvSpPr>
          <p:spPr>
            <a:xfrm>
              <a:off x="8577242" y="1872334"/>
              <a:ext cx="861133" cy="369332"/>
            </a:xfrm>
            <a:prstGeom prst="rect">
              <a:avLst/>
            </a:prstGeom>
          </p:spPr>
          <p:txBody>
            <a:bodyPr wrap="none">
              <a:spAutoFit/>
            </a:bodyPr>
            <a:lstStyle/>
            <a:p>
              <a:r>
                <a:rPr lang="sv-SE" b="1" dirty="0"/>
                <a:t>Thebes</a:t>
              </a:r>
            </a:p>
          </p:txBody>
        </p:sp>
        <p:sp>
          <p:nvSpPr>
            <p:cNvPr id="5" name="Rectangle 4">
              <a:extLst>
                <a:ext uri="{FF2B5EF4-FFF2-40B4-BE49-F238E27FC236}">
                  <a16:creationId xmlns:a16="http://schemas.microsoft.com/office/drawing/2014/main" id="{504FF34F-EB02-4A07-999A-28F67E4A9DE3}"/>
                </a:ext>
              </a:extLst>
            </p:cNvPr>
            <p:cNvSpPr/>
            <p:nvPr/>
          </p:nvSpPr>
          <p:spPr>
            <a:xfrm>
              <a:off x="9049244" y="2138998"/>
              <a:ext cx="630365" cy="276999"/>
            </a:xfrm>
            <a:prstGeom prst="rect">
              <a:avLst/>
            </a:prstGeom>
          </p:spPr>
          <p:txBody>
            <a:bodyPr wrap="none">
              <a:spAutoFit/>
            </a:bodyPr>
            <a:lstStyle/>
            <a:p>
              <a:r>
                <a:rPr lang="sv-SE" sz="1200" dirty="0"/>
                <a:t>Athens</a:t>
              </a:r>
            </a:p>
          </p:txBody>
        </p:sp>
        <p:sp>
          <p:nvSpPr>
            <p:cNvPr id="6" name="Rectangle 5">
              <a:extLst>
                <a:ext uri="{FF2B5EF4-FFF2-40B4-BE49-F238E27FC236}">
                  <a16:creationId xmlns:a16="http://schemas.microsoft.com/office/drawing/2014/main" id="{FDA5957C-5DEA-4022-8512-7433CD102486}"/>
                </a:ext>
              </a:extLst>
            </p:cNvPr>
            <p:cNvSpPr/>
            <p:nvPr/>
          </p:nvSpPr>
          <p:spPr>
            <a:xfrm>
              <a:off x="9563403" y="3764320"/>
              <a:ext cx="689291" cy="369332"/>
            </a:xfrm>
            <a:prstGeom prst="rect">
              <a:avLst/>
            </a:prstGeom>
          </p:spPr>
          <p:txBody>
            <a:bodyPr wrap="none">
              <a:spAutoFit/>
            </a:bodyPr>
            <a:lstStyle/>
            <a:p>
              <a:r>
                <a:rPr lang="sv-SE" b="1" dirty="0"/>
                <a:t>Crete</a:t>
              </a:r>
            </a:p>
          </p:txBody>
        </p:sp>
        <p:sp>
          <p:nvSpPr>
            <p:cNvPr id="7" name="Rectangle 6">
              <a:extLst>
                <a:ext uri="{FF2B5EF4-FFF2-40B4-BE49-F238E27FC236}">
                  <a16:creationId xmlns:a16="http://schemas.microsoft.com/office/drawing/2014/main" id="{18433C00-6905-4949-95ED-61DD63568F48}"/>
                </a:ext>
              </a:extLst>
            </p:cNvPr>
            <p:cNvSpPr/>
            <p:nvPr/>
          </p:nvSpPr>
          <p:spPr>
            <a:xfrm>
              <a:off x="8214867" y="2277497"/>
              <a:ext cx="724750" cy="369332"/>
            </a:xfrm>
            <a:prstGeom prst="rect">
              <a:avLst/>
            </a:prstGeom>
          </p:spPr>
          <p:txBody>
            <a:bodyPr wrap="none">
              <a:spAutoFit/>
            </a:bodyPr>
            <a:lstStyle/>
            <a:p>
              <a:r>
                <a:rPr lang="sv-SE" b="1" dirty="0"/>
                <a:t>Argos</a:t>
              </a:r>
            </a:p>
          </p:txBody>
        </p:sp>
      </p:grpSp>
      <p:sp>
        <p:nvSpPr>
          <p:cNvPr id="9" name="Rectangle 8">
            <a:extLst>
              <a:ext uri="{FF2B5EF4-FFF2-40B4-BE49-F238E27FC236}">
                <a16:creationId xmlns:a16="http://schemas.microsoft.com/office/drawing/2014/main" id="{2862B13C-216E-436C-A219-A5220C84C42F}"/>
              </a:ext>
            </a:extLst>
          </p:cNvPr>
          <p:cNvSpPr/>
          <p:nvPr/>
        </p:nvSpPr>
        <p:spPr>
          <a:xfrm>
            <a:off x="10491784" y="3598952"/>
            <a:ext cx="596638" cy="369332"/>
          </a:xfrm>
          <a:prstGeom prst="rect">
            <a:avLst/>
          </a:prstGeom>
        </p:spPr>
        <p:txBody>
          <a:bodyPr wrap="none">
            <a:spAutoFit/>
          </a:bodyPr>
          <a:lstStyle/>
          <a:p>
            <a:r>
              <a:rPr lang="sv-SE" b="1" dirty="0"/>
              <a:t>Troy</a:t>
            </a:r>
          </a:p>
        </p:txBody>
      </p:sp>
      <p:sp>
        <p:nvSpPr>
          <p:cNvPr id="10" name="TextBox 9">
            <a:extLst>
              <a:ext uri="{FF2B5EF4-FFF2-40B4-BE49-F238E27FC236}">
                <a16:creationId xmlns:a16="http://schemas.microsoft.com/office/drawing/2014/main" id="{8C5CC120-0C9F-4EAE-970E-2B573FE3C550}"/>
              </a:ext>
            </a:extLst>
          </p:cNvPr>
          <p:cNvSpPr txBox="1"/>
          <p:nvPr/>
        </p:nvSpPr>
        <p:spPr>
          <a:xfrm>
            <a:off x="0" y="0"/>
            <a:ext cx="596638" cy="369332"/>
          </a:xfrm>
          <a:prstGeom prst="rect">
            <a:avLst/>
          </a:prstGeom>
          <a:noFill/>
        </p:spPr>
        <p:txBody>
          <a:bodyPr wrap="none" rtlCol="0">
            <a:spAutoFit/>
          </a:bodyPr>
          <a:lstStyle/>
          <a:p>
            <a:r>
              <a:rPr lang="sv-SE" b="1" dirty="0"/>
              <a:t>Troy</a:t>
            </a:r>
          </a:p>
        </p:txBody>
      </p:sp>
      <p:pic>
        <p:nvPicPr>
          <p:cNvPr id="11" name="Picture 10">
            <a:extLst>
              <a:ext uri="{FF2B5EF4-FFF2-40B4-BE49-F238E27FC236}">
                <a16:creationId xmlns:a16="http://schemas.microsoft.com/office/drawing/2014/main" id="{0E85E86A-A1C7-4314-8A61-7456527B0368}"/>
              </a:ext>
            </a:extLst>
          </p:cNvPr>
          <p:cNvPicPr>
            <a:picLocks noChangeAspect="1"/>
          </p:cNvPicPr>
          <p:nvPr/>
        </p:nvPicPr>
        <p:blipFill>
          <a:blip r:embed="rId5"/>
          <a:stretch>
            <a:fillRect/>
          </a:stretch>
        </p:blipFill>
        <p:spPr>
          <a:xfrm>
            <a:off x="62196" y="674371"/>
            <a:ext cx="604462" cy="845073"/>
          </a:xfrm>
          <a:prstGeom prst="rect">
            <a:avLst/>
          </a:prstGeom>
        </p:spPr>
      </p:pic>
      <p:sp>
        <p:nvSpPr>
          <p:cNvPr id="12" name="Rectangle 11">
            <a:extLst>
              <a:ext uri="{FF2B5EF4-FFF2-40B4-BE49-F238E27FC236}">
                <a16:creationId xmlns:a16="http://schemas.microsoft.com/office/drawing/2014/main" id="{7621A423-EBFD-4C56-8AEA-89F4FBF89098}"/>
              </a:ext>
            </a:extLst>
          </p:cNvPr>
          <p:cNvSpPr/>
          <p:nvPr/>
        </p:nvSpPr>
        <p:spPr>
          <a:xfrm>
            <a:off x="355042" y="1184863"/>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sp>
        <p:nvSpPr>
          <p:cNvPr id="13" name="Rectangle 12">
            <a:extLst>
              <a:ext uri="{FF2B5EF4-FFF2-40B4-BE49-F238E27FC236}">
                <a16:creationId xmlns:a16="http://schemas.microsoft.com/office/drawing/2014/main" id="{A3B11F34-0D16-4024-B56D-AEDADC569F59}"/>
              </a:ext>
            </a:extLst>
          </p:cNvPr>
          <p:cNvSpPr/>
          <p:nvPr/>
        </p:nvSpPr>
        <p:spPr>
          <a:xfrm>
            <a:off x="202339" y="1973268"/>
            <a:ext cx="832023" cy="276999"/>
          </a:xfrm>
          <a:prstGeom prst="rect">
            <a:avLst/>
          </a:prstGeom>
          <a:solidFill>
            <a:srgbClr val="0070C0">
              <a:alpha val="50000"/>
            </a:srgbClr>
          </a:solidFill>
          <a:ln w="25400">
            <a:solidFill>
              <a:schemeClr val="tx1"/>
            </a:solidFill>
          </a:ln>
        </p:spPr>
        <p:txBody>
          <a:bodyPr wrap="none">
            <a:spAutoFit/>
          </a:bodyPr>
          <a:lstStyle/>
          <a:p>
            <a:r>
              <a:rPr lang="sv-SE" sz="1200" b="1" dirty="0"/>
              <a:t>Dardanus </a:t>
            </a:r>
          </a:p>
        </p:txBody>
      </p:sp>
      <p:cxnSp>
        <p:nvCxnSpPr>
          <p:cNvPr id="14" name="Straight Arrow Connector 13">
            <a:extLst>
              <a:ext uri="{FF2B5EF4-FFF2-40B4-BE49-F238E27FC236}">
                <a16:creationId xmlns:a16="http://schemas.microsoft.com/office/drawing/2014/main" id="{1D6411F7-E350-4038-B079-56922C5B5232}"/>
              </a:ext>
            </a:extLst>
          </p:cNvPr>
          <p:cNvCxnSpPr>
            <a:cxnSpLocks/>
            <a:stCxn id="12" idx="2"/>
            <a:endCxn id="13" idx="0"/>
          </p:cNvCxnSpPr>
          <p:nvPr/>
        </p:nvCxnSpPr>
        <p:spPr>
          <a:xfrm flipH="1">
            <a:off x="618351" y="1492640"/>
            <a:ext cx="1" cy="48062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D6D72219-AEDB-492E-9CEA-46AFD4A5C9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2812" y="0"/>
            <a:ext cx="2720635" cy="225026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38BC832D-86A1-41F1-9872-98FC4790A070}"/>
              </a:ext>
            </a:extLst>
          </p:cNvPr>
          <p:cNvSpPr/>
          <p:nvPr/>
        </p:nvSpPr>
        <p:spPr>
          <a:xfrm>
            <a:off x="1201098" y="5777"/>
            <a:ext cx="2720635" cy="738664"/>
          </a:xfrm>
          <a:prstGeom prst="rect">
            <a:avLst/>
          </a:prstGeom>
        </p:spPr>
        <p:txBody>
          <a:bodyPr wrap="square">
            <a:spAutoFit/>
          </a:bodyPr>
          <a:lstStyle/>
          <a:p>
            <a:r>
              <a:rPr lang="en-US" sz="1400" b="1" dirty="0"/>
              <a:t>The strait of the </a:t>
            </a:r>
            <a:r>
              <a:rPr lang="en-US" sz="1400" b="1" dirty="0">
                <a:solidFill>
                  <a:srgbClr val="FFFF00"/>
                </a:solidFill>
              </a:rPr>
              <a:t>Dardanelles</a:t>
            </a:r>
            <a:r>
              <a:rPr lang="en-US" sz="1400" b="1" dirty="0"/>
              <a:t> (yellow) takes its name from Dardanus.</a:t>
            </a:r>
            <a:endParaRPr lang="sv-SE" sz="1400" b="1" dirty="0"/>
          </a:p>
        </p:txBody>
      </p:sp>
      <p:cxnSp>
        <p:nvCxnSpPr>
          <p:cNvPr id="20" name="Straight Arrow Connector 19">
            <a:extLst>
              <a:ext uri="{FF2B5EF4-FFF2-40B4-BE49-F238E27FC236}">
                <a16:creationId xmlns:a16="http://schemas.microsoft.com/office/drawing/2014/main" id="{11C176B6-7A3B-472D-8D56-46E002ECF2A3}"/>
              </a:ext>
            </a:extLst>
          </p:cNvPr>
          <p:cNvCxnSpPr>
            <a:cxnSpLocks/>
            <a:stCxn id="13" idx="2"/>
            <a:endCxn id="23" idx="0"/>
          </p:cNvCxnSpPr>
          <p:nvPr/>
        </p:nvCxnSpPr>
        <p:spPr>
          <a:xfrm flipH="1">
            <a:off x="618350" y="2250267"/>
            <a:ext cx="1" cy="342128"/>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8A588C5-4A27-4B30-A5A1-693CAB0D4198}"/>
              </a:ext>
            </a:extLst>
          </p:cNvPr>
          <p:cNvSpPr/>
          <p:nvPr/>
        </p:nvSpPr>
        <p:spPr>
          <a:xfrm>
            <a:off x="396174" y="2592395"/>
            <a:ext cx="444352" cy="276999"/>
          </a:xfrm>
          <a:prstGeom prst="rect">
            <a:avLst/>
          </a:prstGeom>
          <a:solidFill>
            <a:srgbClr val="0070C0">
              <a:alpha val="50000"/>
            </a:srgbClr>
          </a:solidFill>
          <a:ln w="25400">
            <a:solidFill>
              <a:schemeClr val="tx1"/>
            </a:solidFill>
          </a:ln>
        </p:spPr>
        <p:txBody>
          <a:bodyPr wrap="none">
            <a:spAutoFit/>
          </a:bodyPr>
          <a:lstStyle/>
          <a:p>
            <a:r>
              <a:rPr lang="sv-SE" sz="1200" b="1" dirty="0"/>
              <a:t>Ilus </a:t>
            </a:r>
          </a:p>
        </p:txBody>
      </p:sp>
      <p:sp>
        <p:nvSpPr>
          <p:cNvPr id="26" name="TextBox 25">
            <a:extLst>
              <a:ext uri="{FF2B5EF4-FFF2-40B4-BE49-F238E27FC236}">
                <a16:creationId xmlns:a16="http://schemas.microsoft.com/office/drawing/2014/main" id="{CB0D82B2-D3A5-4BA5-86E1-FF4AA6219A27}"/>
              </a:ext>
            </a:extLst>
          </p:cNvPr>
          <p:cNvSpPr txBox="1"/>
          <p:nvPr/>
        </p:nvSpPr>
        <p:spPr>
          <a:xfrm>
            <a:off x="1034362" y="2500062"/>
            <a:ext cx="1095172" cy="369332"/>
          </a:xfrm>
          <a:prstGeom prst="rect">
            <a:avLst/>
          </a:prstGeom>
          <a:noFill/>
        </p:spPr>
        <p:txBody>
          <a:bodyPr wrap="none" rtlCol="0">
            <a:spAutoFit/>
          </a:bodyPr>
          <a:lstStyle/>
          <a:p>
            <a:r>
              <a:rPr lang="sv-SE" b="1" dirty="0"/>
              <a:t>Built Troy</a:t>
            </a:r>
          </a:p>
        </p:txBody>
      </p:sp>
      <p:sp>
        <p:nvSpPr>
          <p:cNvPr id="28" name="Rectangle 27">
            <a:extLst>
              <a:ext uri="{FF2B5EF4-FFF2-40B4-BE49-F238E27FC236}">
                <a16:creationId xmlns:a16="http://schemas.microsoft.com/office/drawing/2014/main" id="{48BBCDF9-7574-4543-83A4-E4D199238987}"/>
              </a:ext>
            </a:extLst>
          </p:cNvPr>
          <p:cNvSpPr/>
          <p:nvPr/>
        </p:nvSpPr>
        <p:spPr>
          <a:xfrm>
            <a:off x="170150" y="3098961"/>
            <a:ext cx="896399" cy="276999"/>
          </a:xfrm>
          <a:prstGeom prst="rect">
            <a:avLst/>
          </a:prstGeom>
          <a:solidFill>
            <a:srgbClr val="0070C0">
              <a:alpha val="50000"/>
            </a:srgbClr>
          </a:solidFill>
          <a:ln w="25400">
            <a:solidFill>
              <a:schemeClr val="tx1"/>
            </a:solidFill>
          </a:ln>
        </p:spPr>
        <p:txBody>
          <a:bodyPr wrap="none">
            <a:spAutoFit/>
          </a:bodyPr>
          <a:lstStyle/>
          <a:p>
            <a:r>
              <a:rPr lang="sv-SE" sz="1200" b="1" dirty="0"/>
              <a:t>Laomedon </a:t>
            </a:r>
          </a:p>
        </p:txBody>
      </p:sp>
      <p:cxnSp>
        <p:nvCxnSpPr>
          <p:cNvPr id="29" name="Straight Arrow Connector 28">
            <a:extLst>
              <a:ext uri="{FF2B5EF4-FFF2-40B4-BE49-F238E27FC236}">
                <a16:creationId xmlns:a16="http://schemas.microsoft.com/office/drawing/2014/main" id="{1C5083AC-CFAC-41F6-B2DB-3C0E51588D31}"/>
              </a:ext>
            </a:extLst>
          </p:cNvPr>
          <p:cNvCxnSpPr>
            <a:cxnSpLocks/>
            <a:stCxn id="23" idx="2"/>
            <a:endCxn id="28" idx="0"/>
          </p:cNvCxnSpPr>
          <p:nvPr/>
        </p:nvCxnSpPr>
        <p:spPr>
          <a:xfrm>
            <a:off x="618350" y="2869394"/>
            <a:ext cx="0" cy="22956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A34721B3-C9BD-4BF1-9519-F98163887AD4}"/>
              </a:ext>
            </a:extLst>
          </p:cNvPr>
          <p:cNvSpPr/>
          <p:nvPr/>
        </p:nvSpPr>
        <p:spPr>
          <a:xfrm>
            <a:off x="1775071" y="3616933"/>
            <a:ext cx="773673" cy="276999"/>
          </a:xfrm>
          <a:prstGeom prst="rect">
            <a:avLst/>
          </a:prstGeom>
        </p:spPr>
        <p:txBody>
          <a:bodyPr wrap="none">
            <a:spAutoFit/>
          </a:bodyPr>
          <a:lstStyle/>
          <a:p>
            <a:r>
              <a:rPr lang="sv-SE" sz="1200" b="1" dirty="0"/>
              <a:t>Poseidon</a:t>
            </a:r>
          </a:p>
        </p:txBody>
      </p:sp>
      <p:pic>
        <p:nvPicPr>
          <p:cNvPr id="35" name="Picture 34">
            <a:extLst>
              <a:ext uri="{FF2B5EF4-FFF2-40B4-BE49-F238E27FC236}">
                <a16:creationId xmlns:a16="http://schemas.microsoft.com/office/drawing/2014/main" id="{FAF792B0-2964-491F-8C1D-DBCF719C9F6D}"/>
              </a:ext>
            </a:extLst>
          </p:cNvPr>
          <p:cNvPicPr>
            <a:picLocks noChangeAspect="1"/>
          </p:cNvPicPr>
          <p:nvPr/>
        </p:nvPicPr>
        <p:blipFill>
          <a:blip r:embed="rId7"/>
          <a:stretch>
            <a:fillRect/>
          </a:stretch>
        </p:blipFill>
        <p:spPr>
          <a:xfrm>
            <a:off x="2687676" y="2448783"/>
            <a:ext cx="436403" cy="1187776"/>
          </a:xfrm>
          <a:prstGeom prst="rect">
            <a:avLst/>
          </a:prstGeom>
        </p:spPr>
      </p:pic>
      <p:sp>
        <p:nvSpPr>
          <p:cNvPr id="36" name="Rectangle 35">
            <a:extLst>
              <a:ext uri="{FF2B5EF4-FFF2-40B4-BE49-F238E27FC236}">
                <a16:creationId xmlns:a16="http://schemas.microsoft.com/office/drawing/2014/main" id="{A0629F71-351B-458F-8591-C4D083559ADA}"/>
              </a:ext>
            </a:extLst>
          </p:cNvPr>
          <p:cNvSpPr/>
          <p:nvPr/>
        </p:nvSpPr>
        <p:spPr>
          <a:xfrm>
            <a:off x="2603552" y="3616933"/>
            <a:ext cx="604653" cy="276999"/>
          </a:xfrm>
          <a:prstGeom prst="rect">
            <a:avLst/>
          </a:prstGeom>
        </p:spPr>
        <p:txBody>
          <a:bodyPr wrap="none">
            <a:spAutoFit/>
          </a:bodyPr>
          <a:lstStyle/>
          <a:p>
            <a:r>
              <a:rPr lang="sv-SE" sz="1200" b="1" dirty="0"/>
              <a:t>Apollo</a:t>
            </a:r>
          </a:p>
        </p:txBody>
      </p:sp>
      <p:pic>
        <p:nvPicPr>
          <p:cNvPr id="37" name="Picture 2">
            <a:extLst>
              <a:ext uri="{FF2B5EF4-FFF2-40B4-BE49-F238E27FC236}">
                <a16:creationId xmlns:a16="http://schemas.microsoft.com/office/drawing/2014/main" id="{B6927D0A-C3E5-48AB-A2A7-32C57481AD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3013" y="2448578"/>
            <a:ext cx="802703" cy="1168355"/>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831468CB-6657-4778-B966-9A20D9707056}"/>
              </a:ext>
            </a:extLst>
          </p:cNvPr>
          <p:cNvSpPr/>
          <p:nvPr/>
        </p:nvSpPr>
        <p:spPr>
          <a:xfrm>
            <a:off x="298319" y="6300250"/>
            <a:ext cx="648063" cy="276999"/>
          </a:xfrm>
          <a:prstGeom prst="rect">
            <a:avLst/>
          </a:prstGeom>
          <a:solidFill>
            <a:srgbClr val="0070C0">
              <a:alpha val="50000"/>
            </a:srgbClr>
          </a:solidFill>
          <a:ln w="25400">
            <a:solidFill>
              <a:schemeClr val="tx1"/>
            </a:solidFill>
          </a:ln>
        </p:spPr>
        <p:txBody>
          <a:bodyPr wrap="none">
            <a:spAutoFit/>
          </a:bodyPr>
          <a:lstStyle/>
          <a:p>
            <a:r>
              <a:rPr lang="sv-SE" sz="1200" b="1" dirty="0"/>
              <a:t>Hector </a:t>
            </a:r>
          </a:p>
        </p:txBody>
      </p:sp>
      <p:sp>
        <p:nvSpPr>
          <p:cNvPr id="40" name="Rectangle 39">
            <a:extLst>
              <a:ext uri="{FF2B5EF4-FFF2-40B4-BE49-F238E27FC236}">
                <a16:creationId xmlns:a16="http://schemas.microsoft.com/office/drawing/2014/main" id="{A8803CFF-02BA-4701-9D37-4F37CCD10E39}"/>
              </a:ext>
            </a:extLst>
          </p:cNvPr>
          <p:cNvSpPr/>
          <p:nvPr/>
        </p:nvSpPr>
        <p:spPr>
          <a:xfrm>
            <a:off x="1785539" y="5819111"/>
            <a:ext cx="527901" cy="276999"/>
          </a:xfrm>
          <a:prstGeom prst="rect">
            <a:avLst/>
          </a:prstGeom>
          <a:solidFill>
            <a:srgbClr val="0070C0">
              <a:alpha val="50000"/>
            </a:srgbClr>
          </a:solidFill>
          <a:ln w="25400">
            <a:solidFill>
              <a:schemeClr val="tx1"/>
            </a:solidFill>
          </a:ln>
        </p:spPr>
        <p:txBody>
          <a:bodyPr wrap="none">
            <a:spAutoFit/>
          </a:bodyPr>
          <a:lstStyle/>
          <a:p>
            <a:r>
              <a:rPr lang="sv-SE" sz="1200" b="1" dirty="0"/>
              <a:t>Paris </a:t>
            </a:r>
          </a:p>
        </p:txBody>
      </p:sp>
      <p:sp>
        <p:nvSpPr>
          <p:cNvPr id="41" name="Rectangle 40">
            <a:extLst>
              <a:ext uri="{FF2B5EF4-FFF2-40B4-BE49-F238E27FC236}">
                <a16:creationId xmlns:a16="http://schemas.microsoft.com/office/drawing/2014/main" id="{13A98C1E-42A6-4455-A699-3948C5A82BD0}"/>
              </a:ext>
            </a:extLst>
          </p:cNvPr>
          <p:cNvSpPr/>
          <p:nvPr/>
        </p:nvSpPr>
        <p:spPr>
          <a:xfrm>
            <a:off x="2822619" y="4081264"/>
            <a:ext cx="1243097" cy="369332"/>
          </a:xfrm>
          <a:prstGeom prst="rect">
            <a:avLst/>
          </a:prstGeom>
        </p:spPr>
        <p:txBody>
          <a:bodyPr wrap="none">
            <a:spAutoFit/>
          </a:bodyPr>
          <a:lstStyle/>
          <a:p>
            <a:r>
              <a:rPr lang="sv-SE" b="1" dirty="0"/>
              <a:t>Trojan War</a:t>
            </a:r>
          </a:p>
        </p:txBody>
      </p:sp>
      <p:pic>
        <p:nvPicPr>
          <p:cNvPr id="4100" name="Picture 4" descr="See the source image">
            <a:extLst>
              <a:ext uri="{FF2B5EF4-FFF2-40B4-BE49-F238E27FC236}">
                <a16:creationId xmlns:a16="http://schemas.microsoft.com/office/drawing/2014/main" id="{FB08069C-D552-47B5-8E67-353A98CE72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68357" y="4331814"/>
            <a:ext cx="947260" cy="142089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a:extLst>
              <a:ext uri="{FF2B5EF4-FFF2-40B4-BE49-F238E27FC236}">
                <a16:creationId xmlns:a16="http://schemas.microsoft.com/office/drawing/2014/main" id="{3833AFA5-E6AE-4ADE-8D90-C00AA62A489C}"/>
              </a:ext>
            </a:extLst>
          </p:cNvPr>
          <p:cNvCxnSpPr>
            <a:cxnSpLocks/>
            <a:stCxn id="59" idx="2"/>
            <a:endCxn id="42" idx="0"/>
          </p:cNvCxnSpPr>
          <p:nvPr/>
        </p:nvCxnSpPr>
        <p:spPr>
          <a:xfrm>
            <a:off x="629825" y="3914292"/>
            <a:ext cx="52168" cy="42546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44E9E52-58E7-4E73-B801-E422454EFEE0}"/>
              </a:ext>
            </a:extLst>
          </p:cNvPr>
          <p:cNvCxnSpPr>
            <a:cxnSpLocks/>
            <a:stCxn id="59" idx="2"/>
            <a:endCxn id="4100" idx="0"/>
          </p:cNvCxnSpPr>
          <p:nvPr/>
        </p:nvCxnSpPr>
        <p:spPr>
          <a:xfrm>
            <a:off x="629825" y="3914292"/>
            <a:ext cx="1412162" cy="41752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4102" name="Picture 6" descr="See the source image">
            <a:extLst>
              <a:ext uri="{FF2B5EF4-FFF2-40B4-BE49-F238E27FC236}">
                <a16:creationId xmlns:a16="http://schemas.microsoft.com/office/drawing/2014/main" id="{0325CF9E-6BED-47B5-99E7-BBFB6FD4B0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3910" y="4376130"/>
            <a:ext cx="3444366" cy="245863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About Hippomenes of Greek Mythology">
            <a:extLst>
              <a:ext uri="{FF2B5EF4-FFF2-40B4-BE49-F238E27FC236}">
                <a16:creationId xmlns:a16="http://schemas.microsoft.com/office/drawing/2014/main" id="{46D159CA-6081-4C0E-B4C3-DB014618110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0292" y="6343407"/>
            <a:ext cx="593618" cy="508816"/>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8871EF03-326F-4D5F-91A1-0F5B9B381161}"/>
              </a:ext>
            </a:extLst>
          </p:cNvPr>
          <p:cNvSpPr/>
          <p:nvPr/>
        </p:nvSpPr>
        <p:spPr>
          <a:xfrm>
            <a:off x="332307" y="3637293"/>
            <a:ext cx="595035" cy="276999"/>
          </a:xfrm>
          <a:prstGeom prst="rect">
            <a:avLst/>
          </a:prstGeom>
          <a:solidFill>
            <a:srgbClr val="0070C0">
              <a:alpha val="50000"/>
            </a:srgbClr>
          </a:solidFill>
          <a:ln w="25400">
            <a:solidFill>
              <a:schemeClr val="tx1"/>
            </a:solidFill>
          </a:ln>
        </p:spPr>
        <p:txBody>
          <a:bodyPr wrap="none">
            <a:spAutoFit/>
          </a:bodyPr>
          <a:lstStyle/>
          <a:p>
            <a:r>
              <a:rPr lang="sv-SE" sz="1200" b="1" dirty="0"/>
              <a:t>Priam </a:t>
            </a:r>
          </a:p>
        </p:txBody>
      </p:sp>
      <p:cxnSp>
        <p:nvCxnSpPr>
          <p:cNvPr id="60" name="Straight Arrow Connector 59">
            <a:extLst>
              <a:ext uri="{FF2B5EF4-FFF2-40B4-BE49-F238E27FC236}">
                <a16:creationId xmlns:a16="http://schemas.microsoft.com/office/drawing/2014/main" id="{DE9B814F-8429-4226-97E7-EF0863E79A78}"/>
              </a:ext>
            </a:extLst>
          </p:cNvPr>
          <p:cNvCxnSpPr>
            <a:cxnSpLocks/>
            <a:stCxn id="28" idx="2"/>
            <a:endCxn id="59" idx="0"/>
          </p:cNvCxnSpPr>
          <p:nvPr/>
        </p:nvCxnSpPr>
        <p:spPr>
          <a:xfrm>
            <a:off x="618350" y="3375960"/>
            <a:ext cx="11475" cy="26133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70A4AE9C-D521-4727-A2C3-622342237148}"/>
              </a:ext>
            </a:extLst>
          </p:cNvPr>
          <p:cNvPicPr>
            <a:picLocks noChangeAspect="1"/>
          </p:cNvPicPr>
          <p:nvPr/>
        </p:nvPicPr>
        <p:blipFill>
          <a:blip r:embed="rId12"/>
          <a:stretch>
            <a:fillRect/>
          </a:stretch>
        </p:blipFill>
        <p:spPr>
          <a:xfrm>
            <a:off x="9563403" y="141813"/>
            <a:ext cx="634917" cy="1403067"/>
          </a:xfrm>
          <a:prstGeom prst="rect">
            <a:avLst/>
          </a:prstGeom>
        </p:spPr>
      </p:pic>
      <p:sp>
        <p:nvSpPr>
          <p:cNvPr id="68" name="Rectangle 67">
            <a:extLst>
              <a:ext uri="{FF2B5EF4-FFF2-40B4-BE49-F238E27FC236}">
                <a16:creationId xmlns:a16="http://schemas.microsoft.com/office/drawing/2014/main" id="{9A9A39C8-BC31-4D32-88CA-38B62963A115}"/>
              </a:ext>
            </a:extLst>
          </p:cNvPr>
          <p:cNvSpPr/>
          <p:nvPr/>
        </p:nvSpPr>
        <p:spPr>
          <a:xfrm>
            <a:off x="9490733" y="1424594"/>
            <a:ext cx="830164" cy="276999"/>
          </a:xfrm>
          <a:prstGeom prst="rect">
            <a:avLst/>
          </a:prstGeom>
        </p:spPr>
        <p:txBody>
          <a:bodyPr wrap="none">
            <a:spAutoFit/>
          </a:bodyPr>
          <a:lstStyle/>
          <a:p>
            <a:r>
              <a:rPr lang="sv-SE" sz="1200" b="1" dirty="0"/>
              <a:t>Aphrodite</a:t>
            </a:r>
          </a:p>
        </p:txBody>
      </p:sp>
      <p:pic>
        <p:nvPicPr>
          <p:cNvPr id="69" name="Picture 68">
            <a:extLst>
              <a:ext uri="{FF2B5EF4-FFF2-40B4-BE49-F238E27FC236}">
                <a16:creationId xmlns:a16="http://schemas.microsoft.com/office/drawing/2014/main" id="{E020CCCF-E1E4-4982-A455-441CA223D5E5}"/>
              </a:ext>
            </a:extLst>
          </p:cNvPr>
          <p:cNvPicPr>
            <a:picLocks noChangeAspect="1"/>
          </p:cNvPicPr>
          <p:nvPr/>
        </p:nvPicPr>
        <p:blipFill>
          <a:blip r:embed="rId5"/>
          <a:stretch>
            <a:fillRect/>
          </a:stretch>
        </p:blipFill>
        <p:spPr>
          <a:xfrm>
            <a:off x="11225061" y="0"/>
            <a:ext cx="966939" cy="1324856"/>
          </a:xfrm>
          <a:prstGeom prst="rect">
            <a:avLst/>
          </a:prstGeom>
        </p:spPr>
      </p:pic>
      <p:sp>
        <p:nvSpPr>
          <p:cNvPr id="70" name="Rectangle 69">
            <a:extLst>
              <a:ext uri="{FF2B5EF4-FFF2-40B4-BE49-F238E27FC236}">
                <a16:creationId xmlns:a16="http://schemas.microsoft.com/office/drawing/2014/main" id="{37042A70-9E15-4D7E-BEA8-74C62228A99C}"/>
              </a:ext>
            </a:extLst>
          </p:cNvPr>
          <p:cNvSpPr/>
          <p:nvPr/>
        </p:nvSpPr>
        <p:spPr>
          <a:xfrm>
            <a:off x="11391163" y="1428995"/>
            <a:ext cx="477310" cy="276999"/>
          </a:xfrm>
          <a:prstGeom prst="rect">
            <a:avLst/>
          </a:prstGeom>
        </p:spPr>
        <p:txBody>
          <a:bodyPr wrap="none">
            <a:spAutoFit/>
          </a:bodyPr>
          <a:lstStyle/>
          <a:p>
            <a:r>
              <a:rPr lang="sv-SE" sz="1200" b="1" dirty="0"/>
              <a:t>Zeus</a:t>
            </a:r>
          </a:p>
        </p:txBody>
      </p:sp>
      <p:pic>
        <p:nvPicPr>
          <p:cNvPr id="71" name="Picture 70">
            <a:extLst>
              <a:ext uri="{FF2B5EF4-FFF2-40B4-BE49-F238E27FC236}">
                <a16:creationId xmlns:a16="http://schemas.microsoft.com/office/drawing/2014/main" id="{AC84AA8F-3416-46AB-9CDE-37EAD2D803EA}"/>
              </a:ext>
            </a:extLst>
          </p:cNvPr>
          <p:cNvPicPr>
            <a:picLocks noChangeAspect="1"/>
          </p:cNvPicPr>
          <p:nvPr/>
        </p:nvPicPr>
        <p:blipFill>
          <a:blip r:embed="rId7"/>
          <a:stretch>
            <a:fillRect/>
          </a:stretch>
        </p:blipFill>
        <p:spPr>
          <a:xfrm>
            <a:off x="10679274" y="45480"/>
            <a:ext cx="524073" cy="1397922"/>
          </a:xfrm>
          <a:prstGeom prst="rect">
            <a:avLst/>
          </a:prstGeom>
        </p:spPr>
      </p:pic>
      <p:sp>
        <p:nvSpPr>
          <p:cNvPr id="72" name="Rectangle 71">
            <a:extLst>
              <a:ext uri="{FF2B5EF4-FFF2-40B4-BE49-F238E27FC236}">
                <a16:creationId xmlns:a16="http://schemas.microsoft.com/office/drawing/2014/main" id="{46D64ABE-11F3-4628-A1DD-3233A7EFC96B}"/>
              </a:ext>
            </a:extLst>
          </p:cNvPr>
          <p:cNvSpPr/>
          <p:nvPr/>
        </p:nvSpPr>
        <p:spPr>
          <a:xfrm>
            <a:off x="10726037" y="1470498"/>
            <a:ext cx="604653" cy="276999"/>
          </a:xfrm>
          <a:prstGeom prst="rect">
            <a:avLst/>
          </a:prstGeom>
        </p:spPr>
        <p:txBody>
          <a:bodyPr wrap="none">
            <a:spAutoFit/>
          </a:bodyPr>
          <a:lstStyle/>
          <a:p>
            <a:r>
              <a:rPr lang="sv-SE" sz="1200" b="1" dirty="0"/>
              <a:t>Apollo</a:t>
            </a:r>
          </a:p>
        </p:txBody>
      </p:sp>
      <p:pic>
        <p:nvPicPr>
          <p:cNvPr id="73" name="Picture 72">
            <a:extLst>
              <a:ext uri="{FF2B5EF4-FFF2-40B4-BE49-F238E27FC236}">
                <a16:creationId xmlns:a16="http://schemas.microsoft.com/office/drawing/2014/main" id="{D7748644-742F-4CC2-948A-1C654540825E}"/>
              </a:ext>
            </a:extLst>
          </p:cNvPr>
          <p:cNvPicPr>
            <a:picLocks noChangeAspect="1"/>
          </p:cNvPicPr>
          <p:nvPr/>
        </p:nvPicPr>
        <p:blipFill>
          <a:blip r:embed="rId13"/>
          <a:stretch>
            <a:fillRect/>
          </a:stretch>
        </p:blipFill>
        <p:spPr>
          <a:xfrm>
            <a:off x="10186989" y="84070"/>
            <a:ext cx="608938" cy="1422220"/>
          </a:xfrm>
          <a:prstGeom prst="rect">
            <a:avLst/>
          </a:prstGeom>
        </p:spPr>
      </p:pic>
      <p:sp>
        <p:nvSpPr>
          <p:cNvPr id="74" name="Rectangle 73">
            <a:extLst>
              <a:ext uri="{FF2B5EF4-FFF2-40B4-BE49-F238E27FC236}">
                <a16:creationId xmlns:a16="http://schemas.microsoft.com/office/drawing/2014/main" id="{72A1AB2C-7851-4B06-B054-3FFB608E4E7A}"/>
              </a:ext>
            </a:extLst>
          </p:cNvPr>
          <p:cNvSpPr/>
          <p:nvPr/>
        </p:nvSpPr>
        <p:spPr>
          <a:xfrm>
            <a:off x="10241205" y="1432872"/>
            <a:ext cx="468270" cy="276999"/>
          </a:xfrm>
          <a:prstGeom prst="rect">
            <a:avLst/>
          </a:prstGeom>
        </p:spPr>
        <p:txBody>
          <a:bodyPr wrap="none">
            <a:spAutoFit/>
          </a:bodyPr>
          <a:lstStyle/>
          <a:p>
            <a:r>
              <a:rPr lang="sv-SE" sz="1200" b="1" dirty="0"/>
              <a:t>Ares</a:t>
            </a:r>
          </a:p>
        </p:txBody>
      </p:sp>
      <p:pic>
        <p:nvPicPr>
          <p:cNvPr id="75" name="Picture 74">
            <a:extLst>
              <a:ext uri="{FF2B5EF4-FFF2-40B4-BE49-F238E27FC236}">
                <a16:creationId xmlns:a16="http://schemas.microsoft.com/office/drawing/2014/main" id="{0C3862DA-1A32-410A-98FD-9070BD5D3F7E}"/>
              </a:ext>
            </a:extLst>
          </p:cNvPr>
          <p:cNvPicPr>
            <a:picLocks noChangeAspect="1"/>
          </p:cNvPicPr>
          <p:nvPr/>
        </p:nvPicPr>
        <p:blipFill>
          <a:blip r:embed="rId14"/>
          <a:stretch>
            <a:fillRect/>
          </a:stretch>
        </p:blipFill>
        <p:spPr>
          <a:xfrm>
            <a:off x="7220123" y="239676"/>
            <a:ext cx="377074" cy="1229774"/>
          </a:xfrm>
          <a:prstGeom prst="rect">
            <a:avLst/>
          </a:prstGeom>
        </p:spPr>
      </p:pic>
      <p:sp>
        <p:nvSpPr>
          <p:cNvPr id="76" name="Rectangle 75">
            <a:extLst>
              <a:ext uri="{FF2B5EF4-FFF2-40B4-BE49-F238E27FC236}">
                <a16:creationId xmlns:a16="http://schemas.microsoft.com/office/drawing/2014/main" id="{80FC2097-076E-4FBE-9971-8A8DB3330842}"/>
              </a:ext>
            </a:extLst>
          </p:cNvPr>
          <p:cNvSpPr/>
          <p:nvPr/>
        </p:nvSpPr>
        <p:spPr>
          <a:xfrm>
            <a:off x="7220074" y="1479713"/>
            <a:ext cx="485839" cy="276999"/>
          </a:xfrm>
          <a:prstGeom prst="rect">
            <a:avLst/>
          </a:prstGeom>
        </p:spPr>
        <p:txBody>
          <a:bodyPr wrap="none">
            <a:spAutoFit/>
          </a:bodyPr>
          <a:lstStyle/>
          <a:p>
            <a:r>
              <a:rPr lang="sv-SE" sz="1200" b="1" dirty="0"/>
              <a:t>Hera</a:t>
            </a:r>
          </a:p>
        </p:txBody>
      </p:sp>
      <p:pic>
        <p:nvPicPr>
          <p:cNvPr id="77" name="Picture 76">
            <a:extLst>
              <a:ext uri="{FF2B5EF4-FFF2-40B4-BE49-F238E27FC236}">
                <a16:creationId xmlns:a16="http://schemas.microsoft.com/office/drawing/2014/main" id="{DA439FD0-C757-4671-B481-38BAC544741C}"/>
              </a:ext>
            </a:extLst>
          </p:cNvPr>
          <p:cNvPicPr>
            <a:picLocks noChangeAspect="1"/>
          </p:cNvPicPr>
          <p:nvPr/>
        </p:nvPicPr>
        <p:blipFill>
          <a:blip r:embed="rId3"/>
          <a:stretch>
            <a:fillRect/>
          </a:stretch>
        </p:blipFill>
        <p:spPr>
          <a:xfrm>
            <a:off x="6319503" y="309519"/>
            <a:ext cx="866512" cy="1183121"/>
          </a:xfrm>
          <a:prstGeom prst="rect">
            <a:avLst/>
          </a:prstGeom>
        </p:spPr>
      </p:pic>
      <p:sp>
        <p:nvSpPr>
          <p:cNvPr id="78" name="Rectangle 77">
            <a:extLst>
              <a:ext uri="{FF2B5EF4-FFF2-40B4-BE49-F238E27FC236}">
                <a16:creationId xmlns:a16="http://schemas.microsoft.com/office/drawing/2014/main" id="{E8C2ECE7-EE56-469C-A75A-798D5C39DCE1}"/>
              </a:ext>
            </a:extLst>
          </p:cNvPr>
          <p:cNvSpPr/>
          <p:nvPr/>
        </p:nvSpPr>
        <p:spPr>
          <a:xfrm>
            <a:off x="6309035" y="1480161"/>
            <a:ext cx="773673" cy="276999"/>
          </a:xfrm>
          <a:prstGeom prst="rect">
            <a:avLst/>
          </a:prstGeom>
        </p:spPr>
        <p:txBody>
          <a:bodyPr wrap="none">
            <a:spAutoFit/>
          </a:bodyPr>
          <a:lstStyle/>
          <a:p>
            <a:r>
              <a:rPr lang="sv-SE" sz="1200" b="1" dirty="0"/>
              <a:t>Poseidon</a:t>
            </a:r>
          </a:p>
        </p:txBody>
      </p:sp>
      <p:pic>
        <p:nvPicPr>
          <p:cNvPr id="79" name="Picture 78">
            <a:extLst>
              <a:ext uri="{FF2B5EF4-FFF2-40B4-BE49-F238E27FC236}">
                <a16:creationId xmlns:a16="http://schemas.microsoft.com/office/drawing/2014/main" id="{DFC2E4BA-64F8-4542-8AE5-DFB655872A85}"/>
              </a:ext>
            </a:extLst>
          </p:cNvPr>
          <p:cNvPicPr>
            <a:picLocks noChangeAspect="1"/>
          </p:cNvPicPr>
          <p:nvPr/>
        </p:nvPicPr>
        <p:blipFill>
          <a:blip r:embed="rId15"/>
          <a:stretch>
            <a:fillRect/>
          </a:stretch>
        </p:blipFill>
        <p:spPr>
          <a:xfrm>
            <a:off x="5458176" y="244257"/>
            <a:ext cx="800854" cy="1309684"/>
          </a:xfrm>
          <a:prstGeom prst="rect">
            <a:avLst/>
          </a:prstGeom>
        </p:spPr>
      </p:pic>
      <p:sp>
        <p:nvSpPr>
          <p:cNvPr id="80" name="Rectangle 79">
            <a:extLst>
              <a:ext uri="{FF2B5EF4-FFF2-40B4-BE49-F238E27FC236}">
                <a16:creationId xmlns:a16="http://schemas.microsoft.com/office/drawing/2014/main" id="{5D0074AE-FD00-445D-9E30-01D7F3ED3BBB}"/>
              </a:ext>
            </a:extLst>
          </p:cNvPr>
          <p:cNvSpPr/>
          <p:nvPr/>
        </p:nvSpPr>
        <p:spPr>
          <a:xfrm>
            <a:off x="5638106" y="1520380"/>
            <a:ext cx="644792" cy="276999"/>
          </a:xfrm>
          <a:prstGeom prst="rect">
            <a:avLst/>
          </a:prstGeom>
        </p:spPr>
        <p:txBody>
          <a:bodyPr wrap="none">
            <a:spAutoFit/>
          </a:bodyPr>
          <a:lstStyle/>
          <a:p>
            <a:r>
              <a:rPr lang="sv-SE" sz="1200" b="1" dirty="0"/>
              <a:t>Athena</a:t>
            </a:r>
          </a:p>
        </p:txBody>
      </p:sp>
      <p:pic>
        <p:nvPicPr>
          <p:cNvPr id="81" name="Picture 80">
            <a:extLst>
              <a:ext uri="{FF2B5EF4-FFF2-40B4-BE49-F238E27FC236}">
                <a16:creationId xmlns:a16="http://schemas.microsoft.com/office/drawing/2014/main" id="{BE5BFA5A-7ECE-4370-B0D6-D2AD13300591}"/>
              </a:ext>
            </a:extLst>
          </p:cNvPr>
          <p:cNvPicPr>
            <a:picLocks noChangeAspect="1"/>
          </p:cNvPicPr>
          <p:nvPr/>
        </p:nvPicPr>
        <p:blipFill>
          <a:blip r:embed="rId16"/>
          <a:stretch>
            <a:fillRect/>
          </a:stretch>
        </p:blipFill>
        <p:spPr>
          <a:xfrm>
            <a:off x="4677771" y="210696"/>
            <a:ext cx="761338" cy="1309684"/>
          </a:xfrm>
          <a:prstGeom prst="rect">
            <a:avLst/>
          </a:prstGeom>
        </p:spPr>
      </p:pic>
      <p:sp>
        <p:nvSpPr>
          <p:cNvPr id="82" name="Rectangle 81">
            <a:extLst>
              <a:ext uri="{FF2B5EF4-FFF2-40B4-BE49-F238E27FC236}">
                <a16:creationId xmlns:a16="http://schemas.microsoft.com/office/drawing/2014/main" id="{42C14BF6-8207-4AB4-9024-21FF05C20C8A}"/>
              </a:ext>
            </a:extLst>
          </p:cNvPr>
          <p:cNvSpPr/>
          <p:nvPr/>
        </p:nvSpPr>
        <p:spPr>
          <a:xfrm>
            <a:off x="4801539" y="1479713"/>
            <a:ext cx="676788" cy="276999"/>
          </a:xfrm>
          <a:prstGeom prst="rect">
            <a:avLst/>
          </a:prstGeom>
        </p:spPr>
        <p:txBody>
          <a:bodyPr wrap="none">
            <a:spAutoFit/>
          </a:bodyPr>
          <a:lstStyle/>
          <a:p>
            <a:r>
              <a:rPr lang="sv-SE" sz="1200" b="1" dirty="0"/>
              <a:t>Hermes</a:t>
            </a:r>
          </a:p>
        </p:txBody>
      </p:sp>
      <p:pic>
        <p:nvPicPr>
          <p:cNvPr id="83" name="Picture 82">
            <a:extLst>
              <a:ext uri="{FF2B5EF4-FFF2-40B4-BE49-F238E27FC236}">
                <a16:creationId xmlns:a16="http://schemas.microsoft.com/office/drawing/2014/main" id="{6E610E16-E3EC-47DF-A48D-E9FDF67171B8}"/>
              </a:ext>
            </a:extLst>
          </p:cNvPr>
          <p:cNvPicPr>
            <a:picLocks noChangeAspect="1"/>
          </p:cNvPicPr>
          <p:nvPr/>
        </p:nvPicPr>
        <p:blipFill>
          <a:blip r:embed="rId17"/>
          <a:stretch>
            <a:fillRect/>
          </a:stretch>
        </p:blipFill>
        <p:spPr>
          <a:xfrm>
            <a:off x="3962513" y="333813"/>
            <a:ext cx="717014" cy="1109589"/>
          </a:xfrm>
          <a:prstGeom prst="rect">
            <a:avLst/>
          </a:prstGeom>
        </p:spPr>
      </p:pic>
      <p:sp>
        <p:nvSpPr>
          <p:cNvPr id="84" name="Rectangle 83">
            <a:extLst>
              <a:ext uri="{FF2B5EF4-FFF2-40B4-BE49-F238E27FC236}">
                <a16:creationId xmlns:a16="http://schemas.microsoft.com/office/drawing/2014/main" id="{53B02B8D-7E24-4F1B-BF59-23703F970FA6}"/>
              </a:ext>
            </a:extLst>
          </p:cNvPr>
          <p:cNvSpPr/>
          <p:nvPr/>
        </p:nvSpPr>
        <p:spPr>
          <a:xfrm>
            <a:off x="3851188" y="1505275"/>
            <a:ext cx="934743" cy="276999"/>
          </a:xfrm>
          <a:prstGeom prst="rect">
            <a:avLst/>
          </a:prstGeom>
        </p:spPr>
        <p:txBody>
          <a:bodyPr wrap="none">
            <a:spAutoFit/>
          </a:bodyPr>
          <a:lstStyle/>
          <a:p>
            <a:r>
              <a:rPr lang="sv-SE" sz="1200" b="1" dirty="0"/>
              <a:t>Hephaestus</a:t>
            </a:r>
          </a:p>
        </p:txBody>
      </p:sp>
    </p:spTree>
    <p:extLst>
      <p:ext uri="{BB962C8B-B14F-4D97-AF65-F5344CB8AC3E}">
        <p14:creationId xmlns:p14="http://schemas.microsoft.com/office/powerpoint/2010/main" val="1971558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DEACFC-F3A0-4ACA-AB95-319A29ACDCBF}"/>
              </a:ext>
            </a:extLst>
          </p:cNvPr>
          <p:cNvPicPr>
            <a:picLocks noChangeAspect="1"/>
          </p:cNvPicPr>
          <p:nvPr/>
        </p:nvPicPr>
        <p:blipFill>
          <a:blip r:embed="rId2"/>
          <a:stretch>
            <a:fillRect/>
          </a:stretch>
        </p:blipFill>
        <p:spPr>
          <a:xfrm>
            <a:off x="0" y="4714875"/>
            <a:ext cx="1724025" cy="2143125"/>
          </a:xfrm>
          <a:prstGeom prst="rect">
            <a:avLst/>
          </a:prstGeom>
        </p:spPr>
      </p:pic>
      <p:pic>
        <p:nvPicPr>
          <p:cNvPr id="2" name="Picture 1">
            <a:extLst>
              <a:ext uri="{FF2B5EF4-FFF2-40B4-BE49-F238E27FC236}">
                <a16:creationId xmlns:a16="http://schemas.microsoft.com/office/drawing/2014/main" id="{45A327FD-719A-4BC9-8D10-EE7E8EFAF591}"/>
              </a:ext>
            </a:extLst>
          </p:cNvPr>
          <p:cNvPicPr>
            <a:picLocks noChangeAspect="1"/>
          </p:cNvPicPr>
          <p:nvPr/>
        </p:nvPicPr>
        <p:blipFill>
          <a:blip r:embed="rId3"/>
          <a:stretch>
            <a:fillRect/>
          </a:stretch>
        </p:blipFill>
        <p:spPr>
          <a:xfrm>
            <a:off x="1818968" y="0"/>
            <a:ext cx="6768059" cy="6858000"/>
          </a:xfrm>
          <a:prstGeom prst="rect">
            <a:avLst/>
          </a:prstGeom>
        </p:spPr>
      </p:pic>
      <p:pic>
        <p:nvPicPr>
          <p:cNvPr id="5" name="Picture 4">
            <a:extLst>
              <a:ext uri="{FF2B5EF4-FFF2-40B4-BE49-F238E27FC236}">
                <a16:creationId xmlns:a16="http://schemas.microsoft.com/office/drawing/2014/main" id="{8C6038DB-27EB-4BFB-A4BA-BE0BCD801247}"/>
              </a:ext>
            </a:extLst>
          </p:cNvPr>
          <p:cNvPicPr>
            <a:picLocks noChangeAspect="1"/>
          </p:cNvPicPr>
          <p:nvPr/>
        </p:nvPicPr>
        <p:blipFill>
          <a:blip r:embed="rId4"/>
          <a:stretch>
            <a:fillRect/>
          </a:stretch>
        </p:blipFill>
        <p:spPr>
          <a:xfrm>
            <a:off x="8587027" y="9525"/>
            <a:ext cx="1666875" cy="6848475"/>
          </a:xfrm>
          <a:prstGeom prst="rect">
            <a:avLst/>
          </a:prstGeom>
        </p:spPr>
      </p:pic>
      <p:pic>
        <p:nvPicPr>
          <p:cNvPr id="6" name="Picture 5">
            <a:extLst>
              <a:ext uri="{FF2B5EF4-FFF2-40B4-BE49-F238E27FC236}">
                <a16:creationId xmlns:a16="http://schemas.microsoft.com/office/drawing/2014/main" id="{29C27D8A-74C4-4A67-B886-F7C9F59DD7C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523935" y="1955718"/>
            <a:ext cx="325121" cy="325121"/>
          </a:xfrm>
          <a:prstGeom prst="rect">
            <a:avLst/>
          </a:prstGeom>
        </p:spPr>
      </p:pic>
      <p:pic>
        <p:nvPicPr>
          <p:cNvPr id="7" name="Picture 6">
            <a:extLst>
              <a:ext uri="{FF2B5EF4-FFF2-40B4-BE49-F238E27FC236}">
                <a16:creationId xmlns:a16="http://schemas.microsoft.com/office/drawing/2014/main" id="{D991E26C-7ED1-446F-9032-8398E53EB18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77876" y="2634144"/>
            <a:ext cx="325121" cy="325121"/>
          </a:xfrm>
          <a:prstGeom prst="rect">
            <a:avLst/>
          </a:prstGeom>
        </p:spPr>
      </p:pic>
      <p:pic>
        <p:nvPicPr>
          <p:cNvPr id="8" name="Picture 7">
            <a:extLst>
              <a:ext uri="{FF2B5EF4-FFF2-40B4-BE49-F238E27FC236}">
                <a16:creationId xmlns:a16="http://schemas.microsoft.com/office/drawing/2014/main" id="{3818DC19-3C88-4231-93F8-01965AF5FAE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770879" y="3266439"/>
            <a:ext cx="325121" cy="325121"/>
          </a:xfrm>
          <a:prstGeom prst="rect">
            <a:avLst/>
          </a:prstGeom>
        </p:spPr>
      </p:pic>
      <p:sp>
        <p:nvSpPr>
          <p:cNvPr id="9" name="TextBox 8">
            <a:extLst>
              <a:ext uri="{FF2B5EF4-FFF2-40B4-BE49-F238E27FC236}">
                <a16:creationId xmlns:a16="http://schemas.microsoft.com/office/drawing/2014/main" id="{6D4A5CEA-A5C3-45D6-8B14-0C2EC290CAC0}"/>
              </a:ext>
            </a:extLst>
          </p:cNvPr>
          <p:cNvSpPr txBox="1"/>
          <p:nvPr/>
        </p:nvSpPr>
        <p:spPr>
          <a:xfrm>
            <a:off x="2089857" y="4049432"/>
            <a:ext cx="596638" cy="369332"/>
          </a:xfrm>
          <a:prstGeom prst="rect">
            <a:avLst/>
          </a:prstGeom>
          <a:noFill/>
        </p:spPr>
        <p:txBody>
          <a:bodyPr wrap="none" rtlCol="0">
            <a:spAutoFit/>
          </a:bodyPr>
          <a:lstStyle/>
          <a:p>
            <a:r>
              <a:rPr lang="sv-SE" b="1" dirty="0"/>
              <a:t>Troy</a:t>
            </a:r>
          </a:p>
        </p:txBody>
      </p:sp>
      <p:pic>
        <p:nvPicPr>
          <p:cNvPr id="10" name="Picture 9">
            <a:extLst>
              <a:ext uri="{FF2B5EF4-FFF2-40B4-BE49-F238E27FC236}">
                <a16:creationId xmlns:a16="http://schemas.microsoft.com/office/drawing/2014/main" id="{0C84E0E9-F5DB-4476-A2B4-5996722312A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686495" y="3908977"/>
            <a:ext cx="325121" cy="325121"/>
          </a:xfrm>
          <a:prstGeom prst="rect">
            <a:avLst/>
          </a:prstGeom>
        </p:spPr>
      </p:pic>
      <p:pic>
        <p:nvPicPr>
          <p:cNvPr id="11" name="Picture 10">
            <a:extLst>
              <a:ext uri="{FF2B5EF4-FFF2-40B4-BE49-F238E27FC236}">
                <a16:creationId xmlns:a16="http://schemas.microsoft.com/office/drawing/2014/main" id="{6D005476-2927-47FA-856C-7374C6368B7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38098" y="4552314"/>
            <a:ext cx="325121" cy="325121"/>
          </a:xfrm>
          <a:prstGeom prst="rect">
            <a:avLst/>
          </a:prstGeom>
        </p:spPr>
      </p:pic>
      <p:pic>
        <p:nvPicPr>
          <p:cNvPr id="12" name="Picture 11">
            <a:extLst>
              <a:ext uri="{FF2B5EF4-FFF2-40B4-BE49-F238E27FC236}">
                <a16:creationId xmlns:a16="http://schemas.microsoft.com/office/drawing/2014/main" id="{FD029455-91DF-4D5E-A4F8-51EF0B81D1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27296" y="5150700"/>
            <a:ext cx="325121" cy="325121"/>
          </a:xfrm>
          <a:prstGeom prst="rect">
            <a:avLst/>
          </a:prstGeom>
        </p:spPr>
      </p:pic>
      <p:sp>
        <p:nvSpPr>
          <p:cNvPr id="13" name="Rectangle 12">
            <a:extLst>
              <a:ext uri="{FF2B5EF4-FFF2-40B4-BE49-F238E27FC236}">
                <a16:creationId xmlns:a16="http://schemas.microsoft.com/office/drawing/2014/main" id="{A851ED22-F782-4A30-8296-BC5835B421B1}"/>
              </a:ext>
            </a:extLst>
          </p:cNvPr>
          <p:cNvSpPr/>
          <p:nvPr/>
        </p:nvSpPr>
        <p:spPr>
          <a:xfrm>
            <a:off x="3107464" y="5762377"/>
            <a:ext cx="648063" cy="276999"/>
          </a:xfrm>
          <a:prstGeom prst="rect">
            <a:avLst/>
          </a:prstGeom>
          <a:solidFill>
            <a:srgbClr val="0070C0">
              <a:alpha val="50000"/>
            </a:srgbClr>
          </a:solidFill>
          <a:ln w="25400">
            <a:solidFill>
              <a:schemeClr val="tx1"/>
            </a:solidFill>
          </a:ln>
        </p:spPr>
        <p:txBody>
          <a:bodyPr wrap="none">
            <a:spAutoFit/>
          </a:bodyPr>
          <a:lstStyle/>
          <a:p>
            <a:r>
              <a:rPr lang="sv-SE" sz="1200" b="1" dirty="0"/>
              <a:t>Hector </a:t>
            </a:r>
          </a:p>
        </p:txBody>
      </p:sp>
      <p:sp>
        <p:nvSpPr>
          <p:cNvPr id="14" name="Rectangle 13">
            <a:extLst>
              <a:ext uri="{FF2B5EF4-FFF2-40B4-BE49-F238E27FC236}">
                <a16:creationId xmlns:a16="http://schemas.microsoft.com/office/drawing/2014/main" id="{AEC0F6AE-12E5-4CCE-8190-00344494A756}"/>
              </a:ext>
            </a:extLst>
          </p:cNvPr>
          <p:cNvSpPr/>
          <p:nvPr/>
        </p:nvSpPr>
        <p:spPr>
          <a:xfrm>
            <a:off x="3884426" y="5762377"/>
            <a:ext cx="527901" cy="276999"/>
          </a:xfrm>
          <a:prstGeom prst="rect">
            <a:avLst/>
          </a:prstGeom>
          <a:solidFill>
            <a:srgbClr val="0070C0">
              <a:alpha val="50000"/>
            </a:srgbClr>
          </a:solidFill>
          <a:ln w="25400">
            <a:solidFill>
              <a:schemeClr val="tx1"/>
            </a:solidFill>
          </a:ln>
        </p:spPr>
        <p:txBody>
          <a:bodyPr wrap="none">
            <a:spAutoFit/>
          </a:bodyPr>
          <a:lstStyle/>
          <a:p>
            <a:r>
              <a:rPr lang="sv-SE" sz="1200" b="1" dirty="0"/>
              <a:t>Paris </a:t>
            </a:r>
          </a:p>
        </p:txBody>
      </p:sp>
      <p:cxnSp>
        <p:nvCxnSpPr>
          <p:cNvPr id="15" name="Straight Arrow Connector 14">
            <a:extLst>
              <a:ext uri="{FF2B5EF4-FFF2-40B4-BE49-F238E27FC236}">
                <a16:creationId xmlns:a16="http://schemas.microsoft.com/office/drawing/2014/main" id="{06597D6C-1FB9-40E8-95E0-93F08C09B59E}"/>
              </a:ext>
            </a:extLst>
          </p:cNvPr>
          <p:cNvCxnSpPr>
            <a:cxnSpLocks/>
            <a:endCxn id="13" idx="0"/>
          </p:cNvCxnSpPr>
          <p:nvPr/>
        </p:nvCxnSpPr>
        <p:spPr>
          <a:xfrm>
            <a:off x="2523935" y="5648325"/>
            <a:ext cx="907561" cy="11405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9E820A4-728E-4E5D-B55A-1B6CD8765477}"/>
              </a:ext>
            </a:extLst>
          </p:cNvPr>
          <p:cNvCxnSpPr>
            <a:cxnSpLocks/>
            <a:endCxn id="14" idx="0"/>
          </p:cNvCxnSpPr>
          <p:nvPr/>
        </p:nvCxnSpPr>
        <p:spPr>
          <a:xfrm>
            <a:off x="2523935" y="5648325"/>
            <a:ext cx="1624442" cy="11405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282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22051B6-8C8E-4A92-B97C-E6EBBE58BE10}"/>
              </a:ext>
            </a:extLst>
          </p:cNvPr>
          <p:cNvPicPr>
            <a:picLocks noChangeAspect="1"/>
          </p:cNvPicPr>
          <p:nvPr/>
        </p:nvPicPr>
        <p:blipFill>
          <a:blip r:embed="rId2"/>
          <a:stretch>
            <a:fillRect/>
          </a:stretch>
        </p:blipFill>
        <p:spPr>
          <a:xfrm>
            <a:off x="5676608" y="149695"/>
            <a:ext cx="804067" cy="1240664"/>
          </a:xfrm>
          <a:prstGeom prst="rect">
            <a:avLst/>
          </a:prstGeom>
        </p:spPr>
      </p:pic>
      <p:pic>
        <p:nvPicPr>
          <p:cNvPr id="2" name="Picture 2" descr="Argos is located in Greece">
            <a:extLst>
              <a:ext uri="{FF2B5EF4-FFF2-40B4-BE49-F238E27FC236}">
                <a16:creationId xmlns:a16="http://schemas.microsoft.com/office/drawing/2014/main" id="{2D9F751B-2846-4531-A5BD-845AECE2B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4B0444A-92C4-407B-8C50-4AC598A09CA7}"/>
              </a:ext>
            </a:extLst>
          </p:cNvPr>
          <p:cNvSpPr/>
          <p:nvPr/>
        </p:nvSpPr>
        <p:spPr>
          <a:xfrm>
            <a:off x="8674446" y="1956333"/>
            <a:ext cx="635110" cy="276999"/>
          </a:xfrm>
          <a:prstGeom prst="rect">
            <a:avLst/>
          </a:prstGeom>
        </p:spPr>
        <p:txBody>
          <a:bodyPr wrap="none">
            <a:spAutoFit/>
          </a:bodyPr>
          <a:lstStyle/>
          <a:p>
            <a:r>
              <a:rPr lang="sv-SE" sz="1200" dirty="0"/>
              <a:t>Thebes</a:t>
            </a:r>
          </a:p>
        </p:txBody>
      </p:sp>
      <p:sp>
        <p:nvSpPr>
          <p:cNvPr id="4" name="Rectangle 3">
            <a:extLst>
              <a:ext uri="{FF2B5EF4-FFF2-40B4-BE49-F238E27FC236}">
                <a16:creationId xmlns:a16="http://schemas.microsoft.com/office/drawing/2014/main" id="{3793791A-CF1E-4347-A942-1006F0EF34F2}"/>
              </a:ext>
            </a:extLst>
          </p:cNvPr>
          <p:cNvSpPr/>
          <p:nvPr/>
        </p:nvSpPr>
        <p:spPr>
          <a:xfrm>
            <a:off x="9049244" y="2138998"/>
            <a:ext cx="619978" cy="276999"/>
          </a:xfrm>
          <a:prstGeom prst="rect">
            <a:avLst/>
          </a:prstGeom>
        </p:spPr>
        <p:txBody>
          <a:bodyPr wrap="none">
            <a:spAutoFit/>
          </a:bodyPr>
          <a:lstStyle/>
          <a:p>
            <a:r>
              <a:rPr lang="sv-SE" sz="1200" dirty="0"/>
              <a:t>Athens</a:t>
            </a:r>
          </a:p>
        </p:txBody>
      </p:sp>
      <p:sp>
        <p:nvSpPr>
          <p:cNvPr id="5" name="Rectangle 4">
            <a:extLst>
              <a:ext uri="{FF2B5EF4-FFF2-40B4-BE49-F238E27FC236}">
                <a16:creationId xmlns:a16="http://schemas.microsoft.com/office/drawing/2014/main" id="{3356A0BD-DE4B-4DAD-A352-5322E1910FB8}"/>
              </a:ext>
            </a:extLst>
          </p:cNvPr>
          <p:cNvSpPr/>
          <p:nvPr/>
        </p:nvSpPr>
        <p:spPr>
          <a:xfrm>
            <a:off x="7516582" y="2361874"/>
            <a:ext cx="769763" cy="276999"/>
          </a:xfrm>
          <a:prstGeom prst="rect">
            <a:avLst/>
          </a:prstGeom>
        </p:spPr>
        <p:txBody>
          <a:bodyPr wrap="none">
            <a:spAutoFit/>
          </a:bodyPr>
          <a:lstStyle/>
          <a:p>
            <a:r>
              <a:rPr lang="sv-SE" sz="1200" dirty="0"/>
              <a:t>Pisa (Elis)</a:t>
            </a:r>
          </a:p>
        </p:txBody>
      </p:sp>
      <p:sp>
        <p:nvSpPr>
          <p:cNvPr id="6" name="Rectangle 5">
            <a:extLst>
              <a:ext uri="{FF2B5EF4-FFF2-40B4-BE49-F238E27FC236}">
                <a16:creationId xmlns:a16="http://schemas.microsoft.com/office/drawing/2014/main" id="{4E0FDA64-2BA0-4582-9C34-6F191EA1481F}"/>
              </a:ext>
            </a:extLst>
          </p:cNvPr>
          <p:cNvSpPr/>
          <p:nvPr/>
        </p:nvSpPr>
        <p:spPr>
          <a:xfrm>
            <a:off x="9669222" y="3820601"/>
            <a:ext cx="519951" cy="276999"/>
          </a:xfrm>
          <a:prstGeom prst="rect">
            <a:avLst/>
          </a:prstGeom>
        </p:spPr>
        <p:txBody>
          <a:bodyPr wrap="none">
            <a:spAutoFit/>
          </a:bodyPr>
          <a:lstStyle/>
          <a:p>
            <a:r>
              <a:rPr lang="sv-SE" sz="1200" dirty="0"/>
              <a:t>Crete</a:t>
            </a:r>
          </a:p>
        </p:txBody>
      </p:sp>
      <p:sp>
        <p:nvSpPr>
          <p:cNvPr id="7" name="Rectangle 6">
            <a:extLst>
              <a:ext uri="{FF2B5EF4-FFF2-40B4-BE49-F238E27FC236}">
                <a16:creationId xmlns:a16="http://schemas.microsoft.com/office/drawing/2014/main" id="{07C3DD67-F531-45AE-962E-09348DB4F2D7}"/>
              </a:ext>
            </a:extLst>
          </p:cNvPr>
          <p:cNvSpPr/>
          <p:nvPr/>
        </p:nvSpPr>
        <p:spPr>
          <a:xfrm>
            <a:off x="7994638" y="2700705"/>
            <a:ext cx="1396729" cy="369332"/>
          </a:xfrm>
          <a:prstGeom prst="rect">
            <a:avLst/>
          </a:prstGeom>
        </p:spPr>
        <p:txBody>
          <a:bodyPr wrap="none">
            <a:spAutoFit/>
          </a:bodyPr>
          <a:lstStyle/>
          <a:p>
            <a:r>
              <a:rPr lang="sv-SE" dirty="0">
                <a:solidFill>
                  <a:srgbClr val="7030A0"/>
                </a:solidFill>
              </a:rPr>
              <a:t>Peloponnese</a:t>
            </a:r>
          </a:p>
        </p:txBody>
      </p:sp>
      <p:sp>
        <p:nvSpPr>
          <p:cNvPr id="8" name="Rectangle 7">
            <a:extLst>
              <a:ext uri="{FF2B5EF4-FFF2-40B4-BE49-F238E27FC236}">
                <a16:creationId xmlns:a16="http://schemas.microsoft.com/office/drawing/2014/main" id="{E016BB65-098B-409E-8AA2-1C6B5000A79B}"/>
              </a:ext>
            </a:extLst>
          </p:cNvPr>
          <p:cNvSpPr/>
          <p:nvPr/>
        </p:nvSpPr>
        <p:spPr>
          <a:xfrm>
            <a:off x="7343082" y="1754574"/>
            <a:ext cx="684611" cy="276999"/>
          </a:xfrm>
          <a:prstGeom prst="rect">
            <a:avLst/>
          </a:prstGeom>
        </p:spPr>
        <p:txBody>
          <a:bodyPr wrap="none">
            <a:spAutoFit/>
          </a:bodyPr>
          <a:lstStyle/>
          <a:p>
            <a:r>
              <a:rPr lang="sv-SE" sz="1200" dirty="0"/>
              <a:t>Calydon</a:t>
            </a:r>
          </a:p>
        </p:txBody>
      </p:sp>
      <p:sp>
        <p:nvSpPr>
          <p:cNvPr id="9" name="Rectangle 8">
            <a:extLst>
              <a:ext uri="{FF2B5EF4-FFF2-40B4-BE49-F238E27FC236}">
                <a16:creationId xmlns:a16="http://schemas.microsoft.com/office/drawing/2014/main" id="{B98FD9F0-E89E-4AD3-A440-33A825D28A50}"/>
              </a:ext>
            </a:extLst>
          </p:cNvPr>
          <p:cNvSpPr/>
          <p:nvPr/>
        </p:nvSpPr>
        <p:spPr>
          <a:xfrm>
            <a:off x="8714703" y="1347603"/>
            <a:ext cx="546945" cy="276999"/>
          </a:xfrm>
          <a:prstGeom prst="rect">
            <a:avLst/>
          </a:prstGeom>
        </p:spPr>
        <p:txBody>
          <a:bodyPr wrap="none">
            <a:spAutoFit/>
          </a:bodyPr>
          <a:lstStyle/>
          <a:p>
            <a:r>
              <a:rPr lang="sv-SE" sz="1200" dirty="0"/>
              <a:t>Iolcus</a:t>
            </a:r>
          </a:p>
        </p:txBody>
      </p:sp>
      <p:sp>
        <p:nvSpPr>
          <p:cNvPr id="10" name="Oval 9">
            <a:extLst>
              <a:ext uri="{FF2B5EF4-FFF2-40B4-BE49-F238E27FC236}">
                <a16:creationId xmlns:a16="http://schemas.microsoft.com/office/drawing/2014/main" id="{A9D1A49D-1F3C-4515-8797-407E5BC91BD9}"/>
              </a:ext>
            </a:extLst>
          </p:cNvPr>
          <p:cNvSpPr/>
          <p:nvPr/>
        </p:nvSpPr>
        <p:spPr>
          <a:xfrm>
            <a:off x="8674446" y="2361874"/>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Rectangle 11">
            <a:extLst>
              <a:ext uri="{FF2B5EF4-FFF2-40B4-BE49-F238E27FC236}">
                <a16:creationId xmlns:a16="http://schemas.microsoft.com/office/drawing/2014/main" id="{E2663B09-15CC-4347-AF09-7DFC80760D05}"/>
              </a:ext>
            </a:extLst>
          </p:cNvPr>
          <p:cNvSpPr/>
          <p:nvPr/>
        </p:nvSpPr>
        <p:spPr>
          <a:xfrm>
            <a:off x="8836439" y="2381636"/>
            <a:ext cx="1109856" cy="369332"/>
          </a:xfrm>
          <a:prstGeom prst="rect">
            <a:avLst/>
          </a:prstGeom>
        </p:spPr>
        <p:txBody>
          <a:bodyPr wrap="none">
            <a:spAutoFit/>
          </a:bodyPr>
          <a:lstStyle/>
          <a:p>
            <a:r>
              <a:rPr lang="sv-SE" b="1" dirty="0"/>
              <a:t>Mycenae </a:t>
            </a:r>
          </a:p>
        </p:txBody>
      </p:sp>
      <p:sp>
        <p:nvSpPr>
          <p:cNvPr id="14" name="Rectangle 13">
            <a:extLst>
              <a:ext uri="{FF2B5EF4-FFF2-40B4-BE49-F238E27FC236}">
                <a16:creationId xmlns:a16="http://schemas.microsoft.com/office/drawing/2014/main" id="{0BBE4D42-3132-4E70-BC2A-8877B27A546C}"/>
              </a:ext>
            </a:extLst>
          </p:cNvPr>
          <p:cNvSpPr/>
          <p:nvPr/>
        </p:nvSpPr>
        <p:spPr>
          <a:xfrm>
            <a:off x="0" y="0"/>
            <a:ext cx="1403782" cy="369332"/>
          </a:xfrm>
          <a:prstGeom prst="rect">
            <a:avLst/>
          </a:prstGeom>
        </p:spPr>
        <p:txBody>
          <a:bodyPr wrap="none">
            <a:spAutoFit/>
          </a:bodyPr>
          <a:lstStyle/>
          <a:p>
            <a:r>
              <a:rPr lang="sv-SE" b="1" dirty="0"/>
              <a:t>Agamemnon</a:t>
            </a:r>
          </a:p>
        </p:txBody>
      </p:sp>
      <p:pic>
        <p:nvPicPr>
          <p:cNvPr id="2050" name="Picture 2" descr="Agamemnon | Total War Wiki | Fandom">
            <a:extLst>
              <a:ext uri="{FF2B5EF4-FFF2-40B4-BE49-F238E27FC236}">
                <a16:creationId xmlns:a16="http://schemas.microsoft.com/office/drawing/2014/main" id="{7CD0EE25-EC54-4543-A3B6-72809AE89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55" y="1315651"/>
            <a:ext cx="1962150" cy="31394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worlds Characters Pelops">
            <a:extLst>
              <a:ext uri="{FF2B5EF4-FFF2-40B4-BE49-F238E27FC236}">
                <a16:creationId xmlns:a16="http://schemas.microsoft.com/office/drawing/2014/main" id="{0344760F-F9CD-4535-B39C-8812DD9DBA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5505" y="1233932"/>
            <a:ext cx="653911" cy="13045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AA4B616F-D18E-4898-85AA-BAF9760248E9}"/>
              </a:ext>
            </a:extLst>
          </p:cNvPr>
          <p:cNvPicPr>
            <a:picLocks noChangeAspect="1"/>
          </p:cNvPicPr>
          <p:nvPr/>
        </p:nvPicPr>
        <p:blipFill>
          <a:blip r:embed="rId6"/>
          <a:stretch>
            <a:fillRect/>
          </a:stretch>
        </p:blipFill>
        <p:spPr>
          <a:xfrm>
            <a:off x="6774066" y="12639"/>
            <a:ext cx="604462" cy="845073"/>
          </a:xfrm>
          <a:prstGeom prst="rect">
            <a:avLst/>
          </a:prstGeom>
        </p:spPr>
      </p:pic>
      <p:sp>
        <p:nvSpPr>
          <p:cNvPr id="20" name="Rectangle 19">
            <a:extLst>
              <a:ext uri="{FF2B5EF4-FFF2-40B4-BE49-F238E27FC236}">
                <a16:creationId xmlns:a16="http://schemas.microsoft.com/office/drawing/2014/main" id="{63334C58-2B94-4E52-90A0-00A98B6D9648}"/>
              </a:ext>
            </a:extLst>
          </p:cNvPr>
          <p:cNvSpPr/>
          <p:nvPr/>
        </p:nvSpPr>
        <p:spPr>
          <a:xfrm>
            <a:off x="6419347" y="210544"/>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sp>
        <p:nvSpPr>
          <p:cNvPr id="21" name="Rectangle 20">
            <a:extLst>
              <a:ext uri="{FF2B5EF4-FFF2-40B4-BE49-F238E27FC236}">
                <a16:creationId xmlns:a16="http://schemas.microsoft.com/office/drawing/2014/main" id="{9B63209D-67E0-4EA3-81B2-2814CB073DF8}"/>
              </a:ext>
            </a:extLst>
          </p:cNvPr>
          <p:cNvSpPr/>
          <p:nvPr/>
        </p:nvSpPr>
        <p:spPr>
          <a:xfrm>
            <a:off x="6273191" y="1055617"/>
            <a:ext cx="804066" cy="307777"/>
          </a:xfrm>
          <a:prstGeom prst="rect">
            <a:avLst/>
          </a:prstGeom>
          <a:solidFill>
            <a:srgbClr val="0070C0">
              <a:alpha val="50000"/>
            </a:srgbClr>
          </a:solidFill>
          <a:ln w="25400">
            <a:solidFill>
              <a:schemeClr val="tx1"/>
            </a:solidFill>
          </a:ln>
        </p:spPr>
        <p:txBody>
          <a:bodyPr wrap="none">
            <a:spAutoFit/>
          </a:bodyPr>
          <a:lstStyle/>
          <a:p>
            <a:r>
              <a:rPr lang="sv-SE" sz="1400" b="1" dirty="0"/>
              <a:t>Tantalus</a:t>
            </a:r>
          </a:p>
        </p:txBody>
      </p:sp>
      <p:cxnSp>
        <p:nvCxnSpPr>
          <p:cNvPr id="23" name="Straight Arrow Connector 22">
            <a:extLst>
              <a:ext uri="{FF2B5EF4-FFF2-40B4-BE49-F238E27FC236}">
                <a16:creationId xmlns:a16="http://schemas.microsoft.com/office/drawing/2014/main" id="{3606F653-7B4F-45B3-B184-6B41AB233BAA}"/>
              </a:ext>
            </a:extLst>
          </p:cNvPr>
          <p:cNvCxnSpPr>
            <a:cxnSpLocks/>
            <a:stCxn id="20" idx="2"/>
            <a:endCxn id="21" idx="0"/>
          </p:cNvCxnSpPr>
          <p:nvPr/>
        </p:nvCxnSpPr>
        <p:spPr>
          <a:xfrm flipH="1">
            <a:off x="6675224" y="518321"/>
            <a:ext cx="7433" cy="53729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F147F79F-83EF-4485-80EE-662B1809E853}"/>
              </a:ext>
            </a:extLst>
          </p:cNvPr>
          <p:cNvSpPr/>
          <p:nvPr/>
        </p:nvSpPr>
        <p:spPr>
          <a:xfrm>
            <a:off x="6418757" y="1862163"/>
            <a:ext cx="676211" cy="307777"/>
          </a:xfrm>
          <a:prstGeom prst="rect">
            <a:avLst/>
          </a:prstGeom>
          <a:solidFill>
            <a:srgbClr val="0070C0">
              <a:alpha val="50000"/>
            </a:srgbClr>
          </a:solidFill>
          <a:ln w="25400">
            <a:solidFill>
              <a:schemeClr val="tx1"/>
            </a:solidFill>
          </a:ln>
        </p:spPr>
        <p:txBody>
          <a:bodyPr wrap="none">
            <a:spAutoFit/>
          </a:bodyPr>
          <a:lstStyle/>
          <a:p>
            <a:r>
              <a:rPr lang="sv-SE" sz="1400" b="1" dirty="0"/>
              <a:t>Pelops</a:t>
            </a:r>
          </a:p>
        </p:txBody>
      </p:sp>
      <p:cxnSp>
        <p:nvCxnSpPr>
          <p:cNvPr id="25" name="Straight Arrow Connector 24">
            <a:extLst>
              <a:ext uri="{FF2B5EF4-FFF2-40B4-BE49-F238E27FC236}">
                <a16:creationId xmlns:a16="http://schemas.microsoft.com/office/drawing/2014/main" id="{74DB9ACA-EBB7-4079-8682-F83C961F971F}"/>
              </a:ext>
            </a:extLst>
          </p:cNvPr>
          <p:cNvCxnSpPr>
            <a:cxnSpLocks/>
            <a:stCxn id="21" idx="2"/>
            <a:endCxn id="24" idx="0"/>
          </p:cNvCxnSpPr>
          <p:nvPr/>
        </p:nvCxnSpPr>
        <p:spPr>
          <a:xfrm>
            <a:off x="6675224" y="1363394"/>
            <a:ext cx="81639" cy="49876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E74F6232-9726-4F6A-A4EB-5A999A017192}"/>
              </a:ext>
            </a:extLst>
          </p:cNvPr>
          <p:cNvSpPr/>
          <p:nvPr/>
        </p:nvSpPr>
        <p:spPr>
          <a:xfrm>
            <a:off x="5265915" y="2638873"/>
            <a:ext cx="1680052" cy="161331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9" name="Rectangle 48">
            <a:extLst>
              <a:ext uri="{FF2B5EF4-FFF2-40B4-BE49-F238E27FC236}">
                <a16:creationId xmlns:a16="http://schemas.microsoft.com/office/drawing/2014/main" id="{680C335D-0B1A-44BB-91D1-21C2C6930F12}"/>
              </a:ext>
            </a:extLst>
          </p:cNvPr>
          <p:cNvSpPr/>
          <p:nvPr/>
        </p:nvSpPr>
        <p:spPr>
          <a:xfrm>
            <a:off x="4768047" y="1871242"/>
            <a:ext cx="1095172" cy="307777"/>
          </a:xfrm>
          <a:prstGeom prst="rect">
            <a:avLst/>
          </a:prstGeom>
          <a:solidFill>
            <a:srgbClr val="FF0000">
              <a:alpha val="50000"/>
            </a:srgbClr>
          </a:solidFill>
          <a:ln w="25400">
            <a:solidFill>
              <a:schemeClr val="tx1"/>
            </a:solidFill>
          </a:ln>
        </p:spPr>
        <p:txBody>
          <a:bodyPr wrap="none">
            <a:spAutoFit/>
          </a:bodyPr>
          <a:lstStyle/>
          <a:p>
            <a:r>
              <a:rPr lang="sv-SE" sz="1400" b="1" dirty="0"/>
              <a:t>Hippodamia</a:t>
            </a:r>
          </a:p>
        </p:txBody>
      </p:sp>
      <p:cxnSp>
        <p:nvCxnSpPr>
          <p:cNvPr id="50" name="Straight Arrow Connector 49">
            <a:extLst>
              <a:ext uri="{FF2B5EF4-FFF2-40B4-BE49-F238E27FC236}">
                <a16:creationId xmlns:a16="http://schemas.microsoft.com/office/drawing/2014/main" id="{40961761-A974-4D42-968C-9649924A1CBB}"/>
              </a:ext>
            </a:extLst>
          </p:cNvPr>
          <p:cNvCxnSpPr>
            <a:cxnSpLocks/>
            <a:stCxn id="49" idx="3"/>
            <a:endCxn id="18" idx="1"/>
          </p:cNvCxnSpPr>
          <p:nvPr/>
        </p:nvCxnSpPr>
        <p:spPr>
          <a:xfrm flipV="1">
            <a:off x="5863219" y="1886208"/>
            <a:ext cx="162286" cy="138923"/>
          </a:xfrm>
          <a:prstGeom prst="straightConnector1">
            <a:avLst/>
          </a:prstGeom>
          <a:ln w="38100">
            <a:solidFill>
              <a:schemeClr val="accent2"/>
            </a:solidFill>
            <a:prstDash val="solid"/>
            <a:headEnd type="oval"/>
            <a:tailEnd type="ova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62265D57-11C9-40F6-9254-E9148763C295}"/>
              </a:ext>
            </a:extLst>
          </p:cNvPr>
          <p:cNvSpPr/>
          <p:nvPr/>
        </p:nvSpPr>
        <p:spPr>
          <a:xfrm>
            <a:off x="5596980" y="2729096"/>
            <a:ext cx="676211" cy="307777"/>
          </a:xfrm>
          <a:prstGeom prst="rect">
            <a:avLst/>
          </a:prstGeom>
          <a:solidFill>
            <a:srgbClr val="0070C0">
              <a:alpha val="50000"/>
            </a:srgbClr>
          </a:solidFill>
          <a:ln w="25400">
            <a:solidFill>
              <a:schemeClr val="tx1"/>
            </a:solidFill>
          </a:ln>
        </p:spPr>
        <p:txBody>
          <a:bodyPr wrap="none">
            <a:spAutoFit/>
          </a:bodyPr>
          <a:lstStyle/>
          <a:p>
            <a:r>
              <a:rPr lang="sv-SE" sz="1400" b="1" dirty="0"/>
              <a:t>Atreus</a:t>
            </a:r>
          </a:p>
        </p:txBody>
      </p:sp>
      <p:cxnSp>
        <p:nvCxnSpPr>
          <p:cNvPr id="52" name="Straight Arrow Connector 51">
            <a:extLst>
              <a:ext uri="{FF2B5EF4-FFF2-40B4-BE49-F238E27FC236}">
                <a16:creationId xmlns:a16="http://schemas.microsoft.com/office/drawing/2014/main" id="{762B695B-6850-414D-A102-A093DAC4689C}"/>
              </a:ext>
            </a:extLst>
          </p:cNvPr>
          <p:cNvCxnSpPr>
            <a:cxnSpLocks/>
            <a:endCxn id="51" idx="0"/>
          </p:cNvCxnSpPr>
          <p:nvPr/>
        </p:nvCxnSpPr>
        <p:spPr>
          <a:xfrm flipH="1">
            <a:off x="5935086" y="1986597"/>
            <a:ext cx="12980" cy="742499"/>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FC72941-983E-4D23-A8ED-13A2891B23E5}"/>
              </a:ext>
            </a:extLst>
          </p:cNvPr>
          <p:cNvSpPr/>
          <p:nvPr/>
        </p:nvSpPr>
        <p:spPr>
          <a:xfrm>
            <a:off x="5376341" y="3352703"/>
            <a:ext cx="1133772" cy="307777"/>
          </a:xfrm>
          <a:prstGeom prst="rect">
            <a:avLst/>
          </a:prstGeom>
          <a:solidFill>
            <a:srgbClr val="0070C0">
              <a:alpha val="50000"/>
            </a:srgbClr>
          </a:solidFill>
          <a:ln w="25400">
            <a:solidFill>
              <a:schemeClr val="tx1"/>
            </a:solidFill>
          </a:ln>
        </p:spPr>
        <p:txBody>
          <a:bodyPr wrap="none">
            <a:spAutoFit/>
          </a:bodyPr>
          <a:lstStyle/>
          <a:p>
            <a:r>
              <a:rPr lang="sv-SE" sz="1400" b="1" dirty="0"/>
              <a:t>Agamemnon</a:t>
            </a:r>
          </a:p>
        </p:txBody>
      </p:sp>
      <p:cxnSp>
        <p:nvCxnSpPr>
          <p:cNvPr id="55" name="Straight Arrow Connector 54">
            <a:extLst>
              <a:ext uri="{FF2B5EF4-FFF2-40B4-BE49-F238E27FC236}">
                <a16:creationId xmlns:a16="http://schemas.microsoft.com/office/drawing/2014/main" id="{442B92F7-294C-4514-8EB1-93E75BFEBDCC}"/>
              </a:ext>
            </a:extLst>
          </p:cNvPr>
          <p:cNvCxnSpPr>
            <a:cxnSpLocks/>
            <a:stCxn id="51" idx="2"/>
            <a:endCxn id="53" idx="0"/>
          </p:cNvCxnSpPr>
          <p:nvPr/>
        </p:nvCxnSpPr>
        <p:spPr>
          <a:xfrm>
            <a:off x="5935086" y="3036873"/>
            <a:ext cx="8141" cy="31583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57" name="Picture 2" descr="Agamemnon | Total War Wiki | Fandom">
            <a:extLst>
              <a:ext uri="{FF2B5EF4-FFF2-40B4-BE49-F238E27FC236}">
                <a16:creationId xmlns:a16="http://schemas.microsoft.com/office/drawing/2014/main" id="{E40C4D42-E2DE-4E82-89C6-00838565D6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6640" y="3300767"/>
            <a:ext cx="528831" cy="846130"/>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Arrow Connector 62">
            <a:extLst>
              <a:ext uri="{FF2B5EF4-FFF2-40B4-BE49-F238E27FC236}">
                <a16:creationId xmlns:a16="http://schemas.microsoft.com/office/drawing/2014/main" id="{8FF427CF-380E-4A9A-ACB2-3C57C644F6A5}"/>
              </a:ext>
            </a:extLst>
          </p:cNvPr>
          <p:cNvCxnSpPr>
            <a:cxnSpLocks/>
            <a:stCxn id="10" idx="3"/>
            <a:endCxn id="48" idx="3"/>
          </p:cNvCxnSpPr>
          <p:nvPr/>
        </p:nvCxnSpPr>
        <p:spPr>
          <a:xfrm flipH="1">
            <a:off x="6945967" y="2496935"/>
            <a:ext cx="1755632" cy="948597"/>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2697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1878F-7E29-4B80-8955-7E933C9E892A}"/>
              </a:ext>
            </a:extLst>
          </p:cNvPr>
          <p:cNvSpPr/>
          <p:nvPr/>
        </p:nvSpPr>
        <p:spPr>
          <a:xfrm>
            <a:off x="0" y="0"/>
            <a:ext cx="1125629" cy="369332"/>
          </a:xfrm>
          <a:prstGeom prst="rect">
            <a:avLst/>
          </a:prstGeom>
        </p:spPr>
        <p:txBody>
          <a:bodyPr wrap="none">
            <a:spAutoFit/>
          </a:bodyPr>
          <a:lstStyle/>
          <a:p>
            <a:r>
              <a:rPr lang="sv-SE" b="1" dirty="0"/>
              <a:t>Menelaus</a:t>
            </a:r>
          </a:p>
        </p:txBody>
      </p:sp>
      <p:pic>
        <p:nvPicPr>
          <p:cNvPr id="3074" name="Picture 2" descr="Menelaus | Total War Wiki | Fandom">
            <a:extLst>
              <a:ext uri="{FF2B5EF4-FFF2-40B4-BE49-F238E27FC236}">
                <a16:creationId xmlns:a16="http://schemas.microsoft.com/office/drawing/2014/main" id="{60F51A1F-6011-45E4-A59C-3FC642C4A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66" y="1633591"/>
            <a:ext cx="2141520" cy="34264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erosandpsycheproject | Greek mythology art, Mythology art, Character art">
            <a:extLst>
              <a:ext uri="{FF2B5EF4-FFF2-40B4-BE49-F238E27FC236}">
                <a16:creationId xmlns:a16="http://schemas.microsoft.com/office/drawing/2014/main" id="{343A2545-4FD3-4F1B-8982-661FB733A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087" y="1334442"/>
            <a:ext cx="2141519" cy="345845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BB16B1E-E577-434B-9325-4AD0DF2AA232}"/>
              </a:ext>
            </a:extLst>
          </p:cNvPr>
          <p:cNvSpPr/>
          <p:nvPr/>
        </p:nvSpPr>
        <p:spPr>
          <a:xfrm>
            <a:off x="4261902" y="4511159"/>
            <a:ext cx="734496" cy="369332"/>
          </a:xfrm>
          <a:prstGeom prst="rect">
            <a:avLst/>
          </a:prstGeom>
        </p:spPr>
        <p:txBody>
          <a:bodyPr wrap="none">
            <a:spAutoFit/>
          </a:bodyPr>
          <a:lstStyle/>
          <a:p>
            <a:r>
              <a:rPr lang="sv-SE" dirty="0"/>
              <a:t>Helen</a:t>
            </a:r>
          </a:p>
        </p:txBody>
      </p:sp>
    </p:spTree>
    <p:extLst>
      <p:ext uri="{BB962C8B-B14F-4D97-AF65-F5344CB8AC3E}">
        <p14:creationId xmlns:p14="http://schemas.microsoft.com/office/powerpoint/2010/main" val="24205504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3531F4F-FA3F-43E6-B741-5659D6269018}"/>
              </a:ext>
            </a:extLst>
          </p:cNvPr>
          <p:cNvSpPr/>
          <p:nvPr/>
        </p:nvSpPr>
        <p:spPr>
          <a:xfrm>
            <a:off x="1" y="1310759"/>
            <a:ext cx="12191999" cy="5355312"/>
          </a:xfrm>
          <a:prstGeom prst="rect">
            <a:avLst/>
          </a:prstGeom>
        </p:spPr>
        <p:txBody>
          <a:bodyPr wrap="square">
            <a:spAutoFit/>
          </a:bodyPr>
          <a:lstStyle/>
          <a:p>
            <a:r>
              <a:rPr lang="sv-SE" b="1" dirty="0"/>
              <a:t>Palamedes</a:t>
            </a:r>
          </a:p>
          <a:p>
            <a:r>
              <a:rPr lang="en-US" dirty="0"/>
              <a:t>He joined the Greeks in the expedition against Troy.</a:t>
            </a:r>
          </a:p>
          <a:p>
            <a:r>
              <a:rPr lang="en-US" b="1" dirty="0"/>
              <a:t>Expedition against Troy</a:t>
            </a:r>
          </a:p>
          <a:p>
            <a:r>
              <a:rPr lang="en-US" dirty="0"/>
              <a:t>After </a:t>
            </a:r>
            <a:r>
              <a:rPr lang="en-US" dirty="0">
                <a:hlinkClick r:id="rId2" tooltip="Paris (mythology)"/>
              </a:rPr>
              <a:t>Paris</a:t>
            </a:r>
            <a:r>
              <a:rPr lang="en-US" dirty="0"/>
              <a:t> took </a:t>
            </a:r>
            <a:r>
              <a:rPr lang="en-US" dirty="0">
                <a:hlinkClick r:id="rId3" tooltip="Helen of Troy"/>
              </a:rPr>
              <a:t>Helen</a:t>
            </a:r>
            <a:r>
              <a:rPr lang="en-US" dirty="0"/>
              <a:t> to Troy, </a:t>
            </a:r>
            <a:r>
              <a:rPr lang="en-US" dirty="0">
                <a:hlinkClick r:id="rId4" tooltip="Agamemnon"/>
              </a:rPr>
              <a:t>Agamemnon</a:t>
            </a:r>
            <a:r>
              <a:rPr lang="en-US" dirty="0"/>
              <a:t> sent Palamedes to </a:t>
            </a:r>
            <a:r>
              <a:rPr lang="en-US" dirty="0">
                <a:hlinkClick r:id="rId5" tooltip="Ithaca"/>
              </a:rPr>
              <a:t>Ithaca</a:t>
            </a:r>
            <a:r>
              <a:rPr lang="en-US" dirty="0"/>
              <a:t> to retrieve </a:t>
            </a:r>
            <a:r>
              <a:rPr lang="en-US" dirty="0">
                <a:hlinkClick r:id="rId6" tooltip="Odysseus"/>
              </a:rPr>
              <a:t>Odysseus</a:t>
            </a:r>
            <a:r>
              <a:rPr lang="en-US" dirty="0"/>
              <a:t>, who had promised to defend the marriage of Helen and </a:t>
            </a:r>
            <a:r>
              <a:rPr lang="en-US" dirty="0">
                <a:hlinkClick r:id="rId7" tooltip="Menelaus"/>
              </a:rPr>
              <a:t>Menelaus</a:t>
            </a:r>
            <a:r>
              <a:rPr lang="en-US" dirty="0"/>
              <a:t>. Odysseus did not want to honor his oath, so he plowed his fields with an ass and an ox both hitched to the same plow, so the beasts of different sizes caused the plow to pull chaotically. Palamedes guessed what was happening and put Odysseus' son, </a:t>
            </a:r>
            <a:r>
              <a:rPr lang="en-US" dirty="0">
                <a:hlinkClick r:id="rId8" tooltip="Telemachus"/>
              </a:rPr>
              <a:t>Telemachus</a:t>
            </a:r>
            <a:r>
              <a:rPr lang="en-US" dirty="0"/>
              <a:t>, in front of the plow. Odysseus stopped working and revealed his sanity.</a:t>
            </a:r>
            <a:r>
              <a:rPr lang="en-US" baseline="30000" dirty="0">
                <a:hlinkClick r:id="rId9"/>
              </a:rPr>
              <a:t>[2]</a:t>
            </a:r>
            <a:endParaRPr lang="en-US" dirty="0"/>
          </a:p>
          <a:p>
            <a:r>
              <a:rPr lang="en-US" b="1" dirty="0"/>
              <a:t>Death</a:t>
            </a:r>
          </a:p>
          <a:p>
            <a:r>
              <a:rPr lang="en-US" dirty="0"/>
              <a:t>The ancient sources show differences in regards to the details of how Palamedes met his death. </a:t>
            </a:r>
            <a:r>
              <a:rPr lang="en-US" baseline="30000" dirty="0">
                <a:hlinkClick r:id="rId10"/>
              </a:rPr>
              <a:t>[1]</a:t>
            </a:r>
            <a:endParaRPr lang="en-US" dirty="0"/>
          </a:p>
          <a:p>
            <a:r>
              <a:rPr lang="en-US" dirty="0"/>
              <a:t>Odysseus never forgave Palamedes for ruining his attempt to stay out of the </a:t>
            </a:r>
            <a:r>
              <a:rPr lang="en-US" dirty="0">
                <a:hlinkClick r:id="rId11" tooltip="Trojan War"/>
              </a:rPr>
              <a:t>Trojan War</a:t>
            </a:r>
            <a:r>
              <a:rPr lang="en-US" dirty="0"/>
              <a:t>. When Palamedes advised the Greeks to return home, Odysseus hid gold in his tent and wrote a fake letter purportedly from </a:t>
            </a:r>
            <a:r>
              <a:rPr lang="en-US" dirty="0">
                <a:hlinkClick r:id="rId12" tooltip="Priam"/>
              </a:rPr>
              <a:t>Priam</a:t>
            </a:r>
            <a:r>
              <a:rPr lang="en-US" dirty="0"/>
              <a:t>. The letter was found and the Greeks accused him of being a traitor. Palamedes was stoned to death by the Greek army.</a:t>
            </a:r>
            <a:r>
              <a:rPr lang="en-US" baseline="30000" dirty="0">
                <a:hlinkClick r:id="rId13"/>
              </a:rPr>
              <a:t>[3]</a:t>
            </a:r>
            <a:r>
              <a:rPr lang="en-US" dirty="0"/>
              <a:t> According to other accounts, Odysseus and </a:t>
            </a:r>
            <a:r>
              <a:rPr lang="en-US" dirty="0">
                <a:hlinkClick r:id="rId14" tooltip="Diomedes"/>
              </a:rPr>
              <a:t>Diomedes</a:t>
            </a:r>
            <a:r>
              <a:rPr lang="en-US" dirty="0"/>
              <a:t> warriors drowned him during a fishing expedition.</a:t>
            </a:r>
            <a:r>
              <a:rPr lang="en-US" baseline="30000" dirty="0">
                <a:hlinkClick r:id="rId15"/>
              </a:rPr>
              <a:t>[4]</a:t>
            </a:r>
            <a:r>
              <a:rPr lang="en-US" dirty="0"/>
              <a:t> Still, another version relates that he was lured into a well in search of treasure, and then was crushed by stones. Although he is a major character in some accounts of the Trojan War, Palamedes is not mentioned in </a:t>
            </a:r>
            <a:r>
              <a:rPr lang="en-US" dirty="0">
                <a:hlinkClick r:id="rId16" tooltip="Homer"/>
              </a:rPr>
              <a:t>Homer</a:t>
            </a:r>
            <a:r>
              <a:rPr lang="en-US" dirty="0"/>
              <a:t>'s </a:t>
            </a:r>
            <a:r>
              <a:rPr lang="en-US" i="1" dirty="0">
                <a:hlinkClick r:id="rId17" tooltip="Iliad"/>
              </a:rPr>
              <a:t>Iliad</a:t>
            </a:r>
            <a:r>
              <a:rPr lang="en-US" dirty="0"/>
              <a:t>.</a:t>
            </a:r>
          </a:p>
          <a:p>
            <a:r>
              <a:rPr lang="en-US" dirty="0">
                <a:hlinkClick r:id="rId18" tooltip="Ovid"/>
              </a:rPr>
              <a:t>Ovid</a:t>
            </a:r>
            <a:r>
              <a:rPr lang="en-US" dirty="0"/>
              <a:t> discusses Palamedes' role in the </a:t>
            </a:r>
            <a:r>
              <a:rPr lang="en-US" dirty="0">
                <a:hlinkClick r:id="rId11" tooltip="Trojan War"/>
              </a:rPr>
              <a:t>Trojan War</a:t>
            </a:r>
            <a:r>
              <a:rPr lang="en-US" dirty="0"/>
              <a:t> in the </a:t>
            </a:r>
            <a:r>
              <a:rPr lang="en-US" i="1" dirty="0">
                <a:hlinkClick r:id="rId19" tooltip="Metamorphoses"/>
              </a:rPr>
              <a:t>Metamorphoses</a:t>
            </a:r>
            <a:r>
              <a:rPr lang="en-US" dirty="0"/>
              <a:t>.</a:t>
            </a:r>
            <a:r>
              <a:rPr lang="en-US" baseline="30000" dirty="0">
                <a:hlinkClick r:id="rId20"/>
              </a:rPr>
              <a:t>[5]</a:t>
            </a:r>
            <a:r>
              <a:rPr lang="en-US" dirty="0"/>
              <a:t> Palamedes' fate is described in </a:t>
            </a:r>
            <a:r>
              <a:rPr lang="en-US" dirty="0">
                <a:hlinkClick r:id="rId21" tooltip="Virgil"/>
              </a:rPr>
              <a:t>Virgil</a:t>
            </a:r>
            <a:r>
              <a:rPr lang="en-US" dirty="0"/>
              <a:t>'s </a:t>
            </a:r>
            <a:r>
              <a:rPr lang="en-US" i="1" dirty="0">
                <a:hlinkClick r:id="rId22" tooltip="Aeneid"/>
              </a:rPr>
              <a:t>Aeneid</a:t>
            </a:r>
            <a:r>
              <a:rPr lang="en-US" dirty="0"/>
              <a:t>.</a:t>
            </a:r>
            <a:r>
              <a:rPr lang="en-US" baseline="30000" dirty="0">
                <a:hlinkClick r:id="rId23"/>
              </a:rPr>
              <a:t>[6]</a:t>
            </a:r>
            <a:r>
              <a:rPr lang="en-US" dirty="0"/>
              <a:t> In the </a:t>
            </a:r>
            <a:r>
              <a:rPr lang="en-US" i="1" dirty="0">
                <a:hlinkClick r:id="rId24" tooltip="Apology (Plato)"/>
              </a:rPr>
              <a:t>Apology</a:t>
            </a:r>
            <a:r>
              <a:rPr lang="en-US" dirty="0"/>
              <a:t>, </a:t>
            </a:r>
            <a:r>
              <a:rPr lang="en-US" dirty="0">
                <a:hlinkClick r:id="rId25" tooltip="Plato"/>
              </a:rPr>
              <a:t>Plato</a:t>
            </a:r>
            <a:r>
              <a:rPr lang="en-US" dirty="0"/>
              <a:t> describes </a:t>
            </a:r>
            <a:r>
              <a:rPr lang="en-US" dirty="0">
                <a:hlinkClick r:id="rId26" tooltip="Socrates"/>
              </a:rPr>
              <a:t>Socrates</a:t>
            </a:r>
            <a:r>
              <a:rPr lang="en-US" dirty="0"/>
              <a:t> as looking forward to speaking with Palamedes after death,</a:t>
            </a:r>
            <a:r>
              <a:rPr lang="en-US" baseline="30000" dirty="0">
                <a:hlinkClick r:id="rId27"/>
              </a:rPr>
              <a:t>[7]</a:t>
            </a:r>
            <a:r>
              <a:rPr lang="en-US" dirty="0"/>
              <a:t> and intimates in the </a:t>
            </a:r>
            <a:r>
              <a:rPr lang="en-US" i="1" dirty="0">
                <a:hlinkClick r:id="rId28" tooltip="Phaedrus (dialogue)"/>
              </a:rPr>
              <a:t>Phaedrus</a:t>
            </a:r>
            <a:r>
              <a:rPr lang="en-US" dirty="0"/>
              <a:t> that Palamedes authored a work on </a:t>
            </a:r>
            <a:r>
              <a:rPr lang="en-US" dirty="0">
                <a:hlinkClick r:id="rId29" tooltip="Rhetoric"/>
              </a:rPr>
              <a:t>rhetoric</a:t>
            </a:r>
            <a:r>
              <a:rPr lang="en-US" dirty="0"/>
              <a:t>.</a:t>
            </a:r>
            <a:r>
              <a:rPr lang="en-US" baseline="30000" dirty="0">
                <a:hlinkClick r:id="rId30"/>
              </a:rPr>
              <a:t>[8]</a:t>
            </a:r>
            <a:r>
              <a:rPr lang="en-US" dirty="0"/>
              <a:t> </a:t>
            </a:r>
            <a:r>
              <a:rPr lang="en-US" dirty="0">
                <a:hlinkClick r:id="rId31" tooltip="Euripides"/>
              </a:rPr>
              <a:t>Euripides</a:t>
            </a:r>
            <a:r>
              <a:rPr lang="en-US" dirty="0"/>
              <a:t> and many other dramatists have written dramas about his fate.</a:t>
            </a:r>
          </a:p>
        </p:txBody>
      </p:sp>
      <p:sp>
        <p:nvSpPr>
          <p:cNvPr id="3" name="Rectangle 2">
            <a:extLst>
              <a:ext uri="{FF2B5EF4-FFF2-40B4-BE49-F238E27FC236}">
                <a16:creationId xmlns:a16="http://schemas.microsoft.com/office/drawing/2014/main" id="{DA1EFFF4-D652-419B-B53C-96CD908AE54A}"/>
              </a:ext>
            </a:extLst>
          </p:cNvPr>
          <p:cNvSpPr/>
          <p:nvPr/>
        </p:nvSpPr>
        <p:spPr>
          <a:xfrm>
            <a:off x="0" y="0"/>
            <a:ext cx="1220527" cy="369332"/>
          </a:xfrm>
          <a:prstGeom prst="rect">
            <a:avLst/>
          </a:prstGeom>
        </p:spPr>
        <p:txBody>
          <a:bodyPr wrap="none">
            <a:spAutoFit/>
          </a:bodyPr>
          <a:lstStyle/>
          <a:p>
            <a:r>
              <a:rPr lang="sv-SE" b="1" dirty="0"/>
              <a:t>Palamedes</a:t>
            </a:r>
            <a:endParaRPr lang="sv-SE" dirty="0"/>
          </a:p>
        </p:txBody>
      </p:sp>
    </p:spTree>
    <p:extLst>
      <p:ext uri="{BB962C8B-B14F-4D97-AF65-F5344CB8AC3E}">
        <p14:creationId xmlns:p14="http://schemas.microsoft.com/office/powerpoint/2010/main" val="4359711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8500DF-16F3-4DE4-903B-B832A9DB448F}"/>
              </a:ext>
            </a:extLst>
          </p:cNvPr>
          <p:cNvPicPr>
            <a:picLocks noChangeAspect="1"/>
          </p:cNvPicPr>
          <p:nvPr/>
        </p:nvPicPr>
        <p:blipFill>
          <a:blip r:embed="rId2"/>
          <a:stretch>
            <a:fillRect/>
          </a:stretch>
        </p:blipFill>
        <p:spPr>
          <a:xfrm>
            <a:off x="4462490" y="3039963"/>
            <a:ext cx="469308" cy="542925"/>
          </a:xfrm>
          <a:prstGeom prst="rect">
            <a:avLst/>
          </a:prstGeom>
        </p:spPr>
      </p:pic>
      <p:sp>
        <p:nvSpPr>
          <p:cNvPr id="3" name="Rectangle 2">
            <a:extLst>
              <a:ext uri="{FF2B5EF4-FFF2-40B4-BE49-F238E27FC236}">
                <a16:creationId xmlns:a16="http://schemas.microsoft.com/office/drawing/2014/main" id="{B2B40EEF-D6BC-4569-93BD-3324CEC75744}"/>
              </a:ext>
            </a:extLst>
          </p:cNvPr>
          <p:cNvSpPr/>
          <p:nvPr/>
        </p:nvSpPr>
        <p:spPr>
          <a:xfrm>
            <a:off x="0" y="0"/>
            <a:ext cx="1985095" cy="369332"/>
          </a:xfrm>
          <a:prstGeom prst="rect">
            <a:avLst/>
          </a:prstGeom>
        </p:spPr>
        <p:txBody>
          <a:bodyPr wrap="none">
            <a:spAutoFit/>
          </a:bodyPr>
          <a:lstStyle/>
          <a:p>
            <a:r>
              <a:rPr lang="sv-SE" b="1" dirty="0"/>
              <a:t>Odysseus (Ulysses)</a:t>
            </a:r>
          </a:p>
        </p:txBody>
      </p:sp>
      <p:pic>
        <p:nvPicPr>
          <p:cNvPr id="1028" name="Picture 4" descr="Odysseus | Total War Wiki | Fandom">
            <a:extLst>
              <a:ext uri="{FF2B5EF4-FFF2-40B4-BE49-F238E27FC236}">
                <a16:creationId xmlns:a16="http://schemas.microsoft.com/office/drawing/2014/main" id="{0D5176FD-C0B0-44DC-B058-6BD7F08EF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95" y="467201"/>
            <a:ext cx="1190328" cy="19045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rgos is located in Greece">
            <a:extLst>
              <a:ext uri="{FF2B5EF4-FFF2-40B4-BE49-F238E27FC236}">
                <a16:creationId xmlns:a16="http://schemas.microsoft.com/office/drawing/2014/main" id="{BF03315A-E491-4572-A411-87078B7246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91EAD7BA-295C-43BC-BAAE-79E7C80D17B5}"/>
              </a:ext>
            </a:extLst>
          </p:cNvPr>
          <p:cNvSpPr/>
          <p:nvPr/>
        </p:nvSpPr>
        <p:spPr>
          <a:xfrm>
            <a:off x="8674446" y="1956333"/>
            <a:ext cx="635110" cy="276999"/>
          </a:xfrm>
          <a:prstGeom prst="rect">
            <a:avLst/>
          </a:prstGeom>
        </p:spPr>
        <p:txBody>
          <a:bodyPr wrap="none">
            <a:spAutoFit/>
          </a:bodyPr>
          <a:lstStyle/>
          <a:p>
            <a:r>
              <a:rPr lang="sv-SE" sz="1200" dirty="0"/>
              <a:t>Thebes</a:t>
            </a:r>
          </a:p>
        </p:txBody>
      </p:sp>
      <p:sp>
        <p:nvSpPr>
          <p:cNvPr id="10" name="Rectangle 9">
            <a:extLst>
              <a:ext uri="{FF2B5EF4-FFF2-40B4-BE49-F238E27FC236}">
                <a16:creationId xmlns:a16="http://schemas.microsoft.com/office/drawing/2014/main" id="{6A017AA4-56D5-46AB-8160-4BF3015C2EFF}"/>
              </a:ext>
            </a:extLst>
          </p:cNvPr>
          <p:cNvSpPr/>
          <p:nvPr/>
        </p:nvSpPr>
        <p:spPr>
          <a:xfrm>
            <a:off x="9049244" y="2138998"/>
            <a:ext cx="619978" cy="276999"/>
          </a:xfrm>
          <a:prstGeom prst="rect">
            <a:avLst/>
          </a:prstGeom>
        </p:spPr>
        <p:txBody>
          <a:bodyPr wrap="none">
            <a:spAutoFit/>
          </a:bodyPr>
          <a:lstStyle/>
          <a:p>
            <a:r>
              <a:rPr lang="sv-SE" sz="1200" dirty="0"/>
              <a:t>Athens</a:t>
            </a:r>
          </a:p>
        </p:txBody>
      </p:sp>
      <p:sp>
        <p:nvSpPr>
          <p:cNvPr id="11" name="Rectangle 10">
            <a:extLst>
              <a:ext uri="{FF2B5EF4-FFF2-40B4-BE49-F238E27FC236}">
                <a16:creationId xmlns:a16="http://schemas.microsoft.com/office/drawing/2014/main" id="{3DEDB674-8AB5-456F-B5A9-70E4795A9560}"/>
              </a:ext>
            </a:extLst>
          </p:cNvPr>
          <p:cNvSpPr/>
          <p:nvPr/>
        </p:nvSpPr>
        <p:spPr>
          <a:xfrm>
            <a:off x="7516582" y="2361874"/>
            <a:ext cx="769763" cy="276999"/>
          </a:xfrm>
          <a:prstGeom prst="rect">
            <a:avLst/>
          </a:prstGeom>
        </p:spPr>
        <p:txBody>
          <a:bodyPr wrap="none">
            <a:spAutoFit/>
          </a:bodyPr>
          <a:lstStyle/>
          <a:p>
            <a:r>
              <a:rPr lang="sv-SE" sz="1200" dirty="0"/>
              <a:t>Pisa (Elis)</a:t>
            </a:r>
          </a:p>
        </p:txBody>
      </p:sp>
      <p:sp>
        <p:nvSpPr>
          <p:cNvPr id="12" name="Rectangle 11">
            <a:extLst>
              <a:ext uri="{FF2B5EF4-FFF2-40B4-BE49-F238E27FC236}">
                <a16:creationId xmlns:a16="http://schemas.microsoft.com/office/drawing/2014/main" id="{B18F3D04-57C3-48BD-8681-F47E4FFE9CF7}"/>
              </a:ext>
            </a:extLst>
          </p:cNvPr>
          <p:cNvSpPr/>
          <p:nvPr/>
        </p:nvSpPr>
        <p:spPr>
          <a:xfrm>
            <a:off x="9669222" y="3820601"/>
            <a:ext cx="519951" cy="276999"/>
          </a:xfrm>
          <a:prstGeom prst="rect">
            <a:avLst/>
          </a:prstGeom>
        </p:spPr>
        <p:txBody>
          <a:bodyPr wrap="none">
            <a:spAutoFit/>
          </a:bodyPr>
          <a:lstStyle/>
          <a:p>
            <a:r>
              <a:rPr lang="sv-SE" sz="1200" dirty="0"/>
              <a:t>Crete</a:t>
            </a:r>
          </a:p>
        </p:txBody>
      </p:sp>
      <p:sp>
        <p:nvSpPr>
          <p:cNvPr id="13" name="Rectangle 12">
            <a:extLst>
              <a:ext uri="{FF2B5EF4-FFF2-40B4-BE49-F238E27FC236}">
                <a16:creationId xmlns:a16="http://schemas.microsoft.com/office/drawing/2014/main" id="{49E69072-B1BA-42DC-94AC-FBD6A77F1268}"/>
              </a:ext>
            </a:extLst>
          </p:cNvPr>
          <p:cNvSpPr/>
          <p:nvPr/>
        </p:nvSpPr>
        <p:spPr>
          <a:xfrm>
            <a:off x="7994638" y="2700705"/>
            <a:ext cx="1396729" cy="369332"/>
          </a:xfrm>
          <a:prstGeom prst="rect">
            <a:avLst/>
          </a:prstGeom>
        </p:spPr>
        <p:txBody>
          <a:bodyPr wrap="none">
            <a:spAutoFit/>
          </a:bodyPr>
          <a:lstStyle/>
          <a:p>
            <a:r>
              <a:rPr lang="sv-SE" dirty="0">
                <a:solidFill>
                  <a:srgbClr val="7030A0"/>
                </a:solidFill>
              </a:rPr>
              <a:t>Peloponnese</a:t>
            </a:r>
          </a:p>
        </p:txBody>
      </p:sp>
      <p:sp>
        <p:nvSpPr>
          <p:cNvPr id="14" name="Rectangle 13">
            <a:extLst>
              <a:ext uri="{FF2B5EF4-FFF2-40B4-BE49-F238E27FC236}">
                <a16:creationId xmlns:a16="http://schemas.microsoft.com/office/drawing/2014/main" id="{6C4E08DB-1CB9-4D23-9F47-408F5EB1C8F3}"/>
              </a:ext>
            </a:extLst>
          </p:cNvPr>
          <p:cNvSpPr/>
          <p:nvPr/>
        </p:nvSpPr>
        <p:spPr>
          <a:xfrm>
            <a:off x="7343082" y="1754574"/>
            <a:ext cx="684611" cy="276999"/>
          </a:xfrm>
          <a:prstGeom prst="rect">
            <a:avLst/>
          </a:prstGeom>
        </p:spPr>
        <p:txBody>
          <a:bodyPr wrap="none">
            <a:spAutoFit/>
          </a:bodyPr>
          <a:lstStyle/>
          <a:p>
            <a:r>
              <a:rPr lang="sv-SE" sz="1200" dirty="0"/>
              <a:t>Calydon</a:t>
            </a:r>
          </a:p>
        </p:txBody>
      </p:sp>
      <p:sp>
        <p:nvSpPr>
          <p:cNvPr id="15" name="Rectangle 14">
            <a:extLst>
              <a:ext uri="{FF2B5EF4-FFF2-40B4-BE49-F238E27FC236}">
                <a16:creationId xmlns:a16="http://schemas.microsoft.com/office/drawing/2014/main" id="{4F45C146-18BD-427D-9F73-5065375639E8}"/>
              </a:ext>
            </a:extLst>
          </p:cNvPr>
          <p:cNvSpPr/>
          <p:nvPr/>
        </p:nvSpPr>
        <p:spPr>
          <a:xfrm>
            <a:off x="8714703" y="1347603"/>
            <a:ext cx="546945" cy="276999"/>
          </a:xfrm>
          <a:prstGeom prst="rect">
            <a:avLst/>
          </a:prstGeom>
        </p:spPr>
        <p:txBody>
          <a:bodyPr wrap="none">
            <a:spAutoFit/>
          </a:bodyPr>
          <a:lstStyle/>
          <a:p>
            <a:r>
              <a:rPr lang="sv-SE" sz="1200" dirty="0"/>
              <a:t>Iolcus</a:t>
            </a:r>
          </a:p>
        </p:txBody>
      </p:sp>
      <p:sp>
        <p:nvSpPr>
          <p:cNvPr id="16" name="Oval 15">
            <a:extLst>
              <a:ext uri="{FF2B5EF4-FFF2-40B4-BE49-F238E27FC236}">
                <a16:creationId xmlns:a16="http://schemas.microsoft.com/office/drawing/2014/main" id="{D548D625-1B7C-4D31-BE67-3026AE936867}"/>
              </a:ext>
            </a:extLst>
          </p:cNvPr>
          <p:cNvSpPr/>
          <p:nvPr/>
        </p:nvSpPr>
        <p:spPr>
          <a:xfrm>
            <a:off x="7647487" y="2038489"/>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a:extLst>
              <a:ext uri="{FF2B5EF4-FFF2-40B4-BE49-F238E27FC236}">
                <a16:creationId xmlns:a16="http://schemas.microsoft.com/office/drawing/2014/main" id="{2E1BA2A5-AAB2-45F1-B84F-E4D112563E02}"/>
              </a:ext>
            </a:extLst>
          </p:cNvPr>
          <p:cNvSpPr/>
          <p:nvPr/>
        </p:nvSpPr>
        <p:spPr>
          <a:xfrm>
            <a:off x="8836439" y="2381636"/>
            <a:ext cx="791883" cy="276999"/>
          </a:xfrm>
          <a:prstGeom prst="rect">
            <a:avLst/>
          </a:prstGeom>
        </p:spPr>
        <p:txBody>
          <a:bodyPr wrap="none">
            <a:spAutoFit/>
          </a:bodyPr>
          <a:lstStyle/>
          <a:p>
            <a:r>
              <a:rPr lang="sv-SE" sz="1200" dirty="0"/>
              <a:t>Mycenae </a:t>
            </a:r>
          </a:p>
        </p:txBody>
      </p:sp>
      <p:sp>
        <p:nvSpPr>
          <p:cNvPr id="18" name="Rectangle 17">
            <a:extLst>
              <a:ext uri="{FF2B5EF4-FFF2-40B4-BE49-F238E27FC236}">
                <a16:creationId xmlns:a16="http://schemas.microsoft.com/office/drawing/2014/main" id="{1B8B166A-BE39-445D-B07C-910E893199BC}"/>
              </a:ext>
            </a:extLst>
          </p:cNvPr>
          <p:cNvSpPr/>
          <p:nvPr/>
        </p:nvSpPr>
        <p:spPr>
          <a:xfrm>
            <a:off x="6875560" y="1954332"/>
            <a:ext cx="824521" cy="369332"/>
          </a:xfrm>
          <a:prstGeom prst="rect">
            <a:avLst/>
          </a:prstGeom>
        </p:spPr>
        <p:txBody>
          <a:bodyPr wrap="none">
            <a:spAutoFit/>
          </a:bodyPr>
          <a:lstStyle/>
          <a:p>
            <a:r>
              <a:rPr lang="sv-SE" b="1" dirty="0"/>
              <a:t>Ithaca </a:t>
            </a:r>
          </a:p>
        </p:txBody>
      </p:sp>
      <p:pic>
        <p:nvPicPr>
          <p:cNvPr id="19" name="Picture 18">
            <a:extLst>
              <a:ext uri="{FF2B5EF4-FFF2-40B4-BE49-F238E27FC236}">
                <a16:creationId xmlns:a16="http://schemas.microsoft.com/office/drawing/2014/main" id="{93B0FF6D-2748-4FAA-8C9D-D013DE52B0FE}"/>
              </a:ext>
            </a:extLst>
          </p:cNvPr>
          <p:cNvPicPr>
            <a:picLocks noChangeAspect="1"/>
          </p:cNvPicPr>
          <p:nvPr/>
        </p:nvPicPr>
        <p:blipFill>
          <a:blip r:embed="rId5"/>
          <a:stretch>
            <a:fillRect/>
          </a:stretch>
        </p:blipFill>
        <p:spPr>
          <a:xfrm>
            <a:off x="4669082" y="37919"/>
            <a:ext cx="761338" cy="1309684"/>
          </a:xfrm>
          <a:prstGeom prst="rect">
            <a:avLst/>
          </a:prstGeom>
        </p:spPr>
      </p:pic>
      <p:sp>
        <p:nvSpPr>
          <p:cNvPr id="21" name="Rectangle 20">
            <a:extLst>
              <a:ext uri="{FF2B5EF4-FFF2-40B4-BE49-F238E27FC236}">
                <a16:creationId xmlns:a16="http://schemas.microsoft.com/office/drawing/2014/main" id="{1F03A00E-6CBC-44EE-AE2C-FD7424A2EBD2}"/>
              </a:ext>
            </a:extLst>
          </p:cNvPr>
          <p:cNvSpPr/>
          <p:nvPr/>
        </p:nvSpPr>
        <p:spPr>
          <a:xfrm>
            <a:off x="5200651" y="1039826"/>
            <a:ext cx="760144"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Hermes</a:t>
            </a:r>
          </a:p>
        </p:txBody>
      </p:sp>
      <p:sp>
        <p:nvSpPr>
          <p:cNvPr id="22" name="Rectangle 21">
            <a:extLst>
              <a:ext uri="{FF2B5EF4-FFF2-40B4-BE49-F238E27FC236}">
                <a16:creationId xmlns:a16="http://schemas.microsoft.com/office/drawing/2014/main" id="{80B760E2-85DF-4333-A680-0898A129DE2C}"/>
              </a:ext>
            </a:extLst>
          </p:cNvPr>
          <p:cNvSpPr/>
          <p:nvPr/>
        </p:nvSpPr>
        <p:spPr>
          <a:xfrm>
            <a:off x="5116204" y="1525346"/>
            <a:ext cx="929037" cy="307777"/>
          </a:xfrm>
          <a:prstGeom prst="rect">
            <a:avLst/>
          </a:prstGeom>
          <a:solidFill>
            <a:srgbClr val="0070C0">
              <a:alpha val="50000"/>
            </a:srgbClr>
          </a:solidFill>
          <a:ln w="25400">
            <a:solidFill>
              <a:schemeClr val="tx1"/>
            </a:solidFill>
          </a:ln>
        </p:spPr>
        <p:txBody>
          <a:bodyPr wrap="none">
            <a:spAutoFit/>
          </a:bodyPr>
          <a:lstStyle/>
          <a:p>
            <a:r>
              <a:rPr lang="sv-SE" sz="1400" b="1" dirty="0"/>
              <a:t>Cephalus </a:t>
            </a:r>
          </a:p>
        </p:txBody>
      </p:sp>
      <p:cxnSp>
        <p:nvCxnSpPr>
          <p:cNvPr id="23" name="Straight Arrow Connector 22">
            <a:extLst>
              <a:ext uri="{FF2B5EF4-FFF2-40B4-BE49-F238E27FC236}">
                <a16:creationId xmlns:a16="http://schemas.microsoft.com/office/drawing/2014/main" id="{8CB1FA46-E6DA-4712-8E67-7DA5B32D3304}"/>
              </a:ext>
            </a:extLst>
          </p:cNvPr>
          <p:cNvCxnSpPr>
            <a:cxnSpLocks/>
            <a:stCxn id="21" idx="2"/>
            <a:endCxn id="22" idx="0"/>
          </p:cNvCxnSpPr>
          <p:nvPr/>
        </p:nvCxnSpPr>
        <p:spPr>
          <a:xfrm>
            <a:off x="5580723" y="1347603"/>
            <a:ext cx="0" cy="17774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DF4F43F-1120-451A-87DA-0A96D9D8346E}"/>
              </a:ext>
            </a:extLst>
          </p:cNvPr>
          <p:cNvSpPr/>
          <p:nvPr/>
        </p:nvSpPr>
        <p:spPr>
          <a:xfrm>
            <a:off x="4824239" y="2102907"/>
            <a:ext cx="845744" cy="307777"/>
          </a:xfrm>
          <a:prstGeom prst="rect">
            <a:avLst/>
          </a:prstGeom>
          <a:solidFill>
            <a:srgbClr val="0070C0">
              <a:alpha val="50000"/>
            </a:srgbClr>
          </a:solidFill>
          <a:ln w="25400">
            <a:solidFill>
              <a:schemeClr val="tx1"/>
            </a:solidFill>
          </a:ln>
        </p:spPr>
        <p:txBody>
          <a:bodyPr wrap="none">
            <a:spAutoFit/>
          </a:bodyPr>
          <a:lstStyle/>
          <a:p>
            <a:r>
              <a:rPr lang="sv-SE" sz="1400" b="1" dirty="0"/>
              <a:t>Arcesius </a:t>
            </a:r>
          </a:p>
        </p:txBody>
      </p:sp>
      <p:cxnSp>
        <p:nvCxnSpPr>
          <p:cNvPr id="28" name="Straight Arrow Connector 27">
            <a:extLst>
              <a:ext uri="{FF2B5EF4-FFF2-40B4-BE49-F238E27FC236}">
                <a16:creationId xmlns:a16="http://schemas.microsoft.com/office/drawing/2014/main" id="{06D08B09-BF54-437F-9D22-0FAA04AC1FF0}"/>
              </a:ext>
            </a:extLst>
          </p:cNvPr>
          <p:cNvCxnSpPr>
            <a:cxnSpLocks/>
            <a:stCxn id="22" idx="2"/>
            <a:endCxn id="27" idx="0"/>
          </p:cNvCxnSpPr>
          <p:nvPr/>
        </p:nvCxnSpPr>
        <p:spPr>
          <a:xfrm flipH="1">
            <a:off x="5247111" y="1833123"/>
            <a:ext cx="333612" cy="26978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A253ED1F-C8E8-4E2F-BBBE-E8DB36073694}"/>
              </a:ext>
            </a:extLst>
          </p:cNvPr>
          <p:cNvSpPr/>
          <p:nvPr/>
        </p:nvSpPr>
        <p:spPr>
          <a:xfrm>
            <a:off x="4867040" y="2659346"/>
            <a:ext cx="764376" cy="307777"/>
          </a:xfrm>
          <a:prstGeom prst="rect">
            <a:avLst/>
          </a:prstGeom>
          <a:solidFill>
            <a:srgbClr val="0070C0">
              <a:alpha val="50000"/>
            </a:srgbClr>
          </a:solidFill>
          <a:ln w="25400">
            <a:solidFill>
              <a:schemeClr val="tx1"/>
            </a:solidFill>
          </a:ln>
        </p:spPr>
        <p:txBody>
          <a:bodyPr wrap="none">
            <a:spAutoFit/>
          </a:bodyPr>
          <a:lstStyle/>
          <a:p>
            <a:r>
              <a:rPr lang="sv-SE" sz="1400" b="1" dirty="0"/>
              <a:t>Laertes </a:t>
            </a:r>
          </a:p>
        </p:txBody>
      </p:sp>
      <p:cxnSp>
        <p:nvCxnSpPr>
          <p:cNvPr id="34" name="Straight Arrow Connector 33">
            <a:extLst>
              <a:ext uri="{FF2B5EF4-FFF2-40B4-BE49-F238E27FC236}">
                <a16:creationId xmlns:a16="http://schemas.microsoft.com/office/drawing/2014/main" id="{581AF5EB-6FD1-4BE6-8EF3-4A5E9F09DD78}"/>
              </a:ext>
            </a:extLst>
          </p:cNvPr>
          <p:cNvCxnSpPr>
            <a:cxnSpLocks/>
            <a:stCxn id="27" idx="2"/>
            <a:endCxn id="33" idx="0"/>
          </p:cNvCxnSpPr>
          <p:nvPr/>
        </p:nvCxnSpPr>
        <p:spPr>
          <a:xfrm>
            <a:off x="5247111" y="2410684"/>
            <a:ext cx="2117" cy="24866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7F9F88E3-88CD-458B-A57D-94DF6FC234D8}"/>
              </a:ext>
            </a:extLst>
          </p:cNvPr>
          <p:cNvPicPr>
            <a:picLocks noChangeAspect="1"/>
          </p:cNvPicPr>
          <p:nvPr/>
        </p:nvPicPr>
        <p:blipFill>
          <a:blip r:embed="rId6"/>
          <a:stretch>
            <a:fillRect/>
          </a:stretch>
        </p:blipFill>
        <p:spPr>
          <a:xfrm>
            <a:off x="3985631" y="948522"/>
            <a:ext cx="703798" cy="983951"/>
          </a:xfrm>
          <a:prstGeom prst="rect">
            <a:avLst/>
          </a:prstGeom>
        </p:spPr>
      </p:pic>
      <p:sp>
        <p:nvSpPr>
          <p:cNvPr id="40" name="Rectangle 39">
            <a:extLst>
              <a:ext uri="{FF2B5EF4-FFF2-40B4-BE49-F238E27FC236}">
                <a16:creationId xmlns:a16="http://schemas.microsoft.com/office/drawing/2014/main" id="{70C9A968-EB8A-4F03-A00D-1040016D148C}"/>
              </a:ext>
            </a:extLst>
          </p:cNvPr>
          <p:cNvSpPr/>
          <p:nvPr/>
        </p:nvSpPr>
        <p:spPr>
          <a:xfrm>
            <a:off x="4353176" y="1525346"/>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cxnSp>
        <p:nvCxnSpPr>
          <p:cNvPr id="41" name="Straight Arrow Connector 40">
            <a:extLst>
              <a:ext uri="{FF2B5EF4-FFF2-40B4-BE49-F238E27FC236}">
                <a16:creationId xmlns:a16="http://schemas.microsoft.com/office/drawing/2014/main" id="{AD5EBB98-B7EE-451D-B9D8-AD7E359C7C8F}"/>
              </a:ext>
            </a:extLst>
          </p:cNvPr>
          <p:cNvCxnSpPr>
            <a:cxnSpLocks/>
            <a:stCxn id="40" idx="2"/>
            <a:endCxn id="27" idx="0"/>
          </p:cNvCxnSpPr>
          <p:nvPr/>
        </p:nvCxnSpPr>
        <p:spPr>
          <a:xfrm>
            <a:off x="4616486" y="1833123"/>
            <a:ext cx="630625" cy="26978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AFE7519-1912-4C01-9FF1-3119B935123D}"/>
              </a:ext>
            </a:extLst>
          </p:cNvPr>
          <p:cNvSpPr/>
          <p:nvPr/>
        </p:nvSpPr>
        <p:spPr>
          <a:xfrm>
            <a:off x="4787771" y="3275111"/>
            <a:ext cx="928909" cy="307777"/>
          </a:xfrm>
          <a:prstGeom prst="rect">
            <a:avLst/>
          </a:prstGeom>
          <a:solidFill>
            <a:srgbClr val="0070C0">
              <a:alpha val="50000"/>
            </a:srgbClr>
          </a:solidFill>
          <a:ln w="25400">
            <a:solidFill>
              <a:schemeClr val="tx1"/>
            </a:solidFill>
          </a:ln>
        </p:spPr>
        <p:txBody>
          <a:bodyPr wrap="none">
            <a:spAutoFit/>
          </a:bodyPr>
          <a:lstStyle/>
          <a:p>
            <a:r>
              <a:rPr lang="sv-SE" sz="1400" b="1" dirty="0"/>
              <a:t>Odysseus </a:t>
            </a:r>
          </a:p>
        </p:txBody>
      </p:sp>
      <p:cxnSp>
        <p:nvCxnSpPr>
          <p:cNvPr id="46" name="Straight Arrow Connector 45">
            <a:extLst>
              <a:ext uri="{FF2B5EF4-FFF2-40B4-BE49-F238E27FC236}">
                <a16:creationId xmlns:a16="http://schemas.microsoft.com/office/drawing/2014/main" id="{A2FCBBD2-E7D7-44FA-98D5-2FEF0212EA51}"/>
              </a:ext>
            </a:extLst>
          </p:cNvPr>
          <p:cNvCxnSpPr>
            <a:cxnSpLocks/>
            <a:stCxn id="33" idx="2"/>
            <a:endCxn id="45" idx="0"/>
          </p:cNvCxnSpPr>
          <p:nvPr/>
        </p:nvCxnSpPr>
        <p:spPr>
          <a:xfrm>
            <a:off x="5249228" y="2967123"/>
            <a:ext cx="2998" cy="30798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90DFF42-2CC6-457B-B291-895048BF4286}"/>
              </a:ext>
            </a:extLst>
          </p:cNvPr>
          <p:cNvSpPr/>
          <p:nvPr/>
        </p:nvSpPr>
        <p:spPr>
          <a:xfrm>
            <a:off x="4370487" y="2010866"/>
            <a:ext cx="1621324" cy="190452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51" name="Straight Arrow Connector 50">
            <a:extLst>
              <a:ext uri="{FF2B5EF4-FFF2-40B4-BE49-F238E27FC236}">
                <a16:creationId xmlns:a16="http://schemas.microsoft.com/office/drawing/2014/main" id="{F91718C9-DEEE-476D-9DE1-F521ED09D4D1}"/>
              </a:ext>
            </a:extLst>
          </p:cNvPr>
          <p:cNvCxnSpPr>
            <a:cxnSpLocks/>
            <a:stCxn id="18" idx="1"/>
          </p:cNvCxnSpPr>
          <p:nvPr/>
        </p:nvCxnSpPr>
        <p:spPr>
          <a:xfrm flipH="1">
            <a:off x="5991811" y="2138998"/>
            <a:ext cx="883749" cy="163667"/>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7170" name="Picture 2" descr="See the source image">
            <a:extLst>
              <a:ext uri="{FF2B5EF4-FFF2-40B4-BE49-F238E27FC236}">
                <a16:creationId xmlns:a16="http://schemas.microsoft.com/office/drawing/2014/main" id="{10540C9E-CEE5-4267-9E70-433EAD7E33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3956528"/>
            <a:ext cx="5960795" cy="2908659"/>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50E3B52A-7EFE-42CA-B110-1DD240C3F5D2}"/>
              </a:ext>
            </a:extLst>
          </p:cNvPr>
          <p:cNvSpPr/>
          <p:nvPr/>
        </p:nvSpPr>
        <p:spPr>
          <a:xfrm>
            <a:off x="36569" y="3571220"/>
            <a:ext cx="1220527" cy="369332"/>
          </a:xfrm>
          <a:prstGeom prst="rect">
            <a:avLst/>
          </a:prstGeom>
        </p:spPr>
        <p:txBody>
          <a:bodyPr wrap="none">
            <a:spAutoFit/>
          </a:bodyPr>
          <a:lstStyle/>
          <a:p>
            <a:r>
              <a:rPr lang="sv-SE" b="1" dirty="0"/>
              <a:t>Palamedes</a:t>
            </a:r>
            <a:endParaRPr lang="sv-SE" dirty="0"/>
          </a:p>
        </p:txBody>
      </p:sp>
    </p:spTree>
    <p:extLst>
      <p:ext uri="{BB962C8B-B14F-4D97-AF65-F5344CB8AC3E}">
        <p14:creationId xmlns:p14="http://schemas.microsoft.com/office/powerpoint/2010/main" val="175477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4AAD7F6-D1A9-42BC-92CD-74C53A099ACF}"/>
              </a:ext>
            </a:extLst>
          </p:cNvPr>
          <p:cNvSpPr/>
          <p:nvPr/>
        </p:nvSpPr>
        <p:spPr>
          <a:xfrm>
            <a:off x="0" y="0"/>
            <a:ext cx="918841" cy="369332"/>
          </a:xfrm>
          <a:prstGeom prst="rect">
            <a:avLst/>
          </a:prstGeom>
        </p:spPr>
        <p:txBody>
          <a:bodyPr wrap="none">
            <a:spAutoFit/>
          </a:bodyPr>
          <a:lstStyle/>
          <a:p>
            <a:r>
              <a:rPr lang="sv-SE" b="1" dirty="0"/>
              <a:t>Achilles</a:t>
            </a:r>
          </a:p>
        </p:txBody>
      </p:sp>
      <p:pic>
        <p:nvPicPr>
          <p:cNvPr id="2052" name="Picture 4" descr="High Res Achilles Wallpapers #922960 Wallpaper">
            <a:extLst>
              <a:ext uri="{FF2B5EF4-FFF2-40B4-BE49-F238E27FC236}">
                <a16:creationId xmlns:a16="http://schemas.microsoft.com/office/drawing/2014/main" id="{23DD763A-680A-47BD-B5D1-B2DD992235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3" y="895350"/>
            <a:ext cx="2366963" cy="2438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rgos is located in Greece">
            <a:extLst>
              <a:ext uri="{FF2B5EF4-FFF2-40B4-BE49-F238E27FC236}">
                <a16:creationId xmlns:a16="http://schemas.microsoft.com/office/drawing/2014/main" id="{79A40885-73CF-4BE2-A589-EEB905A50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631902C-22E2-47F6-ADA7-AC8FB5CCA904}"/>
              </a:ext>
            </a:extLst>
          </p:cNvPr>
          <p:cNvSpPr/>
          <p:nvPr/>
        </p:nvSpPr>
        <p:spPr>
          <a:xfrm>
            <a:off x="8674446" y="1956333"/>
            <a:ext cx="635110" cy="276999"/>
          </a:xfrm>
          <a:prstGeom prst="rect">
            <a:avLst/>
          </a:prstGeom>
        </p:spPr>
        <p:txBody>
          <a:bodyPr wrap="none">
            <a:spAutoFit/>
          </a:bodyPr>
          <a:lstStyle/>
          <a:p>
            <a:r>
              <a:rPr lang="sv-SE" sz="1200" dirty="0"/>
              <a:t>Thebes</a:t>
            </a:r>
          </a:p>
        </p:txBody>
      </p:sp>
      <p:sp>
        <p:nvSpPr>
          <p:cNvPr id="8" name="Rectangle 7">
            <a:extLst>
              <a:ext uri="{FF2B5EF4-FFF2-40B4-BE49-F238E27FC236}">
                <a16:creationId xmlns:a16="http://schemas.microsoft.com/office/drawing/2014/main" id="{7A2C9428-1FEA-4D6B-AD25-B6A1DFDFE5EE}"/>
              </a:ext>
            </a:extLst>
          </p:cNvPr>
          <p:cNvSpPr/>
          <p:nvPr/>
        </p:nvSpPr>
        <p:spPr>
          <a:xfrm>
            <a:off x="9049244" y="2138998"/>
            <a:ext cx="619978" cy="276999"/>
          </a:xfrm>
          <a:prstGeom prst="rect">
            <a:avLst/>
          </a:prstGeom>
        </p:spPr>
        <p:txBody>
          <a:bodyPr wrap="none">
            <a:spAutoFit/>
          </a:bodyPr>
          <a:lstStyle/>
          <a:p>
            <a:r>
              <a:rPr lang="sv-SE" sz="1200" dirty="0"/>
              <a:t>Athens</a:t>
            </a:r>
          </a:p>
        </p:txBody>
      </p:sp>
      <p:sp>
        <p:nvSpPr>
          <p:cNvPr id="9" name="Rectangle 8">
            <a:extLst>
              <a:ext uri="{FF2B5EF4-FFF2-40B4-BE49-F238E27FC236}">
                <a16:creationId xmlns:a16="http://schemas.microsoft.com/office/drawing/2014/main" id="{906649B7-60E2-4947-A08A-8D453E1B92A3}"/>
              </a:ext>
            </a:extLst>
          </p:cNvPr>
          <p:cNvSpPr/>
          <p:nvPr/>
        </p:nvSpPr>
        <p:spPr>
          <a:xfrm>
            <a:off x="7516582" y="2361874"/>
            <a:ext cx="769763" cy="276999"/>
          </a:xfrm>
          <a:prstGeom prst="rect">
            <a:avLst/>
          </a:prstGeom>
        </p:spPr>
        <p:txBody>
          <a:bodyPr wrap="none">
            <a:spAutoFit/>
          </a:bodyPr>
          <a:lstStyle/>
          <a:p>
            <a:r>
              <a:rPr lang="sv-SE" sz="1200" dirty="0"/>
              <a:t>Pisa (Elis)</a:t>
            </a:r>
          </a:p>
        </p:txBody>
      </p:sp>
      <p:sp>
        <p:nvSpPr>
          <p:cNvPr id="10" name="Rectangle 9">
            <a:extLst>
              <a:ext uri="{FF2B5EF4-FFF2-40B4-BE49-F238E27FC236}">
                <a16:creationId xmlns:a16="http://schemas.microsoft.com/office/drawing/2014/main" id="{CE81D3D0-49B4-4F95-BBCF-24DBACEC8C3A}"/>
              </a:ext>
            </a:extLst>
          </p:cNvPr>
          <p:cNvSpPr/>
          <p:nvPr/>
        </p:nvSpPr>
        <p:spPr>
          <a:xfrm>
            <a:off x="9669222" y="3820601"/>
            <a:ext cx="519951" cy="276999"/>
          </a:xfrm>
          <a:prstGeom prst="rect">
            <a:avLst/>
          </a:prstGeom>
        </p:spPr>
        <p:txBody>
          <a:bodyPr wrap="none">
            <a:spAutoFit/>
          </a:bodyPr>
          <a:lstStyle/>
          <a:p>
            <a:r>
              <a:rPr lang="sv-SE" sz="1200" dirty="0"/>
              <a:t>Crete</a:t>
            </a:r>
          </a:p>
        </p:txBody>
      </p:sp>
      <p:sp>
        <p:nvSpPr>
          <p:cNvPr id="12" name="Rectangle 11">
            <a:extLst>
              <a:ext uri="{FF2B5EF4-FFF2-40B4-BE49-F238E27FC236}">
                <a16:creationId xmlns:a16="http://schemas.microsoft.com/office/drawing/2014/main" id="{45960F0A-7916-4DCA-B3A6-7EBA6D832AF9}"/>
              </a:ext>
            </a:extLst>
          </p:cNvPr>
          <p:cNvSpPr/>
          <p:nvPr/>
        </p:nvSpPr>
        <p:spPr>
          <a:xfrm>
            <a:off x="7343082" y="1754574"/>
            <a:ext cx="684611" cy="276999"/>
          </a:xfrm>
          <a:prstGeom prst="rect">
            <a:avLst/>
          </a:prstGeom>
        </p:spPr>
        <p:txBody>
          <a:bodyPr wrap="none">
            <a:spAutoFit/>
          </a:bodyPr>
          <a:lstStyle/>
          <a:p>
            <a:r>
              <a:rPr lang="sv-SE" sz="1200" dirty="0"/>
              <a:t>Calydon</a:t>
            </a:r>
          </a:p>
        </p:txBody>
      </p:sp>
      <p:sp>
        <p:nvSpPr>
          <p:cNvPr id="13" name="Rectangle 12">
            <a:extLst>
              <a:ext uri="{FF2B5EF4-FFF2-40B4-BE49-F238E27FC236}">
                <a16:creationId xmlns:a16="http://schemas.microsoft.com/office/drawing/2014/main" id="{FE72EF38-EB99-49E3-9239-EE2E831F1C3D}"/>
              </a:ext>
            </a:extLst>
          </p:cNvPr>
          <p:cNvSpPr/>
          <p:nvPr/>
        </p:nvSpPr>
        <p:spPr>
          <a:xfrm>
            <a:off x="8714703" y="1347603"/>
            <a:ext cx="546945" cy="276999"/>
          </a:xfrm>
          <a:prstGeom prst="rect">
            <a:avLst/>
          </a:prstGeom>
        </p:spPr>
        <p:txBody>
          <a:bodyPr wrap="none">
            <a:spAutoFit/>
          </a:bodyPr>
          <a:lstStyle/>
          <a:p>
            <a:r>
              <a:rPr lang="sv-SE" sz="1200" dirty="0"/>
              <a:t>Iolcus</a:t>
            </a:r>
          </a:p>
        </p:txBody>
      </p:sp>
      <p:sp>
        <p:nvSpPr>
          <p:cNvPr id="14" name="Oval 13">
            <a:extLst>
              <a:ext uri="{FF2B5EF4-FFF2-40B4-BE49-F238E27FC236}">
                <a16:creationId xmlns:a16="http://schemas.microsoft.com/office/drawing/2014/main" id="{6BA4D8D7-ACA2-4118-A1C7-9C3D4AF83C09}"/>
              </a:ext>
            </a:extLst>
          </p:cNvPr>
          <p:cNvSpPr/>
          <p:nvPr/>
        </p:nvSpPr>
        <p:spPr>
          <a:xfrm>
            <a:off x="8621997" y="2480639"/>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6" name="Rectangle 15">
            <a:extLst>
              <a:ext uri="{FF2B5EF4-FFF2-40B4-BE49-F238E27FC236}">
                <a16:creationId xmlns:a16="http://schemas.microsoft.com/office/drawing/2014/main" id="{FB1F8812-DD10-4860-BA8D-B29F34EC4676}"/>
              </a:ext>
            </a:extLst>
          </p:cNvPr>
          <p:cNvSpPr/>
          <p:nvPr/>
        </p:nvSpPr>
        <p:spPr>
          <a:xfrm>
            <a:off x="8149132" y="2594324"/>
            <a:ext cx="824521" cy="369332"/>
          </a:xfrm>
          <a:prstGeom prst="rect">
            <a:avLst/>
          </a:prstGeom>
        </p:spPr>
        <p:txBody>
          <a:bodyPr wrap="none">
            <a:spAutoFit/>
          </a:bodyPr>
          <a:lstStyle/>
          <a:p>
            <a:r>
              <a:rPr lang="sv-SE" b="1" dirty="0"/>
              <a:t>Ithaca </a:t>
            </a:r>
          </a:p>
        </p:txBody>
      </p:sp>
      <p:sp>
        <p:nvSpPr>
          <p:cNvPr id="5" name="Rectangle 4">
            <a:extLst>
              <a:ext uri="{FF2B5EF4-FFF2-40B4-BE49-F238E27FC236}">
                <a16:creationId xmlns:a16="http://schemas.microsoft.com/office/drawing/2014/main" id="{BAC00A85-4006-453E-9EA3-1D15F20A15E3}"/>
              </a:ext>
            </a:extLst>
          </p:cNvPr>
          <p:cNvSpPr/>
          <p:nvPr/>
        </p:nvSpPr>
        <p:spPr>
          <a:xfrm>
            <a:off x="5428409" y="1448501"/>
            <a:ext cx="1835955" cy="646331"/>
          </a:xfrm>
          <a:prstGeom prst="rect">
            <a:avLst/>
          </a:prstGeom>
        </p:spPr>
        <p:txBody>
          <a:bodyPr wrap="square">
            <a:spAutoFit/>
          </a:bodyPr>
          <a:lstStyle/>
          <a:p>
            <a:r>
              <a:rPr lang="sv-SE" sz="1200" b="1" dirty="0"/>
              <a:t>Nereids (</a:t>
            </a:r>
            <a:r>
              <a:rPr lang="en-US" sz="1200" b="1" dirty="0"/>
              <a:t>sea nymphs (female spirits of sea waters)</a:t>
            </a:r>
            <a:r>
              <a:rPr lang="sv-SE" sz="1200" b="1" dirty="0"/>
              <a:t>)</a:t>
            </a:r>
          </a:p>
        </p:txBody>
      </p:sp>
      <p:sp>
        <p:nvSpPr>
          <p:cNvPr id="19" name="Rectangle 18">
            <a:extLst>
              <a:ext uri="{FF2B5EF4-FFF2-40B4-BE49-F238E27FC236}">
                <a16:creationId xmlns:a16="http://schemas.microsoft.com/office/drawing/2014/main" id="{C570297A-4EEC-4C58-B7FA-1C00890DEB4D}"/>
              </a:ext>
            </a:extLst>
          </p:cNvPr>
          <p:cNvSpPr/>
          <p:nvPr/>
        </p:nvSpPr>
        <p:spPr>
          <a:xfrm>
            <a:off x="4675923" y="2063607"/>
            <a:ext cx="670696" cy="307777"/>
          </a:xfrm>
          <a:prstGeom prst="rect">
            <a:avLst/>
          </a:prstGeom>
          <a:solidFill>
            <a:srgbClr val="0070C0">
              <a:alpha val="50000"/>
            </a:srgbClr>
          </a:solidFill>
          <a:ln w="25400">
            <a:solidFill>
              <a:schemeClr val="tx1"/>
            </a:solidFill>
          </a:ln>
        </p:spPr>
        <p:txBody>
          <a:bodyPr wrap="none">
            <a:spAutoFit/>
          </a:bodyPr>
          <a:lstStyle/>
          <a:p>
            <a:r>
              <a:rPr lang="sv-SE" sz="1400" b="1" dirty="0"/>
              <a:t>Peleus</a:t>
            </a:r>
          </a:p>
        </p:txBody>
      </p:sp>
      <p:sp>
        <p:nvSpPr>
          <p:cNvPr id="20" name="Rectangle 19">
            <a:extLst>
              <a:ext uri="{FF2B5EF4-FFF2-40B4-BE49-F238E27FC236}">
                <a16:creationId xmlns:a16="http://schemas.microsoft.com/office/drawing/2014/main" id="{A3705518-769C-448B-98AB-61027BA9184B}"/>
              </a:ext>
            </a:extLst>
          </p:cNvPr>
          <p:cNvSpPr/>
          <p:nvPr/>
        </p:nvSpPr>
        <p:spPr>
          <a:xfrm>
            <a:off x="5945219" y="2065546"/>
            <a:ext cx="637097" cy="307777"/>
          </a:xfrm>
          <a:prstGeom prst="rect">
            <a:avLst/>
          </a:prstGeom>
          <a:pattFill prst="pct25">
            <a:fgClr>
              <a:srgbClr val="FF0000"/>
            </a:fgClr>
            <a:bgClr>
              <a:schemeClr val="bg1"/>
            </a:bgClr>
          </a:pattFill>
          <a:ln w="25400">
            <a:solidFill>
              <a:schemeClr val="tx1"/>
            </a:solidFill>
          </a:ln>
        </p:spPr>
        <p:txBody>
          <a:bodyPr wrap="none">
            <a:spAutoFit/>
          </a:bodyPr>
          <a:lstStyle/>
          <a:p>
            <a:r>
              <a:rPr lang="sv-SE" sz="1400" b="1" dirty="0"/>
              <a:t>Thetis</a:t>
            </a:r>
          </a:p>
        </p:txBody>
      </p:sp>
      <p:cxnSp>
        <p:nvCxnSpPr>
          <p:cNvPr id="21" name="Straight Arrow Connector 20">
            <a:extLst>
              <a:ext uri="{FF2B5EF4-FFF2-40B4-BE49-F238E27FC236}">
                <a16:creationId xmlns:a16="http://schemas.microsoft.com/office/drawing/2014/main" id="{5CC62CA0-62B6-4266-A0DB-CC75FE2F6D70}"/>
              </a:ext>
            </a:extLst>
          </p:cNvPr>
          <p:cNvCxnSpPr>
            <a:cxnSpLocks/>
            <a:stCxn id="19" idx="3"/>
            <a:endCxn id="20" idx="1"/>
          </p:cNvCxnSpPr>
          <p:nvPr/>
        </p:nvCxnSpPr>
        <p:spPr>
          <a:xfrm>
            <a:off x="5346619" y="2217496"/>
            <a:ext cx="598600" cy="1939"/>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82746A2-73B2-4FA6-B05D-F59F4E0F2C94}"/>
              </a:ext>
            </a:extLst>
          </p:cNvPr>
          <p:cNvCxnSpPr>
            <a:cxnSpLocks/>
            <a:endCxn id="25" idx="0"/>
          </p:cNvCxnSpPr>
          <p:nvPr/>
        </p:nvCxnSpPr>
        <p:spPr>
          <a:xfrm>
            <a:off x="5658761" y="2209768"/>
            <a:ext cx="5053" cy="39173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F3159CD-2854-4567-AB8F-70A6FAB54A24}"/>
              </a:ext>
            </a:extLst>
          </p:cNvPr>
          <p:cNvSpPr/>
          <p:nvPr/>
        </p:nvSpPr>
        <p:spPr>
          <a:xfrm>
            <a:off x="5282940" y="2601505"/>
            <a:ext cx="761747" cy="307777"/>
          </a:xfrm>
          <a:prstGeom prst="rect">
            <a:avLst/>
          </a:prstGeom>
          <a:solidFill>
            <a:srgbClr val="0070C0">
              <a:alpha val="50000"/>
            </a:srgbClr>
          </a:solidFill>
          <a:ln w="25400">
            <a:solidFill>
              <a:schemeClr val="tx1"/>
            </a:solidFill>
          </a:ln>
        </p:spPr>
        <p:txBody>
          <a:bodyPr wrap="none">
            <a:spAutoFit/>
          </a:bodyPr>
          <a:lstStyle/>
          <a:p>
            <a:r>
              <a:rPr lang="sv-SE" sz="1400" b="1" dirty="0"/>
              <a:t>Achilles</a:t>
            </a:r>
          </a:p>
        </p:txBody>
      </p:sp>
      <p:sp>
        <p:nvSpPr>
          <p:cNvPr id="29" name="Rectangle 28">
            <a:extLst>
              <a:ext uri="{FF2B5EF4-FFF2-40B4-BE49-F238E27FC236}">
                <a16:creationId xmlns:a16="http://schemas.microsoft.com/office/drawing/2014/main" id="{4B8F555C-0AF5-47EF-9479-7277F0A9C376}"/>
              </a:ext>
            </a:extLst>
          </p:cNvPr>
          <p:cNvSpPr/>
          <p:nvPr/>
        </p:nvSpPr>
        <p:spPr>
          <a:xfrm>
            <a:off x="4485391" y="1140724"/>
            <a:ext cx="715260" cy="307777"/>
          </a:xfrm>
          <a:prstGeom prst="rect">
            <a:avLst/>
          </a:prstGeom>
          <a:solidFill>
            <a:srgbClr val="0070C0">
              <a:alpha val="50000"/>
            </a:srgbClr>
          </a:solidFill>
          <a:ln w="25400">
            <a:solidFill>
              <a:schemeClr val="tx1"/>
            </a:solidFill>
          </a:ln>
        </p:spPr>
        <p:txBody>
          <a:bodyPr wrap="none">
            <a:spAutoFit/>
          </a:bodyPr>
          <a:lstStyle/>
          <a:p>
            <a:r>
              <a:rPr lang="sv-SE" sz="1400" b="1" dirty="0"/>
              <a:t>Aeacus</a:t>
            </a:r>
          </a:p>
        </p:txBody>
      </p:sp>
      <p:cxnSp>
        <p:nvCxnSpPr>
          <p:cNvPr id="32" name="Straight Arrow Connector 31">
            <a:extLst>
              <a:ext uri="{FF2B5EF4-FFF2-40B4-BE49-F238E27FC236}">
                <a16:creationId xmlns:a16="http://schemas.microsoft.com/office/drawing/2014/main" id="{01FDD62D-2E9D-4D34-89FA-383CB5AEF548}"/>
              </a:ext>
            </a:extLst>
          </p:cNvPr>
          <p:cNvCxnSpPr>
            <a:cxnSpLocks/>
            <a:stCxn id="29" idx="2"/>
            <a:endCxn id="19" idx="0"/>
          </p:cNvCxnSpPr>
          <p:nvPr/>
        </p:nvCxnSpPr>
        <p:spPr>
          <a:xfrm>
            <a:off x="4843021" y="1448501"/>
            <a:ext cx="168250" cy="61510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00ACC76-8F6D-43A3-996F-63B7B532F974}"/>
              </a:ext>
            </a:extLst>
          </p:cNvPr>
          <p:cNvCxnSpPr>
            <a:cxnSpLocks/>
            <a:stCxn id="14" idx="2"/>
            <a:endCxn id="37" idx="3"/>
          </p:cNvCxnSpPr>
          <p:nvPr/>
        </p:nvCxnSpPr>
        <p:spPr>
          <a:xfrm flipH="1">
            <a:off x="6688413" y="2559756"/>
            <a:ext cx="1933584" cy="73723"/>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A53CFCE9-7385-43A3-97B5-0C8E6E7205F7}"/>
              </a:ext>
            </a:extLst>
          </p:cNvPr>
          <p:cNvSpPr/>
          <p:nvPr/>
        </p:nvSpPr>
        <p:spPr>
          <a:xfrm>
            <a:off x="4427672" y="1933207"/>
            <a:ext cx="2260741" cy="140054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54" name="Rectangle 2053">
            <a:extLst>
              <a:ext uri="{FF2B5EF4-FFF2-40B4-BE49-F238E27FC236}">
                <a16:creationId xmlns:a16="http://schemas.microsoft.com/office/drawing/2014/main" id="{5BF80BDF-8B91-492F-BD89-7D4D992C1F9D}"/>
              </a:ext>
            </a:extLst>
          </p:cNvPr>
          <p:cNvSpPr/>
          <p:nvPr/>
        </p:nvSpPr>
        <p:spPr>
          <a:xfrm>
            <a:off x="8988175" y="2488909"/>
            <a:ext cx="841897" cy="369332"/>
          </a:xfrm>
          <a:prstGeom prst="rect">
            <a:avLst/>
          </a:prstGeom>
        </p:spPr>
        <p:txBody>
          <a:bodyPr wrap="none">
            <a:spAutoFit/>
          </a:bodyPr>
          <a:lstStyle/>
          <a:p>
            <a:r>
              <a:rPr lang="sv-SE" b="1" dirty="0"/>
              <a:t>Aegina</a:t>
            </a:r>
          </a:p>
        </p:txBody>
      </p:sp>
      <p:sp>
        <p:nvSpPr>
          <p:cNvPr id="43" name="Oval 42">
            <a:extLst>
              <a:ext uri="{FF2B5EF4-FFF2-40B4-BE49-F238E27FC236}">
                <a16:creationId xmlns:a16="http://schemas.microsoft.com/office/drawing/2014/main" id="{DC5886FA-A20B-48E6-A833-ABCA5E9E1ECF}"/>
              </a:ext>
            </a:extLst>
          </p:cNvPr>
          <p:cNvSpPr/>
          <p:nvPr/>
        </p:nvSpPr>
        <p:spPr>
          <a:xfrm>
            <a:off x="8988175" y="2415997"/>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5" name="Rectangle 44">
            <a:extLst>
              <a:ext uri="{FF2B5EF4-FFF2-40B4-BE49-F238E27FC236}">
                <a16:creationId xmlns:a16="http://schemas.microsoft.com/office/drawing/2014/main" id="{57BCCAD0-8C9D-4E7E-AE0D-B17C7988D938}"/>
              </a:ext>
            </a:extLst>
          </p:cNvPr>
          <p:cNvSpPr/>
          <p:nvPr/>
        </p:nvSpPr>
        <p:spPr>
          <a:xfrm>
            <a:off x="5011271" y="602005"/>
            <a:ext cx="737702" cy="307777"/>
          </a:xfrm>
          <a:prstGeom prst="rect">
            <a:avLst/>
          </a:prstGeom>
          <a:pattFill prst="pct25">
            <a:fgClr>
              <a:srgbClr val="FF0000"/>
            </a:fgClr>
            <a:bgClr>
              <a:schemeClr val="bg1"/>
            </a:bgClr>
          </a:pattFill>
          <a:ln w="25400">
            <a:solidFill>
              <a:schemeClr val="tx1"/>
            </a:solidFill>
          </a:ln>
        </p:spPr>
        <p:txBody>
          <a:bodyPr wrap="none">
            <a:spAutoFit/>
          </a:bodyPr>
          <a:lstStyle/>
          <a:p>
            <a:r>
              <a:rPr lang="sv-SE" sz="1400" b="1" dirty="0"/>
              <a:t>Aegina </a:t>
            </a:r>
          </a:p>
        </p:txBody>
      </p:sp>
      <p:pic>
        <p:nvPicPr>
          <p:cNvPr id="47" name="Picture 46">
            <a:extLst>
              <a:ext uri="{FF2B5EF4-FFF2-40B4-BE49-F238E27FC236}">
                <a16:creationId xmlns:a16="http://schemas.microsoft.com/office/drawing/2014/main" id="{BFD565EC-B406-4252-BC19-D0D7D69970E3}"/>
              </a:ext>
            </a:extLst>
          </p:cNvPr>
          <p:cNvPicPr>
            <a:picLocks noChangeAspect="1"/>
          </p:cNvPicPr>
          <p:nvPr/>
        </p:nvPicPr>
        <p:blipFill>
          <a:blip r:embed="rId4"/>
          <a:stretch>
            <a:fillRect/>
          </a:stretch>
        </p:blipFill>
        <p:spPr>
          <a:xfrm>
            <a:off x="3658463" y="10749"/>
            <a:ext cx="703798" cy="983951"/>
          </a:xfrm>
          <a:prstGeom prst="rect">
            <a:avLst/>
          </a:prstGeom>
        </p:spPr>
      </p:pic>
      <p:sp>
        <p:nvSpPr>
          <p:cNvPr id="48" name="Rectangle 47">
            <a:extLst>
              <a:ext uri="{FF2B5EF4-FFF2-40B4-BE49-F238E27FC236}">
                <a16:creationId xmlns:a16="http://schemas.microsoft.com/office/drawing/2014/main" id="{0511428C-988E-4359-A875-51286E04973B}"/>
              </a:ext>
            </a:extLst>
          </p:cNvPr>
          <p:cNvSpPr/>
          <p:nvPr/>
        </p:nvSpPr>
        <p:spPr>
          <a:xfrm>
            <a:off x="4026008" y="587573"/>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cxnSp>
        <p:nvCxnSpPr>
          <p:cNvPr id="49" name="Straight Arrow Connector 48">
            <a:extLst>
              <a:ext uri="{FF2B5EF4-FFF2-40B4-BE49-F238E27FC236}">
                <a16:creationId xmlns:a16="http://schemas.microsoft.com/office/drawing/2014/main" id="{20A19DA1-2F2E-461A-8244-96666C77D431}"/>
              </a:ext>
            </a:extLst>
          </p:cNvPr>
          <p:cNvCxnSpPr>
            <a:cxnSpLocks/>
            <a:stCxn id="48" idx="3"/>
            <a:endCxn id="45" idx="1"/>
          </p:cNvCxnSpPr>
          <p:nvPr/>
        </p:nvCxnSpPr>
        <p:spPr>
          <a:xfrm>
            <a:off x="4552627" y="741462"/>
            <a:ext cx="458644" cy="14432"/>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B6B1BE36-32E5-4925-A3E4-278759FEB92D}"/>
              </a:ext>
            </a:extLst>
          </p:cNvPr>
          <p:cNvCxnSpPr>
            <a:cxnSpLocks/>
            <a:endCxn id="29" idx="0"/>
          </p:cNvCxnSpPr>
          <p:nvPr/>
        </p:nvCxnSpPr>
        <p:spPr>
          <a:xfrm>
            <a:off x="4843021" y="755893"/>
            <a:ext cx="0" cy="38483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CBB931B-75B8-432D-8CB9-9A66CDDE01C7}"/>
              </a:ext>
            </a:extLst>
          </p:cNvPr>
          <p:cNvCxnSpPr>
            <a:cxnSpLocks/>
            <a:stCxn id="43" idx="1"/>
            <a:endCxn id="29" idx="3"/>
          </p:cNvCxnSpPr>
          <p:nvPr/>
        </p:nvCxnSpPr>
        <p:spPr>
          <a:xfrm flipH="1" flipV="1">
            <a:off x="5200651" y="1294613"/>
            <a:ext cx="3814677" cy="1144557"/>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589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0738E7-ADE7-4804-8808-17AF729026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4375" y="0"/>
            <a:ext cx="8223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1139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rgos is located in Greece">
            <a:extLst>
              <a:ext uri="{FF2B5EF4-FFF2-40B4-BE49-F238E27FC236}">
                <a16:creationId xmlns:a16="http://schemas.microsoft.com/office/drawing/2014/main" id="{BD907E3B-471C-4645-B5C7-9250DF15D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9" y="0"/>
            <a:ext cx="8340811" cy="6858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D426226-4D93-49F2-BB22-3E5CB2D0A357}"/>
              </a:ext>
            </a:extLst>
          </p:cNvPr>
          <p:cNvSpPr/>
          <p:nvPr/>
        </p:nvSpPr>
        <p:spPr>
          <a:xfrm>
            <a:off x="6924620" y="5869514"/>
            <a:ext cx="689291" cy="369332"/>
          </a:xfrm>
          <a:prstGeom prst="rect">
            <a:avLst/>
          </a:prstGeom>
        </p:spPr>
        <p:txBody>
          <a:bodyPr wrap="none">
            <a:spAutoFit/>
          </a:bodyPr>
          <a:lstStyle/>
          <a:p>
            <a:r>
              <a:rPr lang="sv-SE" b="1" dirty="0"/>
              <a:t>Crete</a:t>
            </a:r>
          </a:p>
        </p:txBody>
      </p:sp>
      <p:pic>
        <p:nvPicPr>
          <p:cNvPr id="13" name="Picture 6" descr="Minos | Knossos Guides">
            <a:extLst>
              <a:ext uri="{FF2B5EF4-FFF2-40B4-BE49-F238E27FC236}">
                <a16:creationId xmlns:a16="http://schemas.microsoft.com/office/drawing/2014/main" id="{859D4806-9DB1-42CC-A6B0-9BE0702A46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686" y="5730916"/>
            <a:ext cx="814236" cy="45778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1DFDCE4-25E2-493C-A0F8-6F91317661E7}"/>
              </a:ext>
            </a:extLst>
          </p:cNvPr>
          <p:cNvSpPr/>
          <p:nvPr/>
        </p:nvSpPr>
        <p:spPr>
          <a:xfrm>
            <a:off x="7571817" y="5824686"/>
            <a:ext cx="651140" cy="307777"/>
          </a:xfrm>
          <a:prstGeom prst="rect">
            <a:avLst/>
          </a:prstGeom>
          <a:solidFill>
            <a:srgbClr val="0070C0">
              <a:alpha val="50000"/>
            </a:srgbClr>
          </a:solidFill>
          <a:ln w="25400">
            <a:solidFill>
              <a:schemeClr val="tx1"/>
            </a:solidFill>
          </a:ln>
        </p:spPr>
        <p:txBody>
          <a:bodyPr wrap="none">
            <a:spAutoFit/>
          </a:bodyPr>
          <a:lstStyle/>
          <a:p>
            <a:r>
              <a:rPr lang="sv-SE" sz="1400" b="1" dirty="0"/>
              <a:t>Minos</a:t>
            </a:r>
          </a:p>
        </p:txBody>
      </p:sp>
      <p:pic>
        <p:nvPicPr>
          <p:cNvPr id="15" name="Picture 8" descr="A Muscular Minotaur | Cartoon, Cute cartoon animals, Cartoon cow">
            <a:extLst>
              <a:ext uri="{FF2B5EF4-FFF2-40B4-BE49-F238E27FC236}">
                <a16:creationId xmlns:a16="http://schemas.microsoft.com/office/drawing/2014/main" id="{3EB13032-25FE-447A-B03A-DB2FC23B6A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6778" y="6150155"/>
            <a:ext cx="452144" cy="804717"/>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D4A9C7F-9DC7-4C33-A6B9-98069F783EAE}"/>
              </a:ext>
            </a:extLst>
          </p:cNvPr>
          <p:cNvSpPr/>
          <p:nvPr/>
        </p:nvSpPr>
        <p:spPr>
          <a:xfrm>
            <a:off x="7624415" y="6341343"/>
            <a:ext cx="888256"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Minotaur</a:t>
            </a:r>
          </a:p>
        </p:txBody>
      </p:sp>
      <p:cxnSp>
        <p:nvCxnSpPr>
          <p:cNvPr id="17" name="Straight Arrow Connector 16">
            <a:extLst>
              <a:ext uri="{FF2B5EF4-FFF2-40B4-BE49-F238E27FC236}">
                <a16:creationId xmlns:a16="http://schemas.microsoft.com/office/drawing/2014/main" id="{6D39C2A9-8C93-4347-86AE-69CCB15029E7}"/>
              </a:ext>
            </a:extLst>
          </p:cNvPr>
          <p:cNvCxnSpPr>
            <a:cxnSpLocks/>
            <a:endCxn id="16" idx="0"/>
          </p:cNvCxnSpPr>
          <p:nvPr/>
        </p:nvCxnSpPr>
        <p:spPr>
          <a:xfrm flipH="1">
            <a:off x="8068543" y="6144287"/>
            <a:ext cx="9436" cy="19705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19" name="Picture 2" descr="Disney's Hercules Hades Zeus Heracles, png | PNGEgg">
            <a:extLst>
              <a:ext uri="{FF2B5EF4-FFF2-40B4-BE49-F238E27FC236}">
                <a16:creationId xmlns:a16="http://schemas.microsoft.com/office/drawing/2014/main" id="{E6C1FF04-800F-4551-9B16-9E309CFD64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89" y="5883267"/>
            <a:ext cx="663627" cy="96592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9D51E0A-FE7B-40D5-B003-76D0F6BAD959}"/>
              </a:ext>
            </a:extLst>
          </p:cNvPr>
          <p:cNvSpPr/>
          <p:nvPr/>
        </p:nvSpPr>
        <p:spPr>
          <a:xfrm>
            <a:off x="9987989" y="4612194"/>
            <a:ext cx="861133" cy="369332"/>
          </a:xfrm>
          <a:prstGeom prst="rect">
            <a:avLst/>
          </a:prstGeom>
        </p:spPr>
        <p:txBody>
          <a:bodyPr wrap="none">
            <a:spAutoFit/>
          </a:bodyPr>
          <a:lstStyle/>
          <a:p>
            <a:r>
              <a:rPr lang="sv-SE" b="1" dirty="0"/>
              <a:t>Thebes</a:t>
            </a:r>
          </a:p>
        </p:txBody>
      </p:sp>
      <p:pic>
        <p:nvPicPr>
          <p:cNvPr id="26" name="Picture 4" descr="Encyclopedia of Greek Mythology: Perseus">
            <a:extLst>
              <a:ext uri="{FF2B5EF4-FFF2-40B4-BE49-F238E27FC236}">
                <a16:creationId xmlns:a16="http://schemas.microsoft.com/office/drawing/2014/main" id="{7C734FE9-F7C5-45AB-A784-E295723609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031" y="5589071"/>
            <a:ext cx="848968" cy="84896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D559F428-BC25-4984-9352-74F8DB36FF92}"/>
              </a:ext>
            </a:extLst>
          </p:cNvPr>
          <p:cNvSpPr/>
          <p:nvPr/>
        </p:nvSpPr>
        <p:spPr>
          <a:xfrm>
            <a:off x="628178" y="5695583"/>
            <a:ext cx="675634" cy="276999"/>
          </a:xfrm>
          <a:prstGeom prst="rect">
            <a:avLst/>
          </a:prstGeom>
          <a:solidFill>
            <a:srgbClr val="0070C0">
              <a:alpha val="50000"/>
            </a:srgbClr>
          </a:solidFill>
          <a:ln w="25400">
            <a:solidFill>
              <a:schemeClr val="tx1"/>
            </a:solidFill>
          </a:ln>
        </p:spPr>
        <p:txBody>
          <a:bodyPr wrap="none">
            <a:spAutoFit/>
          </a:bodyPr>
          <a:lstStyle/>
          <a:p>
            <a:r>
              <a:rPr lang="sv-SE" sz="1200" b="1" dirty="0"/>
              <a:t>Perseus</a:t>
            </a:r>
          </a:p>
        </p:txBody>
      </p:sp>
      <p:sp>
        <p:nvSpPr>
          <p:cNvPr id="28" name="Rectangle 27">
            <a:extLst>
              <a:ext uri="{FF2B5EF4-FFF2-40B4-BE49-F238E27FC236}">
                <a16:creationId xmlns:a16="http://schemas.microsoft.com/office/drawing/2014/main" id="{58E27454-4E99-465C-96EF-367977AF2657}"/>
              </a:ext>
            </a:extLst>
          </p:cNvPr>
          <p:cNvSpPr/>
          <p:nvPr/>
        </p:nvSpPr>
        <p:spPr>
          <a:xfrm>
            <a:off x="651970" y="6552513"/>
            <a:ext cx="726289" cy="276999"/>
          </a:xfrm>
          <a:prstGeom prst="rect">
            <a:avLst/>
          </a:prstGeom>
          <a:solidFill>
            <a:srgbClr val="0070C0">
              <a:alpha val="50000"/>
            </a:srgbClr>
          </a:solidFill>
          <a:ln w="25400">
            <a:solidFill>
              <a:schemeClr val="tx1"/>
            </a:solidFill>
          </a:ln>
        </p:spPr>
        <p:txBody>
          <a:bodyPr wrap="none">
            <a:spAutoFit/>
          </a:bodyPr>
          <a:lstStyle/>
          <a:p>
            <a:r>
              <a:rPr lang="sv-SE" sz="1200" b="1" dirty="0"/>
              <a:t>Heracles</a:t>
            </a:r>
          </a:p>
        </p:txBody>
      </p:sp>
      <p:cxnSp>
        <p:nvCxnSpPr>
          <p:cNvPr id="29" name="Straight Arrow Connector 28">
            <a:extLst>
              <a:ext uri="{FF2B5EF4-FFF2-40B4-BE49-F238E27FC236}">
                <a16:creationId xmlns:a16="http://schemas.microsoft.com/office/drawing/2014/main" id="{D2146C6B-E40E-4879-BAEC-C085366C6D49}"/>
              </a:ext>
            </a:extLst>
          </p:cNvPr>
          <p:cNvCxnSpPr>
            <a:cxnSpLocks/>
          </p:cNvCxnSpPr>
          <p:nvPr/>
        </p:nvCxnSpPr>
        <p:spPr>
          <a:xfrm flipH="1">
            <a:off x="2152780" y="3965940"/>
            <a:ext cx="2364159" cy="2159960"/>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BA80327-7407-4673-9E2A-6D9C5113768A}"/>
              </a:ext>
            </a:extLst>
          </p:cNvPr>
          <p:cNvSpPr/>
          <p:nvPr/>
        </p:nvSpPr>
        <p:spPr>
          <a:xfrm>
            <a:off x="1428030" y="5972582"/>
            <a:ext cx="724750" cy="369332"/>
          </a:xfrm>
          <a:prstGeom prst="rect">
            <a:avLst/>
          </a:prstGeom>
        </p:spPr>
        <p:txBody>
          <a:bodyPr wrap="none">
            <a:spAutoFit/>
          </a:bodyPr>
          <a:lstStyle/>
          <a:p>
            <a:r>
              <a:rPr lang="sv-SE" b="1" dirty="0"/>
              <a:t>Argos</a:t>
            </a:r>
          </a:p>
        </p:txBody>
      </p:sp>
      <p:pic>
        <p:nvPicPr>
          <p:cNvPr id="34" name="Picture 2" descr="Sophocles - The plays | Britannica">
            <a:extLst>
              <a:ext uri="{FF2B5EF4-FFF2-40B4-BE49-F238E27FC236}">
                <a16:creationId xmlns:a16="http://schemas.microsoft.com/office/drawing/2014/main" id="{C55F3741-8173-4120-9B40-224FA3E020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3438" y="4375503"/>
            <a:ext cx="528197" cy="67870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8EB679A7-1597-4B4E-85DB-90D58BA30FEA}"/>
              </a:ext>
            </a:extLst>
          </p:cNvPr>
          <p:cNvPicPr>
            <a:picLocks noChangeAspect="1"/>
          </p:cNvPicPr>
          <p:nvPr/>
        </p:nvPicPr>
        <p:blipFill>
          <a:blip r:embed="rId8"/>
          <a:stretch>
            <a:fillRect/>
          </a:stretch>
        </p:blipFill>
        <p:spPr>
          <a:xfrm>
            <a:off x="10345677" y="3807836"/>
            <a:ext cx="501472" cy="887219"/>
          </a:xfrm>
          <a:prstGeom prst="rect">
            <a:avLst/>
          </a:prstGeom>
        </p:spPr>
      </p:pic>
      <p:pic>
        <p:nvPicPr>
          <p:cNvPr id="36" name="Picture 35" descr="A picture containing trouser&#10;&#10;Description automatically generated">
            <a:extLst>
              <a:ext uri="{FF2B5EF4-FFF2-40B4-BE49-F238E27FC236}">
                <a16:creationId xmlns:a16="http://schemas.microsoft.com/office/drawing/2014/main" id="{DF5991FF-AB46-4C7A-9925-179A91C7F81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1315505" y="3472351"/>
            <a:ext cx="765188" cy="765188"/>
          </a:xfrm>
          <a:prstGeom prst="rect">
            <a:avLst/>
          </a:prstGeom>
        </p:spPr>
      </p:pic>
      <p:sp>
        <p:nvSpPr>
          <p:cNvPr id="37" name="Rectangle 36">
            <a:extLst>
              <a:ext uri="{FF2B5EF4-FFF2-40B4-BE49-F238E27FC236}">
                <a16:creationId xmlns:a16="http://schemas.microsoft.com/office/drawing/2014/main" id="{9EB4268D-E586-42BB-854C-C617391830A0}"/>
              </a:ext>
            </a:extLst>
          </p:cNvPr>
          <p:cNvSpPr/>
          <p:nvPr/>
        </p:nvSpPr>
        <p:spPr>
          <a:xfrm>
            <a:off x="10867009" y="3806706"/>
            <a:ext cx="822661" cy="307777"/>
          </a:xfrm>
          <a:prstGeom prst="rect">
            <a:avLst/>
          </a:prstGeom>
          <a:solidFill>
            <a:srgbClr val="0070C0">
              <a:alpha val="50000"/>
            </a:srgbClr>
          </a:solidFill>
          <a:ln w="25400">
            <a:solidFill>
              <a:schemeClr val="tx1"/>
            </a:solidFill>
          </a:ln>
        </p:spPr>
        <p:txBody>
          <a:bodyPr wrap="none">
            <a:spAutoFit/>
          </a:bodyPr>
          <a:lstStyle/>
          <a:p>
            <a:r>
              <a:rPr lang="sv-SE" sz="1400" b="1" dirty="0"/>
              <a:t>Cadimus</a:t>
            </a:r>
          </a:p>
        </p:txBody>
      </p:sp>
      <p:sp>
        <p:nvSpPr>
          <p:cNvPr id="38" name="Rectangle 37">
            <a:extLst>
              <a:ext uri="{FF2B5EF4-FFF2-40B4-BE49-F238E27FC236}">
                <a16:creationId xmlns:a16="http://schemas.microsoft.com/office/drawing/2014/main" id="{157CB4E3-12E0-4CAE-B0B5-138BC5AE04FD}"/>
              </a:ext>
            </a:extLst>
          </p:cNvPr>
          <p:cNvSpPr/>
          <p:nvPr/>
        </p:nvSpPr>
        <p:spPr>
          <a:xfrm>
            <a:off x="10705471" y="4160933"/>
            <a:ext cx="762773"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Dioysus</a:t>
            </a:r>
          </a:p>
        </p:txBody>
      </p:sp>
      <p:sp>
        <p:nvSpPr>
          <p:cNvPr id="39" name="Rectangle 38">
            <a:extLst>
              <a:ext uri="{FF2B5EF4-FFF2-40B4-BE49-F238E27FC236}">
                <a16:creationId xmlns:a16="http://schemas.microsoft.com/office/drawing/2014/main" id="{9D2AFA42-1104-4508-A670-1C182A862264}"/>
              </a:ext>
            </a:extLst>
          </p:cNvPr>
          <p:cNvSpPr/>
          <p:nvPr/>
        </p:nvSpPr>
        <p:spPr>
          <a:xfrm>
            <a:off x="10947803" y="4615863"/>
            <a:ext cx="715260" cy="276999"/>
          </a:xfrm>
          <a:prstGeom prst="rect">
            <a:avLst/>
          </a:prstGeom>
          <a:solidFill>
            <a:srgbClr val="0070C0">
              <a:alpha val="50000"/>
            </a:srgbClr>
          </a:solidFill>
          <a:ln w="25400">
            <a:solidFill>
              <a:schemeClr val="tx1"/>
            </a:solidFill>
          </a:ln>
        </p:spPr>
        <p:txBody>
          <a:bodyPr wrap="none">
            <a:spAutoFit/>
          </a:bodyPr>
          <a:lstStyle/>
          <a:p>
            <a:r>
              <a:rPr lang="sv-SE" sz="1200" b="1" dirty="0"/>
              <a:t>Oedipus</a:t>
            </a:r>
          </a:p>
        </p:txBody>
      </p:sp>
      <p:cxnSp>
        <p:nvCxnSpPr>
          <p:cNvPr id="40" name="Straight Arrow Connector 39">
            <a:extLst>
              <a:ext uri="{FF2B5EF4-FFF2-40B4-BE49-F238E27FC236}">
                <a16:creationId xmlns:a16="http://schemas.microsoft.com/office/drawing/2014/main" id="{95D64C02-846C-418E-9353-1D3944BC751D}"/>
              </a:ext>
            </a:extLst>
          </p:cNvPr>
          <p:cNvCxnSpPr>
            <a:cxnSpLocks/>
            <a:stCxn id="22" idx="1"/>
          </p:cNvCxnSpPr>
          <p:nvPr/>
        </p:nvCxnSpPr>
        <p:spPr>
          <a:xfrm flipH="1" flipV="1">
            <a:off x="5260263" y="3488434"/>
            <a:ext cx="4727726" cy="1308426"/>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997681B-93C5-4515-8DEA-162B0ECEB6DC}"/>
              </a:ext>
            </a:extLst>
          </p:cNvPr>
          <p:cNvSpPr/>
          <p:nvPr/>
        </p:nvSpPr>
        <p:spPr>
          <a:xfrm>
            <a:off x="9740490" y="6155144"/>
            <a:ext cx="850810" cy="369332"/>
          </a:xfrm>
          <a:prstGeom prst="rect">
            <a:avLst/>
          </a:prstGeom>
        </p:spPr>
        <p:txBody>
          <a:bodyPr wrap="none">
            <a:spAutoFit/>
          </a:bodyPr>
          <a:lstStyle/>
          <a:p>
            <a:r>
              <a:rPr lang="sv-SE" b="1" dirty="0"/>
              <a:t>Athens</a:t>
            </a:r>
            <a:endParaRPr lang="sv-SE" dirty="0"/>
          </a:p>
        </p:txBody>
      </p:sp>
      <p:cxnSp>
        <p:nvCxnSpPr>
          <p:cNvPr id="46" name="Straight Arrow Connector 45">
            <a:extLst>
              <a:ext uri="{FF2B5EF4-FFF2-40B4-BE49-F238E27FC236}">
                <a16:creationId xmlns:a16="http://schemas.microsoft.com/office/drawing/2014/main" id="{4DA60DF8-CEFA-4C9D-86A5-7AC8E6690F94}"/>
              </a:ext>
            </a:extLst>
          </p:cNvPr>
          <p:cNvCxnSpPr>
            <a:cxnSpLocks/>
          </p:cNvCxnSpPr>
          <p:nvPr/>
        </p:nvCxnSpPr>
        <p:spPr>
          <a:xfrm flipH="1" flipV="1">
            <a:off x="5655931" y="3832543"/>
            <a:ext cx="4382572" cy="2353124"/>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7F807937-EB84-44E6-A3E5-5F87F5768167}"/>
              </a:ext>
            </a:extLst>
          </p:cNvPr>
          <p:cNvPicPr>
            <a:picLocks noChangeAspect="1"/>
          </p:cNvPicPr>
          <p:nvPr/>
        </p:nvPicPr>
        <p:blipFill>
          <a:blip r:embed="rId11"/>
          <a:stretch>
            <a:fillRect/>
          </a:stretch>
        </p:blipFill>
        <p:spPr>
          <a:xfrm>
            <a:off x="11415993" y="5796858"/>
            <a:ext cx="793664" cy="1061142"/>
          </a:xfrm>
          <a:prstGeom prst="rect">
            <a:avLst/>
          </a:prstGeom>
        </p:spPr>
      </p:pic>
      <p:sp>
        <p:nvSpPr>
          <p:cNvPr id="50" name="Rectangle 49">
            <a:extLst>
              <a:ext uri="{FF2B5EF4-FFF2-40B4-BE49-F238E27FC236}">
                <a16:creationId xmlns:a16="http://schemas.microsoft.com/office/drawing/2014/main" id="{81097873-D674-4498-ACE6-C27AEB131078}"/>
              </a:ext>
            </a:extLst>
          </p:cNvPr>
          <p:cNvSpPr/>
          <p:nvPr/>
        </p:nvSpPr>
        <p:spPr>
          <a:xfrm>
            <a:off x="10655079" y="5663057"/>
            <a:ext cx="795089" cy="307777"/>
          </a:xfrm>
          <a:prstGeom prst="rect">
            <a:avLst/>
          </a:prstGeom>
          <a:solidFill>
            <a:srgbClr val="0070C0">
              <a:alpha val="50000"/>
            </a:srgbClr>
          </a:solidFill>
          <a:ln w="25400">
            <a:solidFill>
              <a:schemeClr val="tx1"/>
            </a:solidFill>
          </a:ln>
        </p:spPr>
        <p:txBody>
          <a:bodyPr wrap="none">
            <a:spAutoFit/>
          </a:bodyPr>
          <a:lstStyle/>
          <a:p>
            <a:r>
              <a:rPr lang="sv-SE" sz="1400" b="1" dirty="0"/>
              <a:t>Pandion</a:t>
            </a:r>
          </a:p>
        </p:txBody>
      </p:sp>
      <p:pic>
        <p:nvPicPr>
          <p:cNvPr id="51" name="Picture 50" descr="A picture containing night sky&#10;&#10;Description automatically generated">
            <a:extLst>
              <a:ext uri="{FF2B5EF4-FFF2-40B4-BE49-F238E27FC236}">
                <a16:creationId xmlns:a16="http://schemas.microsoft.com/office/drawing/2014/main" id="{074EE641-48A0-47C5-BDFF-8CE53510AD3E}"/>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0257976" y="5357050"/>
            <a:ext cx="496850" cy="757104"/>
          </a:xfrm>
          <a:prstGeom prst="rect">
            <a:avLst/>
          </a:prstGeom>
        </p:spPr>
      </p:pic>
      <p:sp>
        <p:nvSpPr>
          <p:cNvPr id="52" name="Rectangle 51">
            <a:extLst>
              <a:ext uri="{FF2B5EF4-FFF2-40B4-BE49-F238E27FC236}">
                <a16:creationId xmlns:a16="http://schemas.microsoft.com/office/drawing/2014/main" id="{5210F3BD-06BB-404C-8910-7BEB31D0ECCF}"/>
              </a:ext>
            </a:extLst>
          </p:cNvPr>
          <p:cNvSpPr/>
          <p:nvPr/>
        </p:nvSpPr>
        <p:spPr>
          <a:xfrm>
            <a:off x="10729679" y="6032389"/>
            <a:ext cx="788999" cy="307777"/>
          </a:xfrm>
          <a:prstGeom prst="rect">
            <a:avLst/>
          </a:prstGeom>
          <a:solidFill>
            <a:srgbClr val="0070C0">
              <a:alpha val="50000"/>
            </a:srgbClr>
          </a:solidFill>
          <a:ln w="25400">
            <a:solidFill>
              <a:schemeClr val="tx1"/>
            </a:solidFill>
          </a:ln>
        </p:spPr>
        <p:txBody>
          <a:bodyPr wrap="none">
            <a:spAutoFit/>
          </a:bodyPr>
          <a:lstStyle/>
          <a:p>
            <a:r>
              <a:rPr lang="sv-SE" sz="1400" b="1" dirty="0"/>
              <a:t>Theseus</a:t>
            </a:r>
          </a:p>
        </p:txBody>
      </p:sp>
      <p:sp>
        <p:nvSpPr>
          <p:cNvPr id="53" name="Rectangle 52">
            <a:extLst>
              <a:ext uri="{FF2B5EF4-FFF2-40B4-BE49-F238E27FC236}">
                <a16:creationId xmlns:a16="http://schemas.microsoft.com/office/drawing/2014/main" id="{CA88301E-3CC2-4B31-AB88-580AFD8BDD5B}"/>
              </a:ext>
            </a:extLst>
          </p:cNvPr>
          <p:cNvSpPr/>
          <p:nvPr/>
        </p:nvSpPr>
        <p:spPr>
          <a:xfrm>
            <a:off x="1136366" y="4776589"/>
            <a:ext cx="1082348" cy="369332"/>
          </a:xfrm>
          <a:prstGeom prst="rect">
            <a:avLst/>
          </a:prstGeom>
        </p:spPr>
        <p:txBody>
          <a:bodyPr wrap="none">
            <a:spAutoFit/>
          </a:bodyPr>
          <a:lstStyle/>
          <a:p>
            <a:r>
              <a:rPr lang="sv-SE" b="1" dirty="0"/>
              <a:t>Pisa (Elis)</a:t>
            </a:r>
          </a:p>
        </p:txBody>
      </p:sp>
      <p:pic>
        <p:nvPicPr>
          <p:cNvPr id="54" name="Picture 2" descr="worlds Characters Pelops">
            <a:extLst>
              <a:ext uri="{FF2B5EF4-FFF2-40B4-BE49-F238E27FC236}">
                <a16:creationId xmlns:a16="http://schemas.microsoft.com/office/drawing/2014/main" id="{5AC89504-7999-43F2-88EC-DC37940489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653" y="4158075"/>
            <a:ext cx="653911" cy="1304552"/>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2DE04469-6D4A-40FB-BB49-C7DBC190D291}"/>
              </a:ext>
            </a:extLst>
          </p:cNvPr>
          <p:cNvSpPr/>
          <p:nvPr/>
        </p:nvSpPr>
        <p:spPr>
          <a:xfrm>
            <a:off x="448905" y="4786306"/>
            <a:ext cx="676211" cy="307777"/>
          </a:xfrm>
          <a:prstGeom prst="rect">
            <a:avLst/>
          </a:prstGeom>
          <a:solidFill>
            <a:srgbClr val="0070C0">
              <a:alpha val="50000"/>
            </a:srgbClr>
          </a:solidFill>
          <a:ln w="25400">
            <a:solidFill>
              <a:schemeClr val="tx1"/>
            </a:solidFill>
          </a:ln>
        </p:spPr>
        <p:txBody>
          <a:bodyPr wrap="none">
            <a:spAutoFit/>
          </a:bodyPr>
          <a:lstStyle/>
          <a:p>
            <a:r>
              <a:rPr lang="sv-SE" sz="1400" b="1" dirty="0"/>
              <a:t>Pelops</a:t>
            </a:r>
          </a:p>
        </p:txBody>
      </p:sp>
      <p:cxnSp>
        <p:nvCxnSpPr>
          <p:cNvPr id="56" name="Straight Arrow Connector 55">
            <a:extLst>
              <a:ext uri="{FF2B5EF4-FFF2-40B4-BE49-F238E27FC236}">
                <a16:creationId xmlns:a16="http://schemas.microsoft.com/office/drawing/2014/main" id="{15C0BD6C-BABA-49ED-A06E-B8272A957164}"/>
              </a:ext>
            </a:extLst>
          </p:cNvPr>
          <p:cNvCxnSpPr>
            <a:cxnSpLocks/>
            <a:endCxn id="53" idx="3"/>
          </p:cNvCxnSpPr>
          <p:nvPr/>
        </p:nvCxnSpPr>
        <p:spPr>
          <a:xfrm flipH="1">
            <a:off x="2218714" y="3949928"/>
            <a:ext cx="1628165" cy="1011327"/>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87B071E-777C-442C-94DD-33EBC64B00A0}"/>
              </a:ext>
            </a:extLst>
          </p:cNvPr>
          <p:cNvSpPr/>
          <p:nvPr/>
        </p:nvSpPr>
        <p:spPr>
          <a:xfrm>
            <a:off x="2382687" y="4810351"/>
            <a:ext cx="986167" cy="369332"/>
          </a:xfrm>
          <a:prstGeom prst="rect">
            <a:avLst/>
          </a:prstGeom>
        </p:spPr>
        <p:txBody>
          <a:bodyPr wrap="none">
            <a:spAutoFit/>
          </a:bodyPr>
          <a:lstStyle/>
          <a:p>
            <a:r>
              <a:rPr lang="sv-SE" b="1" dirty="0"/>
              <a:t>Olympia</a:t>
            </a:r>
          </a:p>
        </p:txBody>
      </p:sp>
      <p:cxnSp>
        <p:nvCxnSpPr>
          <p:cNvPr id="60" name="Straight Arrow Connector 59">
            <a:extLst>
              <a:ext uri="{FF2B5EF4-FFF2-40B4-BE49-F238E27FC236}">
                <a16:creationId xmlns:a16="http://schemas.microsoft.com/office/drawing/2014/main" id="{C797F1D8-6359-4A49-B965-F6F872ADD125}"/>
              </a:ext>
            </a:extLst>
          </p:cNvPr>
          <p:cNvCxnSpPr>
            <a:cxnSpLocks/>
            <a:endCxn id="59" idx="0"/>
          </p:cNvCxnSpPr>
          <p:nvPr/>
        </p:nvCxnSpPr>
        <p:spPr>
          <a:xfrm flipH="1">
            <a:off x="2875771" y="4134528"/>
            <a:ext cx="1037042" cy="675823"/>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5C5EE8F4-7A83-41A4-86E3-3CAB87A71F04}"/>
              </a:ext>
            </a:extLst>
          </p:cNvPr>
          <p:cNvSpPr/>
          <p:nvPr/>
        </p:nvSpPr>
        <p:spPr>
          <a:xfrm>
            <a:off x="18454" y="3488434"/>
            <a:ext cx="1133772" cy="307777"/>
          </a:xfrm>
          <a:prstGeom prst="rect">
            <a:avLst/>
          </a:prstGeom>
          <a:solidFill>
            <a:srgbClr val="0070C0">
              <a:alpha val="50000"/>
            </a:srgbClr>
          </a:solidFill>
          <a:ln w="25400">
            <a:solidFill>
              <a:schemeClr val="tx1"/>
            </a:solidFill>
          </a:ln>
        </p:spPr>
        <p:txBody>
          <a:bodyPr wrap="none">
            <a:spAutoFit/>
          </a:bodyPr>
          <a:lstStyle/>
          <a:p>
            <a:r>
              <a:rPr lang="sv-SE" sz="1400" b="1" dirty="0"/>
              <a:t>Agamemnon</a:t>
            </a:r>
          </a:p>
        </p:txBody>
      </p:sp>
      <p:sp>
        <p:nvSpPr>
          <p:cNvPr id="67" name="Rectangle 66">
            <a:extLst>
              <a:ext uri="{FF2B5EF4-FFF2-40B4-BE49-F238E27FC236}">
                <a16:creationId xmlns:a16="http://schemas.microsoft.com/office/drawing/2014/main" id="{758A42E7-59A8-4D7A-BF25-7F3CB03B12C7}"/>
              </a:ext>
            </a:extLst>
          </p:cNvPr>
          <p:cNvSpPr/>
          <p:nvPr/>
        </p:nvSpPr>
        <p:spPr>
          <a:xfrm>
            <a:off x="1490868" y="3439017"/>
            <a:ext cx="1056956" cy="369332"/>
          </a:xfrm>
          <a:prstGeom prst="rect">
            <a:avLst/>
          </a:prstGeom>
        </p:spPr>
        <p:txBody>
          <a:bodyPr wrap="none">
            <a:spAutoFit/>
          </a:bodyPr>
          <a:lstStyle/>
          <a:p>
            <a:r>
              <a:rPr lang="sv-SE" b="1" dirty="0"/>
              <a:t>Mycenae</a:t>
            </a:r>
            <a:endParaRPr lang="sv-SE" dirty="0"/>
          </a:p>
        </p:txBody>
      </p:sp>
      <p:pic>
        <p:nvPicPr>
          <p:cNvPr id="70" name="Picture 2" descr="Agamemnon | Total War Wiki | Fandom">
            <a:extLst>
              <a:ext uri="{FF2B5EF4-FFF2-40B4-BE49-F238E27FC236}">
                <a16:creationId xmlns:a16="http://schemas.microsoft.com/office/drawing/2014/main" id="{13141946-04CE-4A60-87D7-4CFBE0B053A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9181" y="3342404"/>
            <a:ext cx="528831" cy="846130"/>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67">
            <a:extLst>
              <a:ext uri="{FF2B5EF4-FFF2-40B4-BE49-F238E27FC236}">
                <a16:creationId xmlns:a16="http://schemas.microsoft.com/office/drawing/2014/main" id="{8B1CFE01-F742-442F-BF67-4F6A644FB55E}"/>
              </a:ext>
            </a:extLst>
          </p:cNvPr>
          <p:cNvSpPr/>
          <p:nvPr/>
        </p:nvSpPr>
        <p:spPr>
          <a:xfrm>
            <a:off x="4348541" y="6171037"/>
            <a:ext cx="918841" cy="307777"/>
          </a:xfrm>
          <a:prstGeom prst="rect">
            <a:avLst/>
          </a:prstGeom>
          <a:solidFill>
            <a:srgbClr val="0070C0">
              <a:alpha val="50000"/>
            </a:srgbClr>
          </a:solidFill>
          <a:ln w="25400">
            <a:solidFill>
              <a:schemeClr val="tx1"/>
            </a:solidFill>
          </a:ln>
        </p:spPr>
        <p:txBody>
          <a:bodyPr wrap="none">
            <a:spAutoFit/>
          </a:bodyPr>
          <a:lstStyle/>
          <a:p>
            <a:r>
              <a:rPr lang="sv-SE" sz="1400" b="1" dirty="0"/>
              <a:t>Menelaus</a:t>
            </a:r>
          </a:p>
        </p:txBody>
      </p:sp>
      <p:sp>
        <p:nvSpPr>
          <p:cNvPr id="69" name="Rectangle 68">
            <a:extLst>
              <a:ext uri="{FF2B5EF4-FFF2-40B4-BE49-F238E27FC236}">
                <a16:creationId xmlns:a16="http://schemas.microsoft.com/office/drawing/2014/main" id="{3CEF3FAA-8721-4D3C-93D2-76EC64A315DE}"/>
              </a:ext>
            </a:extLst>
          </p:cNvPr>
          <p:cNvSpPr/>
          <p:nvPr/>
        </p:nvSpPr>
        <p:spPr>
          <a:xfrm>
            <a:off x="4322459" y="5778912"/>
            <a:ext cx="804387" cy="369332"/>
          </a:xfrm>
          <a:prstGeom prst="rect">
            <a:avLst/>
          </a:prstGeom>
        </p:spPr>
        <p:txBody>
          <a:bodyPr wrap="none">
            <a:spAutoFit/>
          </a:bodyPr>
          <a:lstStyle/>
          <a:p>
            <a:r>
              <a:rPr lang="sv-SE" b="1" dirty="0"/>
              <a:t>Sparta</a:t>
            </a:r>
          </a:p>
        </p:txBody>
      </p:sp>
      <p:pic>
        <p:nvPicPr>
          <p:cNvPr id="71" name="Picture 2" descr="Menelaus | Total War Wiki | Fandom">
            <a:extLst>
              <a:ext uri="{FF2B5EF4-FFF2-40B4-BE49-F238E27FC236}">
                <a16:creationId xmlns:a16="http://schemas.microsoft.com/office/drawing/2014/main" id="{625D30A8-06D2-4047-A670-EA28846166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1345" y="5807529"/>
            <a:ext cx="417818" cy="66850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4" descr="theerosandpsycheproject | Greek mythology art, Mythology art, Character art">
            <a:extLst>
              <a:ext uri="{FF2B5EF4-FFF2-40B4-BE49-F238E27FC236}">
                <a16:creationId xmlns:a16="http://schemas.microsoft.com/office/drawing/2014/main" id="{0B06DA10-7627-47DE-B502-0693181352D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44220" y="6148244"/>
            <a:ext cx="409893" cy="661958"/>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CC86738-47B5-4F1F-9D50-32493DE38871}"/>
              </a:ext>
            </a:extLst>
          </p:cNvPr>
          <p:cNvSpPr/>
          <p:nvPr/>
        </p:nvSpPr>
        <p:spPr>
          <a:xfrm>
            <a:off x="3736277" y="6501606"/>
            <a:ext cx="619080" cy="307777"/>
          </a:xfrm>
          <a:prstGeom prst="rect">
            <a:avLst/>
          </a:prstGeom>
          <a:solidFill>
            <a:srgbClr val="FF0000">
              <a:alpha val="50000"/>
            </a:srgbClr>
          </a:solidFill>
          <a:ln w="25400">
            <a:solidFill>
              <a:schemeClr val="tx1"/>
            </a:solidFill>
          </a:ln>
        </p:spPr>
        <p:txBody>
          <a:bodyPr wrap="none">
            <a:spAutoFit/>
          </a:bodyPr>
          <a:lstStyle/>
          <a:p>
            <a:r>
              <a:rPr lang="sv-SE" sz="1400" b="1" dirty="0"/>
              <a:t>Helen</a:t>
            </a:r>
          </a:p>
        </p:txBody>
      </p:sp>
      <p:cxnSp>
        <p:nvCxnSpPr>
          <p:cNvPr id="81" name="Straight Arrow Connector 80">
            <a:extLst>
              <a:ext uri="{FF2B5EF4-FFF2-40B4-BE49-F238E27FC236}">
                <a16:creationId xmlns:a16="http://schemas.microsoft.com/office/drawing/2014/main" id="{98431557-1207-4280-9F95-3578A8FD52BF}"/>
              </a:ext>
            </a:extLst>
          </p:cNvPr>
          <p:cNvCxnSpPr>
            <a:cxnSpLocks/>
          </p:cNvCxnSpPr>
          <p:nvPr/>
        </p:nvCxnSpPr>
        <p:spPr>
          <a:xfrm flipH="1" flipV="1">
            <a:off x="2547824" y="3642322"/>
            <a:ext cx="2237674" cy="266322"/>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89EFA91F-2BC0-4701-A94B-82773D3F2ACE}"/>
              </a:ext>
            </a:extLst>
          </p:cNvPr>
          <p:cNvCxnSpPr>
            <a:cxnSpLocks/>
            <a:endCxn id="69" idx="0"/>
          </p:cNvCxnSpPr>
          <p:nvPr/>
        </p:nvCxnSpPr>
        <p:spPr>
          <a:xfrm>
            <a:off x="4698242" y="4556619"/>
            <a:ext cx="26411" cy="1222293"/>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F897ED13-7FED-4AFF-A216-2B77747C5D03}"/>
              </a:ext>
            </a:extLst>
          </p:cNvPr>
          <p:cNvSpPr/>
          <p:nvPr/>
        </p:nvSpPr>
        <p:spPr>
          <a:xfrm>
            <a:off x="1280431" y="2305599"/>
            <a:ext cx="953146" cy="369332"/>
          </a:xfrm>
          <a:prstGeom prst="rect">
            <a:avLst/>
          </a:prstGeom>
        </p:spPr>
        <p:txBody>
          <a:bodyPr wrap="none">
            <a:spAutoFit/>
          </a:bodyPr>
          <a:lstStyle/>
          <a:p>
            <a:r>
              <a:rPr lang="sv-SE" b="1" dirty="0"/>
              <a:t>Calydon</a:t>
            </a:r>
          </a:p>
        </p:txBody>
      </p:sp>
      <p:cxnSp>
        <p:nvCxnSpPr>
          <p:cNvPr id="90" name="Straight Arrow Connector 89">
            <a:extLst>
              <a:ext uri="{FF2B5EF4-FFF2-40B4-BE49-F238E27FC236}">
                <a16:creationId xmlns:a16="http://schemas.microsoft.com/office/drawing/2014/main" id="{4362E535-40B9-45A5-82B7-67C1F8A9B371}"/>
              </a:ext>
            </a:extLst>
          </p:cNvPr>
          <p:cNvCxnSpPr>
            <a:cxnSpLocks/>
            <a:endCxn id="89" idx="3"/>
          </p:cNvCxnSpPr>
          <p:nvPr/>
        </p:nvCxnSpPr>
        <p:spPr>
          <a:xfrm flipH="1" flipV="1">
            <a:off x="2233577" y="2490265"/>
            <a:ext cx="1514298" cy="797448"/>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225FA555-8339-4C3F-BD86-FD2F4C051620}"/>
              </a:ext>
            </a:extLst>
          </p:cNvPr>
          <p:cNvSpPr/>
          <p:nvPr/>
        </p:nvSpPr>
        <p:spPr>
          <a:xfrm>
            <a:off x="997404" y="2127993"/>
            <a:ext cx="891270" cy="307777"/>
          </a:xfrm>
          <a:prstGeom prst="rect">
            <a:avLst/>
          </a:prstGeom>
        </p:spPr>
        <p:txBody>
          <a:bodyPr wrap="none">
            <a:spAutoFit/>
          </a:bodyPr>
          <a:lstStyle/>
          <a:p>
            <a:r>
              <a:rPr lang="sv-SE" sz="1400" b="1" dirty="0"/>
              <a:t>Meleager</a:t>
            </a:r>
          </a:p>
        </p:txBody>
      </p:sp>
      <p:pic>
        <p:nvPicPr>
          <p:cNvPr id="93" name="Picture 6" descr="Meleager - Mitologia griega">
            <a:extLst>
              <a:ext uri="{FF2B5EF4-FFF2-40B4-BE49-F238E27FC236}">
                <a16:creationId xmlns:a16="http://schemas.microsoft.com/office/drawing/2014/main" id="{225D3C5C-E517-407B-9530-222ED9CB112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9272" y="2013168"/>
            <a:ext cx="400777" cy="514519"/>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a:extLst>
              <a:ext uri="{FF2B5EF4-FFF2-40B4-BE49-F238E27FC236}">
                <a16:creationId xmlns:a16="http://schemas.microsoft.com/office/drawing/2014/main" id="{1E62961B-80CA-4D6A-8D74-7C15629DDC95}"/>
              </a:ext>
            </a:extLst>
          </p:cNvPr>
          <p:cNvSpPr/>
          <p:nvPr/>
        </p:nvSpPr>
        <p:spPr>
          <a:xfrm>
            <a:off x="1340761" y="1271456"/>
            <a:ext cx="1010918" cy="646331"/>
          </a:xfrm>
          <a:prstGeom prst="rect">
            <a:avLst/>
          </a:prstGeom>
        </p:spPr>
        <p:txBody>
          <a:bodyPr wrap="square">
            <a:spAutoFit/>
          </a:bodyPr>
          <a:lstStyle/>
          <a:p>
            <a:r>
              <a:rPr lang="sv-SE" b="1" dirty="0"/>
              <a:t>Ephyra / Cichyrus </a:t>
            </a:r>
          </a:p>
        </p:txBody>
      </p:sp>
      <p:pic>
        <p:nvPicPr>
          <p:cNvPr id="95" name="Picture 2" descr="The myth of Sisyphus and what it teaches about leadership">
            <a:extLst>
              <a:ext uri="{FF2B5EF4-FFF2-40B4-BE49-F238E27FC236}">
                <a16:creationId xmlns:a16="http://schemas.microsoft.com/office/drawing/2014/main" id="{A2C4BC01-3486-4B6A-8F39-C5A192A9662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814" y="443075"/>
            <a:ext cx="829586" cy="60670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a:extLst>
              <a:ext uri="{FF2B5EF4-FFF2-40B4-BE49-F238E27FC236}">
                <a16:creationId xmlns:a16="http://schemas.microsoft.com/office/drawing/2014/main" id="{076E7954-BF0D-4F13-B176-C4B4194639F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814" y="1108292"/>
            <a:ext cx="488863" cy="48638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DDD0860C-2A7A-4D2A-8215-0B2EEF90DAAA}"/>
              </a:ext>
            </a:extLst>
          </p:cNvPr>
          <p:cNvSpPr/>
          <p:nvPr/>
        </p:nvSpPr>
        <p:spPr>
          <a:xfrm>
            <a:off x="601733" y="1071513"/>
            <a:ext cx="829586" cy="307777"/>
          </a:xfrm>
          <a:prstGeom prst="rect">
            <a:avLst/>
          </a:prstGeom>
          <a:solidFill>
            <a:srgbClr val="0070C0">
              <a:alpha val="50000"/>
            </a:srgbClr>
          </a:solidFill>
          <a:ln w="25400">
            <a:solidFill>
              <a:schemeClr val="tx1"/>
            </a:solidFill>
          </a:ln>
        </p:spPr>
        <p:txBody>
          <a:bodyPr wrap="none">
            <a:spAutoFit/>
          </a:bodyPr>
          <a:lstStyle/>
          <a:p>
            <a:r>
              <a:rPr lang="sv-SE" sz="1400" b="1" dirty="0"/>
              <a:t>Sisyphus</a:t>
            </a:r>
          </a:p>
        </p:txBody>
      </p:sp>
      <p:sp>
        <p:nvSpPr>
          <p:cNvPr id="98" name="Rectangle 97">
            <a:extLst>
              <a:ext uri="{FF2B5EF4-FFF2-40B4-BE49-F238E27FC236}">
                <a16:creationId xmlns:a16="http://schemas.microsoft.com/office/drawing/2014/main" id="{7378AE57-AF6A-4B65-AE8B-6C7859DC05B6}"/>
              </a:ext>
            </a:extLst>
          </p:cNvPr>
          <p:cNvSpPr/>
          <p:nvPr/>
        </p:nvSpPr>
        <p:spPr>
          <a:xfrm>
            <a:off x="150349" y="1530735"/>
            <a:ext cx="1097801" cy="307777"/>
          </a:xfrm>
          <a:prstGeom prst="rect">
            <a:avLst/>
          </a:prstGeom>
          <a:solidFill>
            <a:srgbClr val="0070C0">
              <a:alpha val="50000"/>
            </a:srgbClr>
          </a:solidFill>
          <a:ln w="25400">
            <a:solidFill>
              <a:schemeClr val="tx1"/>
            </a:solidFill>
          </a:ln>
        </p:spPr>
        <p:txBody>
          <a:bodyPr wrap="none">
            <a:spAutoFit/>
          </a:bodyPr>
          <a:lstStyle/>
          <a:p>
            <a:r>
              <a:rPr lang="sv-SE" sz="1400" b="1" dirty="0"/>
              <a:t>Bellerophon</a:t>
            </a:r>
          </a:p>
        </p:txBody>
      </p:sp>
      <p:cxnSp>
        <p:nvCxnSpPr>
          <p:cNvPr id="99" name="Straight Arrow Connector 98">
            <a:extLst>
              <a:ext uri="{FF2B5EF4-FFF2-40B4-BE49-F238E27FC236}">
                <a16:creationId xmlns:a16="http://schemas.microsoft.com/office/drawing/2014/main" id="{2C440CD3-6DE0-4DD8-8FD7-7D128F75CC52}"/>
              </a:ext>
            </a:extLst>
          </p:cNvPr>
          <p:cNvCxnSpPr>
            <a:cxnSpLocks/>
          </p:cNvCxnSpPr>
          <p:nvPr/>
        </p:nvCxnSpPr>
        <p:spPr>
          <a:xfrm flipH="1" flipV="1">
            <a:off x="4914901" y="2360936"/>
            <a:ext cx="5149532" cy="831264"/>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E37AE9F-3CF8-4E91-93FA-6A3BA87C2F98}"/>
              </a:ext>
            </a:extLst>
          </p:cNvPr>
          <p:cNvCxnSpPr>
            <a:cxnSpLocks/>
            <a:endCxn id="94" idx="2"/>
          </p:cNvCxnSpPr>
          <p:nvPr/>
        </p:nvCxnSpPr>
        <p:spPr>
          <a:xfrm flipH="1" flipV="1">
            <a:off x="1846220" y="1917787"/>
            <a:ext cx="1043966" cy="389156"/>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AC41DA63-3B6F-42A2-A9C6-6DEA96227050}"/>
              </a:ext>
            </a:extLst>
          </p:cNvPr>
          <p:cNvPicPr>
            <a:picLocks noChangeAspect="1"/>
          </p:cNvPicPr>
          <p:nvPr/>
        </p:nvPicPr>
        <p:blipFill>
          <a:blip r:embed="rId21"/>
          <a:stretch>
            <a:fillRect/>
          </a:stretch>
        </p:blipFill>
        <p:spPr>
          <a:xfrm>
            <a:off x="10592355" y="2494468"/>
            <a:ext cx="595888" cy="743021"/>
          </a:xfrm>
          <a:prstGeom prst="rect">
            <a:avLst/>
          </a:prstGeom>
        </p:spPr>
      </p:pic>
      <p:sp>
        <p:nvSpPr>
          <p:cNvPr id="104" name="Rectangle 103">
            <a:extLst>
              <a:ext uri="{FF2B5EF4-FFF2-40B4-BE49-F238E27FC236}">
                <a16:creationId xmlns:a16="http://schemas.microsoft.com/office/drawing/2014/main" id="{DF06CAED-C91E-4D39-8DC0-82D1025A81E9}"/>
              </a:ext>
            </a:extLst>
          </p:cNvPr>
          <p:cNvSpPr/>
          <p:nvPr/>
        </p:nvSpPr>
        <p:spPr>
          <a:xfrm>
            <a:off x="11014443" y="2887114"/>
            <a:ext cx="596638" cy="307777"/>
          </a:xfrm>
          <a:prstGeom prst="rect">
            <a:avLst/>
          </a:prstGeom>
          <a:solidFill>
            <a:srgbClr val="0070C0">
              <a:alpha val="50000"/>
            </a:srgbClr>
          </a:solidFill>
          <a:ln w="25400">
            <a:solidFill>
              <a:schemeClr val="tx1"/>
            </a:solidFill>
          </a:ln>
        </p:spPr>
        <p:txBody>
          <a:bodyPr wrap="none">
            <a:spAutoFit/>
          </a:bodyPr>
          <a:lstStyle/>
          <a:p>
            <a:r>
              <a:rPr lang="sv-SE" sz="1400" b="1" dirty="0"/>
              <a:t>Jason</a:t>
            </a:r>
          </a:p>
        </p:txBody>
      </p:sp>
      <p:sp>
        <p:nvSpPr>
          <p:cNvPr id="103" name="Rectangle 102">
            <a:extLst>
              <a:ext uri="{FF2B5EF4-FFF2-40B4-BE49-F238E27FC236}">
                <a16:creationId xmlns:a16="http://schemas.microsoft.com/office/drawing/2014/main" id="{35C39B98-A77F-4399-9785-95F6FA3D46C0}"/>
              </a:ext>
            </a:extLst>
          </p:cNvPr>
          <p:cNvSpPr/>
          <p:nvPr/>
        </p:nvSpPr>
        <p:spPr>
          <a:xfrm>
            <a:off x="10064433" y="3016738"/>
            <a:ext cx="736099" cy="369332"/>
          </a:xfrm>
          <a:prstGeom prst="rect">
            <a:avLst/>
          </a:prstGeom>
        </p:spPr>
        <p:txBody>
          <a:bodyPr wrap="none">
            <a:spAutoFit/>
          </a:bodyPr>
          <a:lstStyle/>
          <a:p>
            <a:r>
              <a:rPr lang="sv-SE" b="1" dirty="0"/>
              <a:t>Iolcus</a:t>
            </a:r>
          </a:p>
        </p:txBody>
      </p:sp>
      <p:sp>
        <p:nvSpPr>
          <p:cNvPr id="113" name="Rectangle 112">
            <a:extLst>
              <a:ext uri="{FF2B5EF4-FFF2-40B4-BE49-F238E27FC236}">
                <a16:creationId xmlns:a16="http://schemas.microsoft.com/office/drawing/2014/main" id="{A2B30B3E-24EE-46D3-8EA1-331771F534A2}"/>
              </a:ext>
            </a:extLst>
          </p:cNvPr>
          <p:cNvSpPr/>
          <p:nvPr/>
        </p:nvSpPr>
        <p:spPr>
          <a:xfrm>
            <a:off x="1447093" y="2841021"/>
            <a:ext cx="771621" cy="369332"/>
          </a:xfrm>
          <a:prstGeom prst="rect">
            <a:avLst/>
          </a:prstGeom>
        </p:spPr>
        <p:txBody>
          <a:bodyPr wrap="none">
            <a:spAutoFit/>
          </a:bodyPr>
          <a:lstStyle/>
          <a:p>
            <a:r>
              <a:rPr lang="sv-SE" b="1" dirty="0"/>
              <a:t>Ithaca</a:t>
            </a:r>
          </a:p>
        </p:txBody>
      </p:sp>
      <p:cxnSp>
        <p:nvCxnSpPr>
          <p:cNvPr id="114" name="Straight Arrow Connector 113">
            <a:extLst>
              <a:ext uri="{FF2B5EF4-FFF2-40B4-BE49-F238E27FC236}">
                <a16:creationId xmlns:a16="http://schemas.microsoft.com/office/drawing/2014/main" id="{2EE88C12-8FF7-4FFA-B6BB-C00C67409499}"/>
              </a:ext>
            </a:extLst>
          </p:cNvPr>
          <p:cNvCxnSpPr>
            <a:cxnSpLocks/>
            <a:endCxn id="113" idx="3"/>
          </p:cNvCxnSpPr>
          <p:nvPr/>
        </p:nvCxnSpPr>
        <p:spPr>
          <a:xfrm flipH="1" flipV="1">
            <a:off x="2218714" y="3025687"/>
            <a:ext cx="890214" cy="356964"/>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C4CECE6-D982-4ADE-8E5F-229CD76F6CD1}"/>
              </a:ext>
            </a:extLst>
          </p:cNvPr>
          <p:cNvSpPr/>
          <p:nvPr/>
        </p:nvSpPr>
        <p:spPr>
          <a:xfrm>
            <a:off x="19170" y="2879907"/>
            <a:ext cx="888833" cy="307777"/>
          </a:xfrm>
          <a:prstGeom prst="rect">
            <a:avLst/>
          </a:prstGeom>
          <a:solidFill>
            <a:srgbClr val="0070C0">
              <a:alpha val="50000"/>
            </a:srgbClr>
          </a:solidFill>
          <a:ln w="25400">
            <a:solidFill>
              <a:schemeClr val="tx1"/>
            </a:solidFill>
          </a:ln>
        </p:spPr>
        <p:txBody>
          <a:bodyPr wrap="none">
            <a:spAutoFit/>
          </a:bodyPr>
          <a:lstStyle/>
          <a:p>
            <a:r>
              <a:rPr lang="sv-SE" sz="1400" b="1" dirty="0"/>
              <a:t>Odysseus</a:t>
            </a:r>
          </a:p>
        </p:txBody>
      </p:sp>
      <p:pic>
        <p:nvPicPr>
          <p:cNvPr id="119" name="Picture 118">
            <a:extLst>
              <a:ext uri="{FF2B5EF4-FFF2-40B4-BE49-F238E27FC236}">
                <a16:creationId xmlns:a16="http://schemas.microsoft.com/office/drawing/2014/main" id="{C769CF8C-B036-4A8A-8E0C-AD0EAACD83AF}"/>
              </a:ext>
            </a:extLst>
          </p:cNvPr>
          <p:cNvPicPr>
            <a:picLocks noChangeAspect="1"/>
          </p:cNvPicPr>
          <p:nvPr/>
        </p:nvPicPr>
        <p:blipFill>
          <a:blip r:embed="rId22"/>
          <a:stretch>
            <a:fillRect/>
          </a:stretch>
        </p:blipFill>
        <p:spPr>
          <a:xfrm>
            <a:off x="1025855" y="2788145"/>
            <a:ext cx="438270" cy="507018"/>
          </a:xfrm>
          <a:prstGeom prst="rect">
            <a:avLst/>
          </a:prstGeom>
        </p:spPr>
      </p:pic>
      <p:cxnSp>
        <p:nvCxnSpPr>
          <p:cNvPr id="122" name="Straight Arrow Connector 121">
            <a:extLst>
              <a:ext uri="{FF2B5EF4-FFF2-40B4-BE49-F238E27FC236}">
                <a16:creationId xmlns:a16="http://schemas.microsoft.com/office/drawing/2014/main" id="{368306A0-3532-49F6-BDF8-8ABFE267446D}"/>
              </a:ext>
            </a:extLst>
          </p:cNvPr>
          <p:cNvCxnSpPr>
            <a:cxnSpLocks/>
            <a:stCxn id="12" idx="1"/>
          </p:cNvCxnSpPr>
          <p:nvPr/>
        </p:nvCxnSpPr>
        <p:spPr>
          <a:xfrm flipH="1">
            <a:off x="6636525" y="6054180"/>
            <a:ext cx="288095" cy="281333"/>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20AC393F-9B3D-438E-BA6D-58A6DA0F8FAC}"/>
              </a:ext>
            </a:extLst>
          </p:cNvPr>
          <p:cNvCxnSpPr>
            <a:cxnSpLocks/>
            <a:endCxn id="128" idx="0"/>
          </p:cNvCxnSpPr>
          <p:nvPr/>
        </p:nvCxnSpPr>
        <p:spPr>
          <a:xfrm flipH="1">
            <a:off x="3649166" y="4147864"/>
            <a:ext cx="962464" cy="1085533"/>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30" name="Picture 4" descr="High Res Achilles Wallpapers #922960 Wallpaper">
            <a:extLst>
              <a:ext uri="{FF2B5EF4-FFF2-40B4-BE49-F238E27FC236}">
                <a16:creationId xmlns:a16="http://schemas.microsoft.com/office/drawing/2014/main" id="{E26843C9-F93E-4FCC-8FF3-ECA5C48E127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29950" y="5417972"/>
            <a:ext cx="633020" cy="652125"/>
          </a:xfrm>
          <a:prstGeom prst="rect">
            <a:avLst/>
          </a:prstGeom>
          <a:noFill/>
          <a:extLst>
            <a:ext uri="{909E8E84-426E-40DD-AFC4-6F175D3DCCD1}">
              <a14:hiddenFill xmlns:a14="http://schemas.microsoft.com/office/drawing/2010/main">
                <a:solidFill>
                  <a:srgbClr val="FFFFFF"/>
                </a:solidFill>
              </a14:hiddenFill>
            </a:ext>
          </a:extLst>
        </p:spPr>
      </p:pic>
      <p:sp>
        <p:nvSpPr>
          <p:cNvPr id="131" name="Rectangle 130">
            <a:extLst>
              <a:ext uri="{FF2B5EF4-FFF2-40B4-BE49-F238E27FC236}">
                <a16:creationId xmlns:a16="http://schemas.microsoft.com/office/drawing/2014/main" id="{C64DF4EC-EC29-4290-A146-5D74EED93B77}"/>
              </a:ext>
            </a:extLst>
          </p:cNvPr>
          <p:cNvSpPr/>
          <p:nvPr/>
        </p:nvSpPr>
        <p:spPr>
          <a:xfrm>
            <a:off x="2607412" y="5873831"/>
            <a:ext cx="761747" cy="307777"/>
          </a:xfrm>
          <a:prstGeom prst="rect">
            <a:avLst/>
          </a:prstGeom>
          <a:solidFill>
            <a:srgbClr val="0070C0">
              <a:alpha val="50000"/>
            </a:srgbClr>
          </a:solidFill>
          <a:ln w="25400">
            <a:solidFill>
              <a:schemeClr val="tx1"/>
            </a:solidFill>
          </a:ln>
        </p:spPr>
        <p:txBody>
          <a:bodyPr wrap="none">
            <a:spAutoFit/>
          </a:bodyPr>
          <a:lstStyle/>
          <a:p>
            <a:r>
              <a:rPr lang="sv-SE" sz="1400" b="1" dirty="0"/>
              <a:t>Achilles</a:t>
            </a:r>
          </a:p>
        </p:txBody>
      </p:sp>
      <p:sp>
        <p:nvSpPr>
          <p:cNvPr id="128" name="Rectangle 127">
            <a:extLst>
              <a:ext uri="{FF2B5EF4-FFF2-40B4-BE49-F238E27FC236}">
                <a16:creationId xmlns:a16="http://schemas.microsoft.com/office/drawing/2014/main" id="{B9D7DF0C-3ACC-4FB5-A1A1-0A981641D38E}"/>
              </a:ext>
            </a:extLst>
          </p:cNvPr>
          <p:cNvSpPr/>
          <p:nvPr/>
        </p:nvSpPr>
        <p:spPr>
          <a:xfrm>
            <a:off x="3247710" y="5233397"/>
            <a:ext cx="802912" cy="369332"/>
          </a:xfrm>
          <a:prstGeom prst="rect">
            <a:avLst/>
          </a:prstGeom>
        </p:spPr>
        <p:txBody>
          <a:bodyPr wrap="none">
            <a:spAutoFit/>
          </a:bodyPr>
          <a:lstStyle/>
          <a:p>
            <a:r>
              <a:rPr lang="sv-SE" b="1" dirty="0"/>
              <a:t>Phthia</a:t>
            </a:r>
          </a:p>
        </p:txBody>
      </p:sp>
      <p:cxnSp>
        <p:nvCxnSpPr>
          <p:cNvPr id="74" name="Straight Arrow Connector 73">
            <a:extLst>
              <a:ext uri="{FF2B5EF4-FFF2-40B4-BE49-F238E27FC236}">
                <a16:creationId xmlns:a16="http://schemas.microsoft.com/office/drawing/2014/main" id="{A383B620-F7D0-485F-AD2C-00B2B57D0206}"/>
              </a:ext>
            </a:extLst>
          </p:cNvPr>
          <p:cNvCxnSpPr>
            <a:cxnSpLocks/>
            <a:endCxn id="75" idx="1"/>
          </p:cNvCxnSpPr>
          <p:nvPr/>
        </p:nvCxnSpPr>
        <p:spPr>
          <a:xfrm>
            <a:off x="7489667" y="1925251"/>
            <a:ext cx="2898698" cy="49413"/>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9D7B644B-82BB-4100-B736-BBC628F083A4}"/>
              </a:ext>
            </a:extLst>
          </p:cNvPr>
          <p:cNvSpPr/>
          <p:nvPr/>
        </p:nvSpPr>
        <p:spPr>
          <a:xfrm>
            <a:off x="10388365" y="1789998"/>
            <a:ext cx="596638" cy="369332"/>
          </a:xfrm>
          <a:prstGeom prst="rect">
            <a:avLst/>
          </a:prstGeom>
        </p:spPr>
        <p:txBody>
          <a:bodyPr wrap="none">
            <a:spAutoFit/>
          </a:bodyPr>
          <a:lstStyle/>
          <a:p>
            <a:r>
              <a:rPr lang="sv-SE" b="1" dirty="0"/>
              <a:t>Troy</a:t>
            </a:r>
          </a:p>
        </p:txBody>
      </p:sp>
      <p:sp>
        <p:nvSpPr>
          <p:cNvPr id="7" name="Rectangle 6">
            <a:extLst>
              <a:ext uri="{FF2B5EF4-FFF2-40B4-BE49-F238E27FC236}">
                <a16:creationId xmlns:a16="http://schemas.microsoft.com/office/drawing/2014/main" id="{F5B5B3DA-66B4-4E44-8F3D-80453EFC99CF}"/>
              </a:ext>
            </a:extLst>
          </p:cNvPr>
          <p:cNvSpPr/>
          <p:nvPr/>
        </p:nvSpPr>
        <p:spPr>
          <a:xfrm>
            <a:off x="7914934" y="513845"/>
            <a:ext cx="817916" cy="369332"/>
          </a:xfrm>
          <a:prstGeom prst="rect">
            <a:avLst/>
          </a:prstGeom>
        </p:spPr>
        <p:txBody>
          <a:bodyPr wrap="none">
            <a:spAutoFit/>
          </a:bodyPr>
          <a:lstStyle/>
          <a:p>
            <a:r>
              <a:rPr lang="sv-SE" b="1" dirty="0"/>
              <a:t>Thrace</a:t>
            </a:r>
          </a:p>
        </p:txBody>
      </p:sp>
    </p:spTree>
    <p:extLst>
      <p:ext uri="{BB962C8B-B14F-4D97-AF65-F5344CB8AC3E}">
        <p14:creationId xmlns:p14="http://schemas.microsoft.com/office/powerpoint/2010/main" val="34752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7" name="Picture 2" descr="Sophocles - The plays | Britannica">
            <a:extLst>
              <a:ext uri="{FF2B5EF4-FFF2-40B4-BE49-F238E27FC236}">
                <a16:creationId xmlns:a16="http://schemas.microsoft.com/office/drawing/2014/main" id="{FC65123B-2587-4B7C-9820-7E78F2C762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181" y="4721852"/>
            <a:ext cx="528197" cy="678706"/>
          </a:xfrm>
          <a:prstGeom prst="rect">
            <a:avLst/>
          </a:prstGeom>
          <a:noFill/>
          <a:extLst>
            <a:ext uri="{909E8E84-426E-40DD-AFC4-6F175D3DCCD1}">
              <a14:hiddenFill xmlns:a14="http://schemas.microsoft.com/office/drawing/2010/main">
                <a:solidFill>
                  <a:srgbClr val="FFFFFF"/>
                </a:solidFill>
              </a14:hiddenFill>
            </a:ext>
          </a:extLst>
        </p:spPr>
      </p:pic>
      <p:cxnSp>
        <p:nvCxnSpPr>
          <p:cNvPr id="172" name="Straight Arrow Connector 171">
            <a:extLst>
              <a:ext uri="{FF2B5EF4-FFF2-40B4-BE49-F238E27FC236}">
                <a16:creationId xmlns:a16="http://schemas.microsoft.com/office/drawing/2014/main" id="{E8F11F7B-B79A-47B4-B8DA-8CB5239E978F}"/>
              </a:ext>
            </a:extLst>
          </p:cNvPr>
          <p:cNvCxnSpPr>
            <a:cxnSpLocks/>
            <a:endCxn id="171" idx="0"/>
          </p:cNvCxnSpPr>
          <p:nvPr/>
        </p:nvCxnSpPr>
        <p:spPr>
          <a:xfrm>
            <a:off x="9972724" y="2355670"/>
            <a:ext cx="1842865" cy="51085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9218" name="Picture 2">
            <a:extLst>
              <a:ext uri="{FF2B5EF4-FFF2-40B4-BE49-F238E27FC236}">
                <a16:creationId xmlns:a16="http://schemas.microsoft.com/office/drawing/2014/main" id="{AEE33769-EC41-495E-B102-AF9BD64F1C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741" y="5517626"/>
            <a:ext cx="663627" cy="965926"/>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Minos | Knossos Guides">
            <a:extLst>
              <a:ext uri="{FF2B5EF4-FFF2-40B4-BE49-F238E27FC236}">
                <a16:creationId xmlns:a16="http://schemas.microsoft.com/office/drawing/2014/main" id="{C6CD2E4F-D229-4CCC-AA3A-E0E83F32A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438" y="2762767"/>
            <a:ext cx="814236" cy="457782"/>
          </a:xfrm>
          <a:prstGeom prst="rect">
            <a:avLst/>
          </a:prstGeom>
          <a:noFill/>
          <a:extLst>
            <a:ext uri="{909E8E84-426E-40DD-AFC4-6F175D3DCCD1}">
              <a14:hiddenFill xmlns:a14="http://schemas.microsoft.com/office/drawing/2010/main">
                <a:solidFill>
                  <a:srgbClr val="FFFFFF"/>
                </a:solidFill>
              </a14:hiddenFill>
            </a:ext>
          </a:extLst>
        </p:spPr>
      </p:pic>
      <p:grpSp>
        <p:nvGrpSpPr>
          <p:cNvPr id="190" name="Group 189">
            <a:extLst>
              <a:ext uri="{FF2B5EF4-FFF2-40B4-BE49-F238E27FC236}">
                <a16:creationId xmlns:a16="http://schemas.microsoft.com/office/drawing/2014/main" id="{8A015FFB-4450-42CC-9D5D-0C580D8DE1A2}"/>
              </a:ext>
            </a:extLst>
          </p:cNvPr>
          <p:cNvGrpSpPr/>
          <p:nvPr/>
        </p:nvGrpSpPr>
        <p:grpSpPr>
          <a:xfrm>
            <a:off x="2062885" y="2513873"/>
            <a:ext cx="5200650" cy="4276090"/>
            <a:chOff x="6991350" y="8549"/>
            <a:chExt cx="5200650" cy="4276090"/>
          </a:xfrm>
        </p:grpSpPr>
        <p:pic>
          <p:nvPicPr>
            <p:cNvPr id="191" name="Picture 2" descr="Argos is located in Greece">
              <a:extLst>
                <a:ext uri="{FF2B5EF4-FFF2-40B4-BE49-F238E27FC236}">
                  <a16:creationId xmlns:a16="http://schemas.microsoft.com/office/drawing/2014/main" id="{9FC33D84-325B-4693-B6B8-E216A1E97E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1350" y="8549"/>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192" name="Rectangle 191">
              <a:extLst>
                <a:ext uri="{FF2B5EF4-FFF2-40B4-BE49-F238E27FC236}">
                  <a16:creationId xmlns:a16="http://schemas.microsoft.com/office/drawing/2014/main" id="{AA32340D-0A0A-486D-8DC9-2CCABAABC0C3}"/>
                </a:ext>
              </a:extLst>
            </p:cNvPr>
            <p:cNvSpPr/>
            <p:nvPr/>
          </p:nvSpPr>
          <p:spPr>
            <a:xfrm>
              <a:off x="8577242" y="1872334"/>
              <a:ext cx="861133" cy="369332"/>
            </a:xfrm>
            <a:prstGeom prst="rect">
              <a:avLst/>
            </a:prstGeom>
          </p:spPr>
          <p:txBody>
            <a:bodyPr wrap="none">
              <a:spAutoFit/>
            </a:bodyPr>
            <a:lstStyle/>
            <a:p>
              <a:r>
                <a:rPr lang="sv-SE" b="1" dirty="0"/>
                <a:t>Thebes</a:t>
              </a:r>
            </a:p>
          </p:txBody>
        </p:sp>
        <p:sp>
          <p:nvSpPr>
            <p:cNvPr id="193" name="Rectangle 192">
              <a:extLst>
                <a:ext uri="{FF2B5EF4-FFF2-40B4-BE49-F238E27FC236}">
                  <a16:creationId xmlns:a16="http://schemas.microsoft.com/office/drawing/2014/main" id="{1C3B80CC-623A-4EAF-80FC-A4E9752FD77E}"/>
                </a:ext>
              </a:extLst>
            </p:cNvPr>
            <p:cNvSpPr/>
            <p:nvPr/>
          </p:nvSpPr>
          <p:spPr>
            <a:xfrm>
              <a:off x="9049244" y="2138998"/>
              <a:ext cx="630365" cy="276999"/>
            </a:xfrm>
            <a:prstGeom prst="rect">
              <a:avLst/>
            </a:prstGeom>
          </p:spPr>
          <p:txBody>
            <a:bodyPr wrap="none">
              <a:spAutoFit/>
            </a:bodyPr>
            <a:lstStyle/>
            <a:p>
              <a:r>
                <a:rPr lang="sv-SE" sz="1200" dirty="0"/>
                <a:t>Athens</a:t>
              </a:r>
            </a:p>
          </p:txBody>
        </p:sp>
        <p:sp>
          <p:nvSpPr>
            <p:cNvPr id="194" name="Rectangle 193">
              <a:extLst>
                <a:ext uri="{FF2B5EF4-FFF2-40B4-BE49-F238E27FC236}">
                  <a16:creationId xmlns:a16="http://schemas.microsoft.com/office/drawing/2014/main" id="{BD7C6065-8F8D-4F67-A846-2D52CEAB78BB}"/>
                </a:ext>
              </a:extLst>
            </p:cNvPr>
            <p:cNvSpPr/>
            <p:nvPr/>
          </p:nvSpPr>
          <p:spPr>
            <a:xfrm>
              <a:off x="9719343" y="3439601"/>
              <a:ext cx="689291" cy="369332"/>
            </a:xfrm>
            <a:prstGeom prst="rect">
              <a:avLst/>
            </a:prstGeom>
          </p:spPr>
          <p:txBody>
            <a:bodyPr wrap="none">
              <a:spAutoFit/>
            </a:bodyPr>
            <a:lstStyle/>
            <a:p>
              <a:r>
                <a:rPr lang="sv-SE" b="1" dirty="0"/>
                <a:t>Crete</a:t>
              </a:r>
            </a:p>
          </p:txBody>
        </p:sp>
        <p:sp>
          <p:nvSpPr>
            <p:cNvPr id="195" name="Rectangle 194">
              <a:extLst>
                <a:ext uri="{FF2B5EF4-FFF2-40B4-BE49-F238E27FC236}">
                  <a16:creationId xmlns:a16="http://schemas.microsoft.com/office/drawing/2014/main" id="{32231A15-A9D5-4CE3-BF17-F5FE1BCD6A0B}"/>
                </a:ext>
              </a:extLst>
            </p:cNvPr>
            <p:cNvSpPr/>
            <p:nvPr/>
          </p:nvSpPr>
          <p:spPr>
            <a:xfrm>
              <a:off x="8288709" y="2549221"/>
              <a:ext cx="724750" cy="369332"/>
            </a:xfrm>
            <a:prstGeom prst="rect">
              <a:avLst/>
            </a:prstGeom>
          </p:spPr>
          <p:txBody>
            <a:bodyPr wrap="none">
              <a:spAutoFit/>
            </a:bodyPr>
            <a:lstStyle/>
            <a:p>
              <a:r>
                <a:rPr lang="sv-SE" b="1" dirty="0"/>
                <a:t>Argos</a:t>
              </a:r>
            </a:p>
          </p:txBody>
        </p:sp>
      </p:grpSp>
      <p:pic>
        <p:nvPicPr>
          <p:cNvPr id="72" name="Picture 2" descr="upload.wikimedia.org/wikipedia/commons/thumb/0/...">
            <a:extLst>
              <a:ext uri="{FF2B5EF4-FFF2-40B4-BE49-F238E27FC236}">
                <a16:creationId xmlns:a16="http://schemas.microsoft.com/office/drawing/2014/main" id="{3C3B97B5-0A67-4381-8327-CACF09A2CA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7883" y="1838263"/>
            <a:ext cx="687353" cy="507931"/>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a:extLst>
              <a:ext uri="{FF2B5EF4-FFF2-40B4-BE49-F238E27FC236}">
                <a16:creationId xmlns:a16="http://schemas.microsoft.com/office/drawing/2014/main" id="{4DBEF0C5-078B-419B-9644-BF242B797258}"/>
              </a:ext>
            </a:extLst>
          </p:cNvPr>
          <p:cNvPicPr>
            <a:picLocks noChangeAspect="1"/>
          </p:cNvPicPr>
          <p:nvPr/>
        </p:nvPicPr>
        <p:blipFill>
          <a:blip r:embed="rId7"/>
          <a:stretch>
            <a:fillRect/>
          </a:stretch>
        </p:blipFill>
        <p:spPr>
          <a:xfrm>
            <a:off x="10970510" y="2544434"/>
            <a:ext cx="604462" cy="845073"/>
          </a:xfrm>
          <a:prstGeom prst="rect">
            <a:avLst/>
          </a:prstGeom>
        </p:spPr>
      </p:pic>
      <p:pic>
        <p:nvPicPr>
          <p:cNvPr id="150" name="Picture 4">
            <a:extLst>
              <a:ext uri="{FF2B5EF4-FFF2-40B4-BE49-F238E27FC236}">
                <a16:creationId xmlns:a16="http://schemas.microsoft.com/office/drawing/2014/main" id="{4825218A-7E96-4841-A6B8-F128BA3438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624" y="4271299"/>
            <a:ext cx="848968" cy="848968"/>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a:extLst>
              <a:ext uri="{FF2B5EF4-FFF2-40B4-BE49-F238E27FC236}">
                <a16:creationId xmlns:a16="http://schemas.microsoft.com/office/drawing/2014/main" id="{C4498816-D362-47E0-92D4-692CDD4A0914}"/>
              </a:ext>
            </a:extLst>
          </p:cNvPr>
          <p:cNvPicPr>
            <a:picLocks noChangeAspect="1"/>
          </p:cNvPicPr>
          <p:nvPr/>
        </p:nvPicPr>
        <p:blipFill>
          <a:blip r:embed="rId7"/>
          <a:stretch>
            <a:fillRect/>
          </a:stretch>
        </p:blipFill>
        <p:spPr>
          <a:xfrm>
            <a:off x="1725570" y="3513368"/>
            <a:ext cx="470067" cy="657181"/>
          </a:xfrm>
          <a:prstGeom prst="rect">
            <a:avLst/>
          </a:prstGeom>
        </p:spPr>
      </p:pic>
      <p:sp>
        <p:nvSpPr>
          <p:cNvPr id="2074" name="Rectangle 2073">
            <a:extLst>
              <a:ext uri="{FF2B5EF4-FFF2-40B4-BE49-F238E27FC236}">
                <a16:creationId xmlns:a16="http://schemas.microsoft.com/office/drawing/2014/main" id="{1CE608B8-FB91-4F83-9F4F-48770EA7391A}"/>
              </a:ext>
            </a:extLst>
          </p:cNvPr>
          <p:cNvSpPr/>
          <p:nvPr/>
        </p:nvSpPr>
        <p:spPr>
          <a:xfrm>
            <a:off x="8346840" y="1800248"/>
            <a:ext cx="3820021" cy="497351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70" name="Picture 69">
            <a:extLst>
              <a:ext uri="{FF2B5EF4-FFF2-40B4-BE49-F238E27FC236}">
                <a16:creationId xmlns:a16="http://schemas.microsoft.com/office/drawing/2014/main" id="{703E038A-31B5-4AFA-A646-688F67266F84}"/>
              </a:ext>
            </a:extLst>
          </p:cNvPr>
          <p:cNvPicPr>
            <a:picLocks noChangeAspect="1"/>
          </p:cNvPicPr>
          <p:nvPr/>
        </p:nvPicPr>
        <p:blipFill>
          <a:blip r:embed="rId7"/>
          <a:stretch>
            <a:fillRect/>
          </a:stretch>
        </p:blipFill>
        <p:spPr>
          <a:xfrm>
            <a:off x="7654448" y="1822488"/>
            <a:ext cx="604462" cy="845073"/>
          </a:xfrm>
          <a:prstGeom prst="rect">
            <a:avLst/>
          </a:prstGeom>
        </p:spPr>
      </p:pic>
      <p:pic>
        <p:nvPicPr>
          <p:cNvPr id="77" name="Picture 6" descr="Semele: In Greek myth, the mortal mother of...">
            <a:extLst>
              <a:ext uri="{FF2B5EF4-FFF2-40B4-BE49-F238E27FC236}">
                <a16:creationId xmlns:a16="http://schemas.microsoft.com/office/drawing/2014/main" id="{9E311CFF-4EC2-46FC-ADB1-D8BA3D4F9DE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79584" y="2617561"/>
            <a:ext cx="480030" cy="76776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F8D2DB49-862C-485C-B9A5-DB2CC263812F}"/>
              </a:ext>
            </a:extLst>
          </p:cNvPr>
          <p:cNvPicPr>
            <a:picLocks noChangeAspect="1"/>
          </p:cNvPicPr>
          <p:nvPr/>
        </p:nvPicPr>
        <p:blipFill>
          <a:blip r:embed="rId7"/>
          <a:stretch>
            <a:fillRect/>
          </a:stretch>
        </p:blipFill>
        <p:spPr>
          <a:xfrm>
            <a:off x="3553474" y="5053"/>
            <a:ext cx="604462" cy="845073"/>
          </a:xfrm>
          <a:prstGeom prst="rect">
            <a:avLst/>
          </a:prstGeom>
        </p:spPr>
      </p:pic>
      <p:pic>
        <p:nvPicPr>
          <p:cNvPr id="74" name="Picture 73">
            <a:extLst>
              <a:ext uri="{FF2B5EF4-FFF2-40B4-BE49-F238E27FC236}">
                <a16:creationId xmlns:a16="http://schemas.microsoft.com/office/drawing/2014/main" id="{094D41BD-B442-4B66-B3AB-429ACD63D34A}"/>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8439374" y="1922252"/>
            <a:ext cx="655541" cy="655541"/>
          </a:xfrm>
          <a:prstGeom prst="rect">
            <a:avLst/>
          </a:prstGeom>
        </p:spPr>
      </p:pic>
      <p:pic>
        <p:nvPicPr>
          <p:cNvPr id="51" name="Picture 50">
            <a:extLst>
              <a:ext uri="{FF2B5EF4-FFF2-40B4-BE49-F238E27FC236}">
                <a16:creationId xmlns:a16="http://schemas.microsoft.com/office/drawing/2014/main" id="{EAD8040B-3001-49A5-92FC-B3F8BC742C87}"/>
              </a:ext>
            </a:extLst>
          </p:cNvPr>
          <p:cNvPicPr>
            <a:picLocks noChangeAspect="1"/>
          </p:cNvPicPr>
          <p:nvPr/>
        </p:nvPicPr>
        <p:blipFill>
          <a:blip r:embed="rId12"/>
          <a:stretch>
            <a:fillRect/>
          </a:stretch>
        </p:blipFill>
        <p:spPr>
          <a:xfrm>
            <a:off x="9856317" y="3224670"/>
            <a:ext cx="501472" cy="887219"/>
          </a:xfrm>
          <a:prstGeom prst="rect">
            <a:avLst/>
          </a:prstGeom>
        </p:spPr>
      </p:pic>
      <p:pic>
        <p:nvPicPr>
          <p:cNvPr id="53" name="Picture 52" descr="A picture containing trouser&#10;&#10;Description automatically generated">
            <a:extLst>
              <a:ext uri="{FF2B5EF4-FFF2-40B4-BE49-F238E27FC236}">
                <a16:creationId xmlns:a16="http://schemas.microsoft.com/office/drawing/2014/main" id="{37D341C8-4BBA-4F74-9412-21B7D17AB60F}"/>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0611789" y="1867428"/>
            <a:ext cx="765188" cy="765188"/>
          </a:xfrm>
          <a:prstGeom prst="rect">
            <a:avLst/>
          </a:prstGeom>
        </p:spPr>
      </p:pic>
      <p:sp>
        <p:nvSpPr>
          <p:cNvPr id="54" name="Rectangle 53">
            <a:extLst>
              <a:ext uri="{FF2B5EF4-FFF2-40B4-BE49-F238E27FC236}">
                <a16:creationId xmlns:a16="http://schemas.microsoft.com/office/drawing/2014/main" id="{CF10B5F7-17B4-4E57-8C7C-5D6FC220F6B9}"/>
              </a:ext>
            </a:extLst>
          </p:cNvPr>
          <p:cNvSpPr/>
          <p:nvPr/>
        </p:nvSpPr>
        <p:spPr>
          <a:xfrm>
            <a:off x="4001861" y="242249"/>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sp>
        <p:nvSpPr>
          <p:cNvPr id="55" name="Rectangle 54">
            <a:extLst>
              <a:ext uri="{FF2B5EF4-FFF2-40B4-BE49-F238E27FC236}">
                <a16:creationId xmlns:a16="http://schemas.microsoft.com/office/drawing/2014/main" id="{0C9D7A5C-103D-4EBB-8DDA-189F5DB6D1D8}"/>
              </a:ext>
            </a:extLst>
          </p:cNvPr>
          <p:cNvSpPr/>
          <p:nvPr/>
        </p:nvSpPr>
        <p:spPr>
          <a:xfrm>
            <a:off x="4995293" y="242248"/>
            <a:ext cx="328936" cy="307777"/>
          </a:xfrm>
          <a:prstGeom prst="rect">
            <a:avLst/>
          </a:prstGeom>
          <a:solidFill>
            <a:srgbClr val="FF0000">
              <a:alpha val="50000"/>
            </a:srgbClr>
          </a:solidFill>
          <a:ln w="25400">
            <a:solidFill>
              <a:schemeClr val="tx1"/>
            </a:solidFill>
          </a:ln>
        </p:spPr>
        <p:txBody>
          <a:bodyPr wrap="none">
            <a:spAutoFit/>
          </a:bodyPr>
          <a:lstStyle/>
          <a:p>
            <a:r>
              <a:rPr lang="sv-SE" sz="1400" b="1" dirty="0"/>
              <a:t>Io</a:t>
            </a:r>
          </a:p>
        </p:txBody>
      </p:sp>
      <p:cxnSp>
        <p:nvCxnSpPr>
          <p:cNvPr id="56" name="Straight Arrow Connector 55">
            <a:extLst>
              <a:ext uri="{FF2B5EF4-FFF2-40B4-BE49-F238E27FC236}">
                <a16:creationId xmlns:a16="http://schemas.microsoft.com/office/drawing/2014/main" id="{0F52B15E-CB06-4258-9014-84426ED5369D}"/>
              </a:ext>
            </a:extLst>
          </p:cNvPr>
          <p:cNvCxnSpPr>
            <a:cxnSpLocks/>
            <a:stCxn id="54" idx="3"/>
            <a:endCxn id="55" idx="1"/>
          </p:cNvCxnSpPr>
          <p:nvPr/>
        </p:nvCxnSpPr>
        <p:spPr>
          <a:xfrm flipV="1">
            <a:off x="4528480" y="396137"/>
            <a:ext cx="466813" cy="1"/>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41BB289-9F57-4EB1-9947-CD12693896A2}"/>
              </a:ext>
            </a:extLst>
          </p:cNvPr>
          <p:cNvCxnSpPr>
            <a:cxnSpLocks/>
            <a:endCxn id="62" idx="0"/>
          </p:cNvCxnSpPr>
          <p:nvPr/>
        </p:nvCxnSpPr>
        <p:spPr>
          <a:xfrm>
            <a:off x="4726666" y="396136"/>
            <a:ext cx="2999" cy="461637"/>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0C545A79-27F7-46CC-B287-B26C61B4BF91}"/>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210296" y="38848"/>
            <a:ext cx="470067" cy="470067"/>
          </a:xfrm>
          <a:prstGeom prst="rect">
            <a:avLst/>
          </a:prstGeom>
        </p:spPr>
      </p:pic>
      <p:sp>
        <p:nvSpPr>
          <p:cNvPr id="62" name="Rectangle 61">
            <a:extLst>
              <a:ext uri="{FF2B5EF4-FFF2-40B4-BE49-F238E27FC236}">
                <a16:creationId xmlns:a16="http://schemas.microsoft.com/office/drawing/2014/main" id="{CE375C49-B342-4BBD-B4A0-454E8C3AD59E}"/>
              </a:ext>
            </a:extLst>
          </p:cNvPr>
          <p:cNvSpPr/>
          <p:nvPr/>
        </p:nvSpPr>
        <p:spPr>
          <a:xfrm>
            <a:off x="4444394" y="857773"/>
            <a:ext cx="570541" cy="307777"/>
          </a:xfrm>
          <a:prstGeom prst="rect">
            <a:avLst/>
          </a:prstGeom>
          <a:solidFill>
            <a:srgbClr val="FF0000">
              <a:alpha val="50000"/>
            </a:srgbClr>
          </a:solidFill>
          <a:ln w="25400">
            <a:solidFill>
              <a:schemeClr val="tx1"/>
            </a:solidFill>
          </a:ln>
        </p:spPr>
        <p:txBody>
          <a:bodyPr wrap="none">
            <a:spAutoFit/>
          </a:bodyPr>
          <a:lstStyle/>
          <a:p>
            <a:r>
              <a:rPr lang="sv-SE" sz="1400" b="1" dirty="0"/>
              <a:t>Libya</a:t>
            </a:r>
          </a:p>
        </p:txBody>
      </p:sp>
      <p:cxnSp>
        <p:nvCxnSpPr>
          <p:cNvPr id="63" name="Straight Arrow Connector 62">
            <a:extLst>
              <a:ext uri="{FF2B5EF4-FFF2-40B4-BE49-F238E27FC236}">
                <a16:creationId xmlns:a16="http://schemas.microsoft.com/office/drawing/2014/main" id="{B4317938-835C-4219-89E0-8F19168DF92C}"/>
              </a:ext>
            </a:extLst>
          </p:cNvPr>
          <p:cNvCxnSpPr>
            <a:cxnSpLocks/>
            <a:endCxn id="76" idx="0"/>
          </p:cNvCxnSpPr>
          <p:nvPr/>
        </p:nvCxnSpPr>
        <p:spPr>
          <a:xfrm>
            <a:off x="10020789" y="2322077"/>
            <a:ext cx="7194" cy="52547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F80E9B6-7900-4E9C-8375-96A9DF0CE3CA}"/>
              </a:ext>
            </a:extLst>
          </p:cNvPr>
          <p:cNvCxnSpPr>
            <a:cxnSpLocks/>
            <a:stCxn id="183" idx="2"/>
            <a:endCxn id="67" idx="0"/>
          </p:cNvCxnSpPr>
          <p:nvPr/>
        </p:nvCxnSpPr>
        <p:spPr>
          <a:xfrm flipH="1">
            <a:off x="6358171" y="1603805"/>
            <a:ext cx="2375267" cy="602291"/>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F9FEE32-4440-4554-967E-794E641461BB}"/>
              </a:ext>
            </a:extLst>
          </p:cNvPr>
          <p:cNvCxnSpPr>
            <a:cxnSpLocks/>
            <a:endCxn id="66" idx="0"/>
          </p:cNvCxnSpPr>
          <p:nvPr/>
        </p:nvCxnSpPr>
        <p:spPr>
          <a:xfrm>
            <a:off x="8762976" y="1618789"/>
            <a:ext cx="1811648" cy="582994"/>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DFE9B6A-B2F2-4AB1-A92E-EBB7723A9AAD}"/>
              </a:ext>
            </a:extLst>
          </p:cNvPr>
          <p:cNvSpPr/>
          <p:nvPr/>
        </p:nvSpPr>
        <p:spPr>
          <a:xfrm>
            <a:off x="10163293" y="2201783"/>
            <a:ext cx="822661" cy="307777"/>
          </a:xfrm>
          <a:prstGeom prst="rect">
            <a:avLst/>
          </a:prstGeom>
          <a:solidFill>
            <a:srgbClr val="0070C0">
              <a:alpha val="50000"/>
            </a:srgbClr>
          </a:solidFill>
          <a:ln w="25400">
            <a:solidFill>
              <a:schemeClr val="tx1"/>
            </a:solidFill>
          </a:ln>
        </p:spPr>
        <p:txBody>
          <a:bodyPr wrap="none">
            <a:spAutoFit/>
          </a:bodyPr>
          <a:lstStyle/>
          <a:p>
            <a:r>
              <a:rPr lang="sv-SE" sz="1400" b="1" dirty="0"/>
              <a:t>Cadimus</a:t>
            </a:r>
          </a:p>
        </p:txBody>
      </p:sp>
      <p:sp>
        <p:nvSpPr>
          <p:cNvPr id="67" name="Rectangle 66">
            <a:extLst>
              <a:ext uri="{FF2B5EF4-FFF2-40B4-BE49-F238E27FC236}">
                <a16:creationId xmlns:a16="http://schemas.microsoft.com/office/drawing/2014/main" id="{B0CBFE11-FFE5-4EAE-BC25-45F6BB5EAB06}"/>
              </a:ext>
            </a:extLst>
          </p:cNvPr>
          <p:cNvSpPr/>
          <p:nvPr/>
        </p:nvSpPr>
        <p:spPr>
          <a:xfrm>
            <a:off x="6002432" y="2206096"/>
            <a:ext cx="711477" cy="307777"/>
          </a:xfrm>
          <a:prstGeom prst="rect">
            <a:avLst/>
          </a:prstGeom>
          <a:solidFill>
            <a:srgbClr val="FF0000">
              <a:alpha val="50000"/>
            </a:srgbClr>
          </a:solidFill>
          <a:ln w="25400">
            <a:solidFill>
              <a:schemeClr val="tx1"/>
            </a:solidFill>
          </a:ln>
        </p:spPr>
        <p:txBody>
          <a:bodyPr wrap="none">
            <a:spAutoFit/>
          </a:bodyPr>
          <a:lstStyle/>
          <a:p>
            <a:r>
              <a:rPr lang="sv-SE" sz="1400" b="1" dirty="0"/>
              <a:t>Europa</a:t>
            </a:r>
          </a:p>
        </p:txBody>
      </p:sp>
      <p:sp>
        <p:nvSpPr>
          <p:cNvPr id="69" name="Rectangle 68">
            <a:extLst>
              <a:ext uri="{FF2B5EF4-FFF2-40B4-BE49-F238E27FC236}">
                <a16:creationId xmlns:a16="http://schemas.microsoft.com/office/drawing/2014/main" id="{2904A9BC-2045-4FA5-A327-159653CB82BF}"/>
              </a:ext>
            </a:extLst>
          </p:cNvPr>
          <p:cNvSpPr/>
          <p:nvPr/>
        </p:nvSpPr>
        <p:spPr>
          <a:xfrm>
            <a:off x="7370875" y="2206096"/>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cxnSp>
        <p:nvCxnSpPr>
          <p:cNvPr id="71" name="Straight Arrow Connector 70">
            <a:extLst>
              <a:ext uri="{FF2B5EF4-FFF2-40B4-BE49-F238E27FC236}">
                <a16:creationId xmlns:a16="http://schemas.microsoft.com/office/drawing/2014/main" id="{E9ADBCF1-EC1F-409C-9D08-4D78B3B16922}"/>
              </a:ext>
            </a:extLst>
          </p:cNvPr>
          <p:cNvCxnSpPr>
            <a:cxnSpLocks/>
            <a:stCxn id="67" idx="3"/>
            <a:endCxn id="69" idx="1"/>
          </p:cNvCxnSpPr>
          <p:nvPr/>
        </p:nvCxnSpPr>
        <p:spPr>
          <a:xfrm>
            <a:off x="6713909" y="2359985"/>
            <a:ext cx="656966" cy="0"/>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92DC194D-953C-4633-8EDC-9DFF7FF67FA6}"/>
              </a:ext>
            </a:extLst>
          </p:cNvPr>
          <p:cNvSpPr/>
          <p:nvPr/>
        </p:nvSpPr>
        <p:spPr>
          <a:xfrm>
            <a:off x="8853094" y="2186394"/>
            <a:ext cx="922047" cy="307777"/>
          </a:xfrm>
          <a:prstGeom prst="rect">
            <a:avLst/>
          </a:prstGeom>
          <a:pattFill prst="pct25">
            <a:fgClr>
              <a:srgbClr val="FF0000"/>
            </a:fgClr>
            <a:bgClr>
              <a:schemeClr val="bg1"/>
            </a:bgClr>
          </a:pattFill>
          <a:ln w="25400">
            <a:solidFill>
              <a:schemeClr val="tx1"/>
            </a:solidFill>
          </a:ln>
        </p:spPr>
        <p:txBody>
          <a:bodyPr wrap="none">
            <a:spAutoFit/>
          </a:bodyPr>
          <a:lstStyle/>
          <a:p>
            <a:r>
              <a:rPr lang="sv-SE" sz="1400" b="1" dirty="0"/>
              <a:t>Harmonia</a:t>
            </a:r>
          </a:p>
        </p:txBody>
      </p:sp>
      <p:cxnSp>
        <p:nvCxnSpPr>
          <p:cNvPr id="75" name="Straight Arrow Connector 74">
            <a:extLst>
              <a:ext uri="{FF2B5EF4-FFF2-40B4-BE49-F238E27FC236}">
                <a16:creationId xmlns:a16="http://schemas.microsoft.com/office/drawing/2014/main" id="{B744CC1D-943C-47B0-B6A5-A17AA53C0AC3}"/>
              </a:ext>
            </a:extLst>
          </p:cNvPr>
          <p:cNvCxnSpPr>
            <a:cxnSpLocks/>
            <a:stCxn id="73" idx="3"/>
            <a:endCxn id="66" idx="1"/>
          </p:cNvCxnSpPr>
          <p:nvPr/>
        </p:nvCxnSpPr>
        <p:spPr>
          <a:xfrm>
            <a:off x="9775141" y="2340283"/>
            <a:ext cx="388152" cy="15389"/>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143C3AAF-8E87-4EE4-98E0-4B9CD3476890}"/>
              </a:ext>
            </a:extLst>
          </p:cNvPr>
          <p:cNvSpPr/>
          <p:nvPr/>
        </p:nvSpPr>
        <p:spPr>
          <a:xfrm>
            <a:off x="9663139" y="2847555"/>
            <a:ext cx="729687" cy="307777"/>
          </a:xfrm>
          <a:prstGeom prst="rect">
            <a:avLst/>
          </a:prstGeom>
          <a:solidFill>
            <a:srgbClr val="FF0000">
              <a:alpha val="50000"/>
            </a:srgbClr>
          </a:solidFill>
          <a:ln w="25400">
            <a:solidFill>
              <a:schemeClr val="tx1"/>
            </a:solidFill>
          </a:ln>
        </p:spPr>
        <p:txBody>
          <a:bodyPr wrap="none">
            <a:spAutoFit/>
          </a:bodyPr>
          <a:lstStyle/>
          <a:p>
            <a:r>
              <a:rPr lang="sv-SE" sz="1400" b="1" dirty="0"/>
              <a:t>Semele</a:t>
            </a:r>
          </a:p>
        </p:txBody>
      </p:sp>
      <p:sp>
        <p:nvSpPr>
          <p:cNvPr id="78" name="Rectangle 77">
            <a:extLst>
              <a:ext uri="{FF2B5EF4-FFF2-40B4-BE49-F238E27FC236}">
                <a16:creationId xmlns:a16="http://schemas.microsoft.com/office/drawing/2014/main" id="{9D29C029-8794-41A2-B63C-AE361CB92646}"/>
              </a:ext>
            </a:extLst>
          </p:cNvPr>
          <p:cNvSpPr/>
          <p:nvPr/>
        </p:nvSpPr>
        <p:spPr>
          <a:xfrm>
            <a:off x="10745452" y="2847553"/>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sp>
        <p:nvSpPr>
          <p:cNvPr id="80" name="Rectangle 79">
            <a:extLst>
              <a:ext uri="{FF2B5EF4-FFF2-40B4-BE49-F238E27FC236}">
                <a16:creationId xmlns:a16="http://schemas.microsoft.com/office/drawing/2014/main" id="{10C3CDCC-CDC3-46D4-838C-E903A0F4796E}"/>
              </a:ext>
            </a:extLst>
          </p:cNvPr>
          <p:cNvSpPr/>
          <p:nvPr/>
        </p:nvSpPr>
        <p:spPr>
          <a:xfrm>
            <a:off x="10216111" y="3577767"/>
            <a:ext cx="762773"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Dioysus</a:t>
            </a:r>
          </a:p>
        </p:txBody>
      </p:sp>
      <p:sp>
        <p:nvSpPr>
          <p:cNvPr id="81" name="Rectangle 80">
            <a:extLst>
              <a:ext uri="{FF2B5EF4-FFF2-40B4-BE49-F238E27FC236}">
                <a16:creationId xmlns:a16="http://schemas.microsoft.com/office/drawing/2014/main" id="{39773EBE-8591-44D2-9FE1-4EAF49E229A2}"/>
              </a:ext>
            </a:extLst>
          </p:cNvPr>
          <p:cNvSpPr/>
          <p:nvPr/>
        </p:nvSpPr>
        <p:spPr>
          <a:xfrm>
            <a:off x="6740569" y="2856537"/>
            <a:ext cx="651140" cy="307777"/>
          </a:xfrm>
          <a:prstGeom prst="rect">
            <a:avLst/>
          </a:prstGeom>
          <a:solidFill>
            <a:srgbClr val="0070C0">
              <a:alpha val="50000"/>
            </a:srgbClr>
          </a:solidFill>
          <a:ln w="25400">
            <a:solidFill>
              <a:schemeClr val="tx1"/>
            </a:solidFill>
          </a:ln>
        </p:spPr>
        <p:txBody>
          <a:bodyPr wrap="none">
            <a:spAutoFit/>
          </a:bodyPr>
          <a:lstStyle/>
          <a:p>
            <a:r>
              <a:rPr lang="sv-SE" sz="1400" b="1" dirty="0"/>
              <a:t>Minos</a:t>
            </a:r>
          </a:p>
        </p:txBody>
      </p:sp>
      <p:cxnSp>
        <p:nvCxnSpPr>
          <p:cNvPr id="106" name="Straight Arrow Connector 105">
            <a:extLst>
              <a:ext uri="{FF2B5EF4-FFF2-40B4-BE49-F238E27FC236}">
                <a16:creationId xmlns:a16="http://schemas.microsoft.com/office/drawing/2014/main" id="{F9813D6C-47A1-4918-913E-84FE8B9CDC0A}"/>
              </a:ext>
            </a:extLst>
          </p:cNvPr>
          <p:cNvCxnSpPr>
            <a:cxnSpLocks/>
            <a:stCxn id="76" idx="3"/>
            <a:endCxn id="78" idx="1"/>
          </p:cNvCxnSpPr>
          <p:nvPr/>
        </p:nvCxnSpPr>
        <p:spPr>
          <a:xfrm flipV="1">
            <a:off x="10392826" y="3001442"/>
            <a:ext cx="352626" cy="2"/>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3C795EE2-3929-4FBF-9280-51ADF87A2F8D}"/>
              </a:ext>
            </a:extLst>
          </p:cNvPr>
          <p:cNvCxnSpPr>
            <a:cxnSpLocks/>
          </p:cNvCxnSpPr>
          <p:nvPr/>
        </p:nvCxnSpPr>
        <p:spPr>
          <a:xfrm flipH="1" flipV="1">
            <a:off x="1922000" y="4651919"/>
            <a:ext cx="1839129" cy="366548"/>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C1A1182-2124-4A8F-9266-4ACA18DAD75B}"/>
              </a:ext>
            </a:extLst>
          </p:cNvPr>
          <p:cNvCxnSpPr>
            <a:cxnSpLocks/>
            <a:endCxn id="80" idx="0"/>
          </p:cNvCxnSpPr>
          <p:nvPr/>
        </p:nvCxnSpPr>
        <p:spPr>
          <a:xfrm>
            <a:off x="10597498" y="3001442"/>
            <a:ext cx="0" cy="576325"/>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00CFF0D2-9B28-4C92-A79A-0370B2342D5F}"/>
              </a:ext>
            </a:extLst>
          </p:cNvPr>
          <p:cNvCxnSpPr>
            <a:cxnSpLocks/>
            <a:stCxn id="66" idx="2"/>
          </p:cNvCxnSpPr>
          <p:nvPr/>
        </p:nvCxnSpPr>
        <p:spPr>
          <a:xfrm flipH="1">
            <a:off x="4018765" y="2509560"/>
            <a:ext cx="6555859" cy="2075884"/>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B65796D3-9282-41B0-9DA3-444F4FBF3C2F}"/>
              </a:ext>
            </a:extLst>
          </p:cNvPr>
          <p:cNvSpPr/>
          <p:nvPr/>
        </p:nvSpPr>
        <p:spPr>
          <a:xfrm>
            <a:off x="5367038" y="1783871"/>
            <a:ext cx="2863410" cy="502608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41" name="Picture 140">
            <a:extLst>
              <a:ext uri="{FF2B5EF4-FFF2-40B4-BE49-F238E27FC236}">
                <a16:creationId xmlns:a16="http://schemas.microsoft.com/office/drawing/2014/main" id="{B37F0EC7-7ACF-429D-A652-6CEACEB39BE9}"/>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9574" y="3096853"/>
            <a:ext cx="470068" cy="470068"/>
          </a:xfrm>
          <a:prstGeom prst="rect">
            <a:avLst/>
          </a:prstGeom>
        </p:spPr>
      </p:pic>
      <p:sp>
        <p:nvSpPr>
          <p:cNvPr id="142" name="Rectangle 141">
            <a:extLst>
              <a:ext uri="{FF2B5EF4-FFF2-40B4-BE49-F238E27FC236}">
                <a16:creationId xmlns:a16="http://schemas.microsoft.com/office/drawing/2014/main" id="{7CBB7F12-CAC4-44D7-BF92-E0D5BFD57006}"/>
              </a:ext>
            </a:extLst>
          </p:cNvPr>
          <p:cNvSpPr/>
          <p:nvPr/>
        </p:nvSpPr>
        <p:spPr>
          <a:xfrm>
            <a:off x="205429" y="3254110"/>
            <a:ext cx="678391" cy="276999"/>
          </a:xfrm>
          <a:prstGeom prst="rect">
            <a:avLst/>
          </a:prstGeom>
          <a:solidFill>
            <a:srgbClr val="0070C0">
              <a:alpha val="50000"/>
            </a:srgbClr>
          </a:solidFill>
          <a:ln w="25400">
            <a:solidFill>
              <a:schemeClr val="tx1"/>
            </a:solidFill>
          </a:ln>
        </p:spPr>
        <p:txBody>
          <a:bodyPr wrap="none">
            <a:spAutoFit/>
          </a:bodyPr>
          <a:lstStyle/>
          <a:p>
            <a:r>
              <a:rPr lang="sv-SE" sz="1200" b="1" dirty="0"/>
              <a:t>Acrisius</a:t>
            </a:r>
          </a:p>
        </p:txBody>
      </p:sp>
      <p:sp>
        <p:nvSpPr>
          <p:cNvPr id="143" name="Rectangle 142">
            <a:extLst>
              <a:ext uri="{FF2B5EF4-FFF2-40B4-BE49-F238E27FC236}">
                <a16:creationId xmlns:a16="http://schemas.microsoft.com/office/drawing/2014/main" id="{1E2340A2-E67F-464A-821F-8341756F0CA4}"/>
              </a:ext>
            </a:extLst>
          </p:cNvPr>
          <p:cNvSpPr/>
          <p:nvPr/>
        </p:nvSpPr>
        <p:spPr>
          <a:xfrm>
            <a:off x="1286099" y="3793322"/>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cxnSp>
        <p:nvCxnSpPr>
          <p:cNvPr id="144" name="Straight Arrow Connector 143">
            <a:extLst>
              <a:ext uri="{FF2B5EF4-FFF2-40B4-BE49-F238E27FC236}">
                <a16:creationId xmlns:a16="http://schemas.microsoft.com/office/drawing/2014/main" id="{A5447976-FD45-48A0-A0FD-B905CB488F8C}"/>
              </a:ext>
            </a:extLst>
          </p:cNvPr>
          <p:cNvCxnSpPr>
            <a:cxnSpLocks/>
            <a:stCxn id="147" idx="3"/>
            <a:endCxn id="143" idx="1"/>
          </p:cNvCxnSpPr>
          <p:nvPr/>
        </p:nvCxnSpPr>
        <p:spPr>
          <a:xfrm flipV="1">
            <a:off x="866187" y="3947211"/>
            <a:ext cx="419912" cy="10473"/>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00B74E60-7165-45DB-877B-E325E6D52BBA}"/>
              </a:ext>
            </a:extLst>
          </p:cNvPr>
          <p:cNvSpPr/>
          <p:nvPr/>
        </p:nvSpPr>
        <p:spPr>
          <a:xfrm>
            <a:off x="797575" y="4464144"/>
            <a:ext cx="675634" cy="276999"/>
          </a:xfrm>
          <a:prstGeom prst="rect">
            <a:avLst/>
          </a:prstGeom>
          <a:solidFill>
            <a:srgbClr val="0070C0">
              <a:alpha val="50000"/>
            </a:srgbClr>
          </a:solidFill>
          <a:ln w="25400">
            <a:solidFill>
              <a:schemeClr val="tx1"/>
            </a:solidFill>
          </a:ln>
        </p:spPr>
        <p:txBody>
          <a:bodyPr wrap="none">
            <a:spAutoFit/>
          </a:bodyPr>
          <a:lstStyle/>
          <a:p>
            <a:r>
              <a:rPr lang="sv-SE" sz="1200" b="1" dirty="0"/>
              <a:t>Perseus</a:t>
            </a:r>
          </a:p>
        </p:txBody>
      </p:sp>
      <p:cxnSp>
        <p:nvCxnSpPr>
          <p:cNvPr id="146" name="Straight Arrow Connector 145">
            <a:extLst>
              <a:ext uri="{FF2B5EF4-FFF2-40B4-BE49-F238E27FC236}">
                <a16:creationId xmlns:a16="http://schemas.microsoft.com/office/drawing/2014/main" id="{A02A785C-7D7B-4EC5-9476-DB148B46A914}"/>
              </a:ext>
            </a:extLst>
          </p:cNvPr>
          <p:cNvCxnSpPr>
            <a:cxnSpLocks/>
            <a:endCxn id="145" idx="0"/>
          </p:cNvCxnSpPr>
          <p:nvPr/>
        </p:nvCxnSpPr>
        <p:spPr>
          <a:xfrm>
            <a:off x="1135392" y="3930833"/>
            <a:ext cx="0" cy="533311"/>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454DCA60-5DA6-4C9F-B377-5AD5C247AA04}"/>
              </a:ext>
            </a:extLst>
          </p:cNvPr>
          <p:cNvSpPr/>
          <p:nvPr/>
        </p:nvSpPr>
        <p:spPr>
          <a:xfrm>
            <a:off x="205429" y="3803795"/>
            <a:ext cx="660758" cy="307777"/>
          </a:xfrm>
          <a:prstGeom prst="rect">
            <a:avLst/>
          </a:prstGeom>
          <a:solidFill>
            <a:srgbClr val="FF0000">
              <a:alpha val="50000"/>
            </a:srgbClr>
          </a:solidFill>
          <a:ln w="25400">
            <a:solidFill>
              <a:schemeClr val="tx1"/>
            </a:solidFill>
          </a:ln>
        </p:spPr>
        <p:txBody>
          <a:bodyPr wrap="none">
            <a:spAutoFit/>
          </a:bodyPr>
          <a:lstStyle/>
          <a:p>
            <a:r>
              <a:rPr lang="sv-SE" sz="1400" b="1" dirty="0"/>
              <a:t>Danaë</a:t>
            </a:r>
          </a:p>
        </p:txBody>
      </p:sp>
      <p:cxnSp>
        <p:nvCxnSpPr>
          <p:cNvPr id="149" name="Straight Arrow Connector 148">
            <a:extLst>
              <a:ext uri="{FF2B5EF4-FFF2-40B4-BE49-F238E27FC236}">
                <a16:creationId xmlns:a16="http://schemas.microsoft.com/office/drawing/2014/main" id="{DA2762D1-3908-422B-A88C-465733C22096}"/>
              </a:ext>
            </a:extLst>
          </p:cNvPr>
          <p:cNvCxnSpPr>
            <a:cxnSpLocks/>
            <a:stCxn id="142" idx="2"/>
            <a:endCxn id="147" idx="0"/>
          </p:cNvCxnSpPr>
          <p:nvPr/>
        </p:nvCxnSpPr>
        <p:spPr>
          <a:xfrm flipH="1">
            <a:off x="535808" y="3531109"/>
            <a:ext cx="8817" cy="272686"/>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2CB70520-5831-4871-988C-EC436ECAF9B3}"/>
              </a:ext>
            </a:extLst>
          </p:cNvPr>
          <p:cNvCxnSpPr>
            <a:cxnSpLocks/>
            <a:stCxn id="62" idx="1"/>
            <a:endCxn id="142" idx="0"/>
          </p:cNvCxnSpPr>
          <p:nvPr/>
        </p:nvCxnSpPr>
        <p:spPr>
          <a:xfrm rot="10800000" flipV="1">
            <a:off x="544626" y="1011662"/>
            <a:ext cx="3899769" cy="2242448"/>
          </a:xfrm>
          <a:prstGeom prst="bentConnector2">
            <a:avLst/>
          </a:prstGeom>
          <a:ln w="38100">
            <a:solidFill>
              <a:schemeClr val="accent1"/>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F80529A7-4696-4913-96C7-5752BC72F049}"/>
              </a:ext>
            </a:extLst>
          </p:cNvPr>
          <p:cNvSpPr/>
          <p:nvPr/>
        </p:nvSpPr>
        <p:spPr>
          <a:xfrm>
            <a:off x="25138" y="1603805"/>
            <a:ext cx="1941226" cy="505417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66" name="Straight Arrow Connector 165">
            <a:extLst>
              <a:ext uri="{FF2B5EF4-FFF2-40B4-BE49-F238E27FC236}">
                <a16:creationId xmlns:a16="http://schemas.microsoft.com/office/drawing/2014/main" id="{94642BF6-4C9B-4BAC-9477-DAF6D2822D98}"/>
              </a:ext>
            </a:extLst>
          </p:cNvPr>
          <p:cNvCxnSpPr>
            <a:cxnSpLocks/>
            <a:stCxn id="67" idx="2"/>
          </p:cNvCxnSpPr>
          <p:nvPr/>
        </p:nvCxnSpPr>
        <p:spPr>
          <a:xfrm flipH="1">
            <a:off x="4516895" y="2513873"/>
            <a:ext cx="1841276" cy="3843728"/>
          </a:xfrm>
          <a:prstGeom prst="straightConnector1">
            <a:avLst/>
          </a:prstGeom>
          <a:ln>
            <a:solidFill>
              <a:schemeClr val="tx1"/>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408B5E36-E248-4676-A9A9-E8B77CF1E627}"/>
              </a:ext>
            </a:extLst>
          </p:cNvPr>
          <p:cNvSpPr/>
          <p:nvPr/>
        </p:nvSpPr>
        <p:spPr>
          <a:xfrm>
            <a:off x="11456018" y="3612618"/>
            <a:ext cx="712183" cy="276999"/>
          </a:xfrm>
          <a:prstGeom prst="rect">
            <a:avLst/>
          </a:prstGeom>
          <a:solidFill>
            <a:srgbClr val="0070C0">
              <a:alpha val="50000"/>
            </a:srgbClr>
          </a:solidFill>
          <a:ln w="25400">
            <a:solidFill>
              <a:schemeClr val="tx1"/>
            </a:solidFill>
          </a:ln>
        </p:spPr>
        <p:txBody>
          <a:bodyPr wrap="none">
            <a:spAutoFit/>
          </a:bodyPr>
          <a:lstStyle/>
          <a:p>
            <a:r>
              <a:rPr lang="sv-SE" sz="1200" b="1" dirty="0"/>
              <a:t>Actaeon</a:t>
            </a:r>
          </a:p>
        </p:txBody>
      </p:sp>
      <p:sp>
        <p:nvSpPr>
          <p:cNvPr id="171" name="Rectangle 170">
            <a:extLst>
              <a:ext uri="{FF2B5EF4-FFF2-40B4-BE49-F238E27FC236}">
                <a16:creationId xmlns:a16="http://schemas.microsoft.com/office/drawing/2014/main" id="{A7801BBE-6779-4F04-875B-E8245CC1A5AE}"/>
              </a:ext>
            </a:extLst>
          </p:cNvPr>
          <p:cNvSpPr/>
          <p:nvPr/>
        </p:nvSpPr>
        <p:spPr>
          <a:xfrm>
            <a:off x="11445872" y="2866526"/>
            <a:ext cx="739433" cy="276999"/>
          </a:xfrm>
          <a:prstGeom prst="rect">
            <a:avLst/>
          </a:prstGeom>
          <a:solidFill>
            <a:srgbClr val="FF0000">
              <a:alpha val="50000"/>
            </a:srgbClr>
          </a:solidFill>
          <a:ln w="25400">
            <a:solidFill>
              <a:schemeClr val="tx1"/>
            </a:solidFill>
          </a:ln>
        </p:spPr>
        <p:txBody>
          <a:bodyPr wrap="none">
            <a:spAutoFit/>
          </a:bodyPr>
          <a:lstStyle/>
          <a:p>
            <a:r>
              <a:rPr lang="sv-SE" sz="1200" b="1" dirty="0"/>
              <a:t>Autonoe</a:t>
            </a:r>
          </a:p>
        </p:txBody>
      </p:sp>
      <p:cxnSp>
        <p:nvCxnSpPr>
          <p:cNvPr id="176" name="Straight Arrow Connector 175">
            <a:extLst>
              <a:ext uri="{FF2B5EF4-FFF2-40B4-BE49-F238E27FC236}">
                <a16:creationId xmlns:a16="http://schemas.microsoft.com/office/drawing/2014/main" id="{0C574256-668D-46AA-A8AB-6B248E9D192F}"/>
              </a:ext>
            </a:extLst>
          </p:cNvPr>
          <p:cNvCxnSpPr>
            <a:cxnSpLocks/>
            <a:stCxn id="171" idx="2"/>
            <a:endCxn id="169" idx="0"/>
          </p:cNvCxnSpPr>
          <p:nvPr/>
        </p:nvCxnSpPr>
        <p:spPr>
          <a:xfrm flipH="1">
            <a:off x="11812110" y="3143525"/>
            <a:ext cx="3479" cy="469093"/>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AE608490-8973-467E-A027-729362F5C1DF}"/>
              </a:ext>
            </a:extLst>
          </p:cNvPr>
          <p:cNvSpPr/>
          <p:nvPr/>
        </p:nvSpPr>
        <p:spPr>
          <a:xfrm>
            <a:off x="8371960" y="1296028"/>
            <a:ext cx="722955" cy="307777"/>
          </a:xfrm>
          <a:prstGeom prst="rect">
            <a:avLst/>
          </a:prstGeom>
          <a:solidFill>
            <a:srgbClr val="0070C0">
              <a:alpha val="50000"/>
            </a:srgbClr>
          </a:solidFill>
          <a:ln w="25400">
            <a:solidFill>
              <a:schemeClr val="tx1"/>
            </a:solidFill>
          </a:ln>
        </p:spPr>
        <p:txBody>
          <a:bodyPr wrap="none">
            <a:spAutoFit/>
          </a:bodyPr>
          <a:lstStyle/>
          <a:p>
            <a:r>
              <a:rPr lang="sv-SE" sz="1400" b="1" dirty="0"/>
              <a:t>Agenor</a:t>
            </a:r>
          </a:p>
        </p:txBody>
      </p:sp>
      <p:cxnSp>
        <p:nvCxnSpPr>
          <p:cNvPr id="187" name="Connector: Elbow 186">
            <a:extLst>
              <a:ext uri="{FF2B5EF4-FFF2-40B4-BE49-F238E27FC236}">
                <a16:creationId xmlns:a16="http://schemas.microsoft.com/office/drawing/2014/main" id="{7BA35BC1-75EB-47AB-B151-8F5336098D76}"/>
              </a:ext>
            </a:extLst>
          </p:cNvPr>
          <p:cNvCxnSpPr>
            <a:cxnSpLocks/>
            <a:stCxn id="62" idx="3"/>
            <a:endCxn id="183" idx="0"/>
          </p:cNvCxnSpPr>
          <p:nvPr/>
        </p:nvCxnSpPr>
        <p:spPr>
          <a:xfrm>
            <a:off x="5014935" y="1011662"/>
            <a:ext cx="3718503" cy="284366"/>
          </a:xfrm>
          <a:prstGeom prst="bentConnector2">
            <a:avLst/>
          </a:prstGeom>
          <a:ln w="38100">
            <a:solidFill>
              <a:schemeClr val="accent1"/>
            </a:solidFill>
            <a:prstDash val="solid"/>
            <a:tailEnd type="oval"/>
          </a:ln>
        </p:spPr>
        <p:style>
          <a:lnRef idx="1">
            <a:schemeClr val="accent1"/>
          </a:lnRef>
          <a:fillRef idx="0">
            <a:schemeClr val="accent1"/>
          </a:fillRef>
          <a:effectRef idx="0">
            <a:schemeClr val="accent1"/>
          </a:effectRef>
          <a:fontRef idx="minor">
            <a:schemeClr val="tx1"/>
          </a:fontRef>
        </p:style>
      </p:cxnSp>
      <p:pic>
        <p:nvPicPr>
          <p:cNvPr id="206" name="Picture 8" descr="A Muscular Minotaur | Cartoon, Cute cartoon animals, Cartoon cow">
            <a:extLst>
              <a:ext uri="{FF2B5EF4-FFF2-40B4-BE49-F238E27FC236}">
                <a16:creationId xmlns:a16="http://schemas.microsoft.com/office/drawing/2014/main" id="{E31BF6EB-64A5-4385-BF8F-905F5B9E712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78103" y="3419628"/>
            <a:ext cx="452144" cy="804717"/>
          </a:xfrm>
          <a:prstGeom prst="rect">
            <a:avLst/>
          </a:prstGeom>
          <a:noFill/>
          <a:extLst>
            <a:ext uri="{909E8E84-426E-40DD-AFC4-6F175D3DCCD1}">
              <a14:hiddenFill xmlns:a14="http://schemas.microsoft.com/office/drawing/2010/main">
                <a:solidFill>
                  <a:srgbClr val="FFFFFF"/>
                </a:solidFill>
              </a14:hiddenFill>
            </a:ext>
          </a:extLst>
        </p:spPr>
      </p:pic>
      <p:sp>
        <p:nvSpPr>
          <p:cNvPr id="208" name="Rectangle 207">
            <a:extLst>
              <a:ext uri="{FF2B5EF4-FFF2-40B4-BE49-F238E27FC236}">
                <a16:creationId xmlns:a16="http://schemas.microsoft.com/office/drawing/2014/main" id="{7FB82A10-E754-4ED4-B1DC-47E8403F4EE9}"/>
              </a:ext>
            </a:extLst>
          </p:cNvPr>
          <p:cNvSpPr/>
          <p:nvPr/>
        </p:nvSpPr>
        <p:spPr>
          <a:xfrm>
            <a:off x="6795740" y="3610816"/>
            <a:ext cx="888256"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Minotaur</a:t>
            </a:r>
          </a:p>
        </p:txBody>
      </p:sp>
      <p:cxnSp>
        <p:nvCxnSpPr>
          <p:cNvPr id="87" name="Straight Arrow Connector 86">
            <a:extLst>
              <a:ext uri="{FF2B5EF4-FFF2-40B4-BE49-F238E27FC236}">
                <a16:creationId xmlns:a16="http://schemas.microsoft.com/office/drawing/2014/main" id="{DE377B31-4D95-4EE5-88B5-AA265D829EEF}"/>
              </a:ext>
            </a:extLst>
          </p:cNvPr>
          <p:cNvCxnSpPr>
            <a:cxnSpLocks/>
            <a:endCxn id="208" idx="0"/>
          </p:cNvCxnSpPr>
          <p:nvPr/>
        </p:nvCxnSpPr>
        <p:spPr>
          <a:xfrm flipH="1">
            <a:off x="7239868" y="3176138"/>
            <a:ext cx="6862" cy="43467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F7940F14-96FF-439E-820C-56E1E7B00A03}"/>
              </a:ext>
            </a:extLst>
          </p:cNvPr>
          <p:cNvCxnSpPr>
            <a:cxnSpLocks/>
            <a:endCxn id="81" idx="0"/>
          </p:cNvCxnSpPr>
          <p:nvPr/>
        </p:nvCxnSpPr>
        <p:spPr>
          <a:xfrm flipH="1">
            <a:off x="7066139" y="2338939"/>
            <a:ext cx="5227" cy="517598"/>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8ECA7654-D404-45CC-8EB1-023E17F5FF95}"/>
              </a:ext>
            </a:extLst>
          </p:cNvPr>
          <p:cNvSpPr/>
          <p:nvPr/>
        </p:nvSpPr>
        <p:spPr>
          <a:xfrm>
            <a:off x="590307" y="5204334"/>
            <a:ext cx="835485" cy="307777"/>
          </a:xfrm>
          <a:prstGeom prst="rect">
            <a:avLst/>
          </a:prstGeom>
          <a:solidFill>
            <a:srgbClr val="FF0000">
              <a:alpha val="50000"/>
            </a:srgbClr>
          </a:solidFill>
          <a:ln w="25400">
            <a:solidFill>
              <a:schemeClr val="tx1"/>
            </a:solidFill>
          </a:ln>
        </p:spPr>
        <p:txBody>
          <a:bodyPr wrap="none">
            <a:spAutoFit/>
          </a:bodyPr>
          <a:lstStyle/>
          <a:p>
            <a:r>
              <a:rPr lang="sv-SE" sz="1400" b="1" dirty="0"/>
              <a:t>Alcmene</a:t>
            </a:r>
          </a:p>
        </p:txBody>
      </p:sp>
      <p:cxnSp>
        <p:nvCxnSpPr>
          <p:cNvPr id="221" name="Straight Arrow Connector 220">
            <a:extLst>
              <a:ext uri="{FF2B5EF4-FFF2-40B4-BE49-F238E27FC236}">
                <a16:creationId xmlns:a16="http://schemas.microsoft.com/office/drawing/2014/main" id="{AF0F521B-E66B-4A32-AEB3-805FFC60EFD9}"/>
              </a:ext>
            </a:extLst>
          </p:cNvPr>
          <p:cNvCxnSpPr>
            <a:cxnSpLocks/>
            <a:stCxn id="145" idx="2"/>
            <a:endCxn id="220" idx="0"/>
          </p:cNvCxnSpPr>
          <p:nvPr/>
        </p:nvCxnSpPr>
        <p:spPr>
          <a:xfrm flipH="1">
            <a:off x="1008050" y="4741143"/>
            <a:ext cx="127342" cy="463191"/>
          </a:xfrm>
          <a:prstGeom prst="straightConnector1">
            <a:avLst/>
          </a:prstGeom>
          <a:ln w="38100">
            <a:prstDash val="sysDot"/>
            <a:tailEnd type="oval"/>
          </a:ln>
        </p:spPr>
        <p:style>
          <a:lnRef idx="1">
            <a:schemeClr val="accent1"/>
          </a:lnRef>
          <a:fillRef idx="0">
            <a:schemeClr val="accent1"/>
          </a:fillRef>
          <a:effectRef idx="0">
            <a:schemeClr val="accent1"/>
          </a:effectRef>
          <a:fontRef idx="minor">
            <a:schemeClr val="tx1"/>
          </a:fontRef>
        </p:style>
      </p:cxnSp>
      <p:pic>
        <p:nvPicPr>
          <p:cNvPr id="226" name="Picture 225">
            <a:extLst>
              <a:ext uri="{FF2B5EF4-FFF2-40B4-BE49-F238E27FC236}">
                <a16:creationId xmlns:a16="http://schemas.microsoft.com/office/drawing/2014/main" id="{59330F40-8224-448F-8BE2-EF9AAEC7DB80}"/>
              </a:ext>
            </a:extLst>
          </p:cNvPr>
          <p:cNvPicPr>
            <a:picLocks noChangeAspect="1"/>
          </p:cNvPicPr>
          <p:nvPr/>
        </p:nvPicPr>
        <p:blipFill>
          <a:blip r:embed="rId7"/>
          <a:stretch>
            <a:fillRect/>
          </a:stretch>
        </p:blipFill>
        <p:spPr>
          <a:xfrm>
            <a:off x="2121080" y="4979669"/>
            <a:ext cx="470067" cy="657181"/>
          </a:xfrm>
          <a:prstGeom prst="rect">
            <a:avLst/>
          </a:prstGeom>
        </p:spPr>
      </p:pic>
      <p:sp>
        <p:nvSpPr>
          <p:cNvPr id="227" name="Rectangle 226">
            <a:extLst>
              <a:ext uri="{FF2B5EF4-FFF2-40B4-BE49-F238E27FC236}">
                <a16:creationId xmlns:a16="http://schemas.microsoft.com/office/drawing/2014/main" id="{8A363CDA-A8C7-4A36-8E6F-47C3D093BE06}"/>
              </a:ext>
            </a:extLst>
          </p:cNvPr>
          <p:cNvSpPr/>
          <p:nvPr/>
        </p:nvSpPr>
        <p:spPr>
          <a:xfrm>
            <a:off x="1682570" y="5204334"/>
            <a:ext cx="526619" cy="307777"/>
          </a:xfrm>
          <a:prstGeom prst="rect">
            <a:avLst/>
          </a:prstGeom>
          <a:pattFill prst="pct25">
            <a:fgClr>
              <a:srgbClr val="0070C0"/>
            </a:fgClr>
            <a:bgClr>
              <a:schemeClr val="bg1"/>
            </a:bgClr>
          </a:pattFill>
          <a:ln w="25400">
            <a:solidFill>
              <a:schemeClr val="tx1"/>
            </a:solidFill>
          </a:ln>
        </p:spPr>
        <p:txBody>
          <a:bodyPr wrap="none">
            <a:spAutoFit/>
          </a:bodyPr>
          <a:lstStyle/>
          <a:p>
            <a:r>
              <a:rPr lang="sv-SE" sz="1400" b="1" dirty="0"/>
              <a:t>Zeus</a:t>
            </a:r>
          </a:p>
        </p:txBody>
      </p:sp>
      <p:cxnSp>
        <p:nvCxnSpPr>
          <p:cNvPr id="230" name="Straight Arrow Connector 229">
            <a:extLst>
              <a:ext uri="{FF2B5EF4-FFF2-40B4-BE49-F238E27FC236}">
                <a16:creationId xmlns:a16="http://schemas.microsoft.com/office/drawing/2014/main" id="{12280C64-4F3E-47D0-A0C5-0B6FAA0A76EE}"/>
              </a:ext>
            </a:extLst>
          </p:cNvPr>
          <p:cNvCxnSpPr>
            <a:cxnSpLocks/>
            <a:stCxn id="220" idx="3"/>
            <a:endCxn id="227" idx="1"/>
          </p:cNvCxnSpPr>
          <p:nvPr/>
        </p:nvCxnSpPr>
        <p:spPr>
          <a:xfrm>
            <a:off x="1425792" y="5358223"/>
            <a:ext cx="256778" cy="0"/>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71719636-9C56-4DAE-9AE6-52DEB9E1533D}"/>
              </a:ext>
            </a:extLst>
          </p:cNvPr>
          <p:cNvSpPr/>
          <p:nvPr/>
        </p:nvSpPr>
        <p:spPr>
          <a:xfrm>
            <a:off x="1160999" y="5806425"/>
            <a:ext cx="726289" cy="276999"/>
          </a:xfrm>
          <a:prstGeom prst="rect">
            <a:avLst/>
          </a:prstGeom>
          <a:solidFill>
            <a:srgbClr val="0070C0">
              <a:alpha val="50000"/>
            </a:srgbClr>
          </a:solidFill>
          <a:ln w="25400">
            <a:solidFill>
              <a:schemeClr val="tx1"/>
            </a:solidFill>
          </a:ln>
        </p:spPr>
        <p:txBody>
          <a:bodyPr wrap="none">
            <a:spAutoFit/>
          </a:bodyPr>
          <a:lstStyle/>
          <a:p>
            <a:r>
              <a:rPr lang="sv-SE" sz="1200" b="1" dirty="0"/>
              <a:t>Heracles</a:t>
            </a:r>
          </a:p>
        </p:txBody>
      </p:sp>
      <p:cxnSp>
        <p:nvCxnSpPr>
          <p:cNvPr id="236" name="Straight Arrow Connector 235">
            <a:extLst>
              <a:ext uri="{FF2B5EF4-FFF2-40B4-BE49-F238E27FC236}">
                <a16:creationId xmlns:a16="http://schemas.microsoft.com/office/drawing/2014/main" id="{A8230A43-4984-49BA-86F5-92EC896EA5C0}"/>
              </a:ext>
            </a:extLst>
          </p:cNvPr>
          <p:cNvCxnSpPr>
            <a:cxnSpLocks/>
            <a:endCxn id="235" idx="0"/>
          </p:cNvCxnSpPr>
          <p:nvPr/>
        </p:nvCxnSpPr>
        <p:spPr>
          <a:xfrm flipH="1">
            <a:off x="1524144" y="5358223"/>
            <a:ext cx="16627" cy="44820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10262" name="TextBox 10261">
            <a:extLst>
              <a:ext uri="{FF2B5EF4-FFF2-40B4-BE49-F238E27FC236}">
                <a16:creationId xmlns:a16="http://schemas.microsoft.com/office/drawing/2014/main" id="{B5537227-9341-456E-A50B-95C4E1E6B665}"/>
              </a:ext>
            </a:extLst>
          </p:cNvPr>
          <p:cNvSpPr txBox="1"/>
          <p:nvPr/>
        </p:nvSpPr>
        <p:spPr>
          <a:xfrm>
            <a:off x="9746004" y="1278436"/>
            <a:ext cx="1617363" cy="461665"/>
          </a:xfrm>
          <a:prstGeom prst="rect">
            <a:avLst/>
          </a:prstGeom>
          <a:noFill/>
        </p:spPr>
        <p:txBody>
          <a:bodyPr wrap="square" rtlCol="0">
            <a:spAutoFit/>
          </a:bodyPr>
          <a:lstStyle/>
          <a:p>
            <a:r>
              <a:rPr lang="sv-SE" sz="1200" b="1" i="1" dirty="0">
                <a:hlinkClick r:id="rId20"/>
              </a:rPr>
              <a:t>Theban kings in Greek mythology</a:t>
            </a:r>
            <a:endParaRPr lang="sv-SE" sz="1200" b="1" i="1" dirty="0"/>
          </a:p>
        </p:txBody>
      </p:sp>
      <p:sp>
        <p:nvSpPr>
          <p:cNvPr id="250" name="Rectangle 249">
            <a:extLst>
              <a:ext uri="{FF2B5EF4-FFF2-40B4-BE49-F238E27FC236}">
                <a16:creationId xmlns:a16="http://schemas.microsoft.com/office/drawing/2014/main" id="{F3363DE1-F348-4C65-B680-73DF38463879}"/>
              </a:ext>
            </a:extLst>
          </p:cNvPr>
          <p:cNvSpPr/>
          <p:nvPr/>
        </p:nvSpPr>
        <p:spPr>
          <a:xfrm>
            <a:off x="8408359" y="2894256"/>
            <a:ext cx="821635" cy="276999"/>
          </a:xfrm>
          <a:prstGeom prst="rect">
            <a:avLst/>
          </a:prstGeom>
          <a:solidFill>
            <a:srgbClr val="0070C0">
              <a:alpha val="50000"/>
            </a:srgbClr>
          </a:solidFill>
          <a:ln w="25400">
            <a:solidFill>
              <a:schemeClr val="tx1"/>
            </a:solidFill>
          </a:ln>
        </p:spPr>
        <p:txBody>
          <a:bodyPr wrap="none">
            <a:spAutoFit/>
          </a:bodyPr>
          <a:lstStyle/>
          <a:p>
            <a:r>
              <a:rPr lang="sv-SE" sz="1200" b="1" dirty="0"/>
              <a:t>Polydorus</a:t>
            </a:r>
          </a:p>
        </p:txBody>
      </p:sp>
      <p:cxnSp>
        <p:nvCxnSpPr>
          <p:cNvPr id="251" name="Straight Arrow Connector 250">
            <a:extLst>
              <a:ext uri="{FF2B5EF4-FFF2-40B4-BE49-F238E27FC236}">
                <a16:creationId xmlns:a16="http://schemas.microsoft.com/office/drawing/2014/main" id="{82560E5D-6170-4ED4-A79A-1FCEEC1A3598}"/>
              </a:ext>
            </a:extLst>
          </p:cNvPr>
          <p:cNvCxnSpPr>
            <a:cxnSpLocks/>
            <a:endCxn id="250" idx="0"/>
          </p:cNvCxnSpPr>
          <p:nvPr/>
        </p:nvCxnSpPr>
        <p:spPr>
          <a:xfrm flipH="1">
            <a:off x="8819177" y="2338939"/>
            <a:ext cx="1201612" cy="55531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sp>
        <p:nvSpPr>
          <p:cNvPr id="254" name="Rectangle 253">
            <a:extLst>
              <a:ext uri="{FF2B5EF4-FFF2-40B4-BE49-F238E27FC236}">
                <a16:creationId xmlns:a16="http://schemas.microsoft.com/office/drawing/2014/main" id="{B629BA06-D592-4E48-9B43-CEC8F57348EB}"/>
              </a:ext>
            </a:extLst>
          </p:cNvPr>
          <p:cNvSpPr/>
          <p:nvPr/>
        </p:nvSpPr>
        <p:spPr>
          <a:xfrm>
            <a:off x="8418520" y="3610922"/>
            <a:ext cx="776175" cy="276999"/>
          </a:xfrm>
          <a:prstGeom prst="rect">
            <a:avLst/>
          </a:prstGeom>
          <a:solidFill>
            <a:srgbClr val="0070C0">
              <a:alpha val="50000"/>
            </a:srgbClr>
          </a:solidFill>
          <a:ln w="25400">
            <a:solidFill>
              <a:schemeClr val="tx1"/>
            </a:solidFill>
          </a:ln>
        </p:spPr>
        <p:txBody>
          <a:bodyPr wrap="none">
            <a:spAutoFit/>
          </a:bodyPr>
          <a:lstStyle/>
          <a:p>
            <a:r>
              <a:rPr lang="sv-SE" sz="1200" b="1" dirty="0"/>
              <a:t>Labdacus</a:t>
            </a:r>
          </a:p>
        </p:txBody>
      </p:sp>
      <p:sp>
        <p:nvSpPr>
          <p:cNvPr id="255" name="Rectangle 254">
            <a:extLst>
              <a:ext uri="{FF2B5EF4-FFF2-40B4-BE49-F238E27FC236}">
                <a16:creationId xmlns:a16="http://schemas.microsoft.com/office/drawing/2014/main" id="{97C88D34-36C7-4C07-A812-1F9FE93A1042}"/>
              </a:ext>
            </a:extLst>
          </p:cNvPr>
          <p:cNvSpPr/>
          <p:nvPr/>
        </p:nvSpPr>
        <p:spPr>
          <a:xfrm>
            <a:off x="8552370" y="4346483"/>
            <a:ext cx="508473" cy="276999"/>
          </a:xfrm>
          <a:prstGeom prst="rect">
            <a:avLst/>
          </a:prstGeom>
          <a:solidFill>
            <a:srgbClr val="0070C0">
              <a:alpha val="50000"/>
            </a:srgbClr>
          </a:solidFill>
          <a:ln w="25400">
            <a:solidFill>
              <a:schemeClr val="tx1"/>
            </a:solidFill>
          </a:ln>
        </p:spPr>
        <p:txBody>
          <a:bodyPr wrap="none">
            <a:spAutoFit/>
          </a:bodyPr>
          <a:lstStyle/>
          <a:p>
            <a:r>
              <a:rPr lang="sv-SE" sz="1200" b="1" dirty="0"/>
              <a:t>Laius</a:t>
            </a:r>
          </a:p>
        </p:txBody>
      </p:sp>
      <p:sp>
        <p:nvSpPr>
          <p:cNvPr id="256" name="Rectangle 255">
            <a:extLst>
              <a:ext uri="{FF2B5EF4-FFF2-40B4-BE49-F238E27FC236}">
                <a16:creationId xmlns:a16="http://schemas.microsoft.com/office/drawing/2014/main" id="{9EB110C9-A829-47B3-BA94-0B63227B7A7D}"/>
              </a:ext>
            </a:extLst>
          </p:cNvPr>
          <p:cNvSpPr/>
          <p:nvPr/>
        </p:nvSpPr>
        <p:spPr>
          <a:xfrm>
            <a:off x="8461546" y="4962212"/>
            <a:ext cx="715260" cy="276999"/>
          </a:xfrm>
          <a:prstGeom prst="rect">
            <a:avLst/>
          </a:prstGeom>
          <a:solidFill>
            <a:srgbClr val="0070C0">
              <a:alpha val="50000"/>
            </a:srgbClr>
          </a:solidFill>
          <a:ln w="25400">
            <a:solidFill>
              <a:schemeClr val="tx1"/>
            </a:solidFill>
          </a:ln>
        </p:spPr>
        <p:txBody>
          <a:bodyPr wrap="none">
            <a:spAutoFit/>
          </a:bodyPr>
          <a:lstStyle/>
          <a:p>
            <a:r>
              <a:rPr lang="sv-SE" sz="1200" b="1" dirty="0"/>
              <a:t>Oedipus</a:t>
            </a:r>
          </a:p>
        </p:txBody>
      </p:sp>
      <p:sp>
        <p:nvSpPr>
          <p:cNvPr id="258" name="Rectangle 257">
            <a:extLst>
              <a:ext uri="{FF2B5EF4-FFF2-40B4-BE49-F238E27FC236}">
                <a16:creationId xmlns:a16="http://schemas.microsoft.com/office/drawing/2014/main" id="{BA3EE0E7-2651-49C8-9BE1-A843E3F1DBAD}"/>
              </a:ext>
            </a:extLst>
          </p:cNvPr>
          <p:cNvSpPr/>
          <p:nvPr/>
        </p:nvSpPr>
        <p:spPr>
          <a:xfrm>
            <a:off x="9572280" y="4325644"/>
            <a:ext cx="643831" cy="276999"/>
          </a:xfrm>
          <a:prstGeom prst="rect">
            <a:avLst/>
          </a:prstGeom>
          <a:solidFill>
            <a:srgbClr val="FF0000">
              <a:alpha val="50000"/>
            </a:srgbClr>
          </a:solidFill>
          <a:ln w="25400">
            <a:solidFill>
              <a:schemeClr val="tx1"/>
            </a:solidFill>
          </a:ln>
        </p:spPr>
        <p:txBody>
          <a:bodyPr wrap="none">
            <a:spAutoFit/>
          </a:bodyPr>
          <a:lstStyle/>
          <a:p>
            <a:r>
              <a:rPr lang="sv-SE" sz="1200" b="1" dirty="0"/>
              <a:t>Jocasta</a:t>
            </a:r>
          </a:p>
        </p:txBody>
      </p:sp>
      <p:cxnSp>
        <p:nvCxnSpPr>
          <p:cNvPr id="259" name="Straight Arrow Connector 258">
            <a:extLst>
              <a:ext uri="{FF2B5EF4-FFF2-40B4-BE49-F238E27FC236}">
                <a16:creationId xmlns:a16="http://schemas.microsoft.com/office/drawing/2014/main" id="{99EFFACB-EBD7-428D-B5BE-E55F4454F601}"/>
              </a:ext>
            </a:extLst>
          </p:cNvPr>
          <p:cNvCxnSpPr>
            <a:cxnSpLocks/>
            <a:stCxn id="250" idx="2"/>
            <a:endCxn id="254" idx="0"/>
          </p:cNvCxnSpPr>
          <p:nvPr/>
        </p:nvCxnSpPr>
        <p:spPr>
          <a:xfrm flipH="1">
            <a:off x="8806608" y="3171255"/>
            <a:ext cx="12569" cy="439667"/>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8799F2DE-9DA6-4BEF-91DA-883971A1AA93}"/>
              </a:ext>
            </a:extLst>
          </p:cNvPr>
          <p:cNvCxnSpPr>
            <a:cxnSpLocks/>
            <a:stCxn id="254" idx="2"/>
            <a:endCxn id="255" idx="0"/>
          </p:cNvCxnSpPr>
          <p:nvPr/>
        </p:nvCxnSpPr>
        <p:spPr>
          <a:xfrm flipH="1">
            <a:off x="8806607" y="3887921"/>
            <a:ext cx="1" cy="45856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6182A821-2D78-4AF4-87F6-88C54F6846C7}"/>
              </a:ext>
            </a:extLst>
          </p:cNvPr>
          <p:cNvCxnSpPr>
            <a:cxnSpLocks/>
            <a:stCxn id="255" idx="3"/>
            <a:endCxn id="258" idx="1"/>
          </p:cNvCxnSpPr>
          <p:nvPr/>
        </p:nvCxnSpPr>
        <p:spPr>
          <a:xfrm flipV="1">
            <a:off x="9060843" y="4464144"/>
            <a:ext cx="511437" cy="20839"/>
          </a:xfrm>
          <a:prstGeom prst="straightConnector1">
            <a:avLst/>
          </a:prstGeom>
          <a:ln w="381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6FF95B29-2B0D-484D-963D-B2E00D4D88A1}"/>
              </a:ext>
            </a:extLst>
          </p:cNvPr>
          <p:cNvCxnSpPr>
            <a:cxnSpLocks/>
            <a:stCxn id="255" idx="2"/>
            <a:endCxn id="256" idx="0"/>
          </p:cNvCxnSpPr>
          <p:nvPr/>
        </p:nvCxnSpPr>
        <p:spPr>
          <a:xfrm>
            <a:off x="8806607" y="4623482"/>
            <a:ext cx="12569" cy="338730"/>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279" name="Picture 278">
            <a:extLst>
              <a:ext uri="{FF2B5EF4-FFF2-40B4-BE49-F238E27FC236}">
                <a16:creationId xmlns:a16="http://schemas.microsoft.com/office/drawing/2014/main" id="{D94618BF-70EA-408E-8EEF-995A21C71FE7}"/>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0554685" y="1858363"/>
            <a:ext cx="325121" cy="325121"/>
          </a:xfrm>
          <a:prstGeom prst="rect">
            <a:avLst/>
          </a:prstGeom>
        </p:spPr>
      </p:pic>
      <p:pic>
        <p:nvPicPr>
          <p:cNvPr id="280" name="Picture 279">
            <a:extLst>
              <a:ext uri="{FF2B5EF4-FFF2-40B4-BE49-F238E27FC236}">
                <a16:creationId xmlns:a16="http://schemas.microsoft.com/office/drawing/2014/main" id="{1D39D0E2-1352-439F-BBCC-DAD70415D4FA}"/>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491291" y="2575939"/>
            <a:ext cx="325121" cy="325121"/>
          </a:xfrm>
          <a:prstGeom prst="rect">
            <a:avLst/>
          </a:prstGeom>
        </p:spPr>
      </p:pic>
      <p:pic>
        <p:nvPicPr>
          <p:cNvPr id="281" name="Picture 280">
            <a:extLst>
              <a:ext uri="{FF2B5EF4-FFF2-40B4-BE49-F238E27FC236}">
                <a16:creationId xmlns:a16="http://schemas.microsoft.com/office/drawing/2014/main" id="{D892DFF2-8368-43D4-BE76-E7C3A911E906}"/>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412431" y="3233517"/>
            <a:ext cx="325121" cy="325121"/>
          </a:xfrm>
          <a:prstGeom prst="rect">
            <a:avLst/>
          </a:prstGeom>
        </p:spPr>
      </p:pic>
      <p:pic>
        <p:nvPicPr>
          <p:cNvPr id="282" name="Picture 281">
            <a:extLst>
              <a:ext uri="{FF2B5EF4-FFF2-40B4-BE49-F238E27FC236}">
                <a16:creationId xmlns:a16="http://schemas.microsoft.com/office/drawing/2014/main" id="{0A4938F8-DDC7-4A63-A4A3-987267C74601}"/>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423290" y="4000523"/>
            <a:ext cx="325121" cy="325121"/>
          </a:xfrm>
          <a:prstGeom prst="rect">
            <a:avLst/>
          </a:prstGeom>
        </p:spPr>
      </p:pic>
      <p:pic>
        <p:nvPicPr>
          <p:cNvPr id="283" name="Picture 282">
            <a:extLst>
              <a:ext uri="{FF2B5EF4-FFF2-40B4-BE49-F238E27FC236}">
                <a16:creationId xmlns:a16="http://schemas.microsoft.com/office/drawing/2014/main" id="{800AC103-AE0A-4D74-A9C4-74EC5A30D588}"/>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8423290" y="4620260"/>
            <a:ext cx="325121" cy="325121"/>
          </a:xfrm>
          <a:prstGeom prst="rect">
            <a:avLst/>
          </a:prstGeom>
        </p:spPr>
      </p:pic>
      <p:pic>
        <p:nvPicPr>
          <p:cNvPr id="284" name="Picture 283">
            <a:extLst>
              <a:ext uri="{FF2B5EF4-FFF2-40B4-BE49-F238E27FC236}">
                <a16:creationId xmlns:a16="http://schemas.microsoft.com/office/drawing/2014/main" id="{99062FC9-38E9-44CD-8386-094FCCC3D6EC}"/>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6655363" y="2513873"/>
            <a:ext cx="325121" cy="325121"/>
          </a:xfrm>
          <a:prstGeom prst="rect">
            <a:avLst/>
          </a:prstGeom>
        </p:spPr>
      </p:pic>
      <p:pic>
        <p:nvPicPr>
          <p:cNvPr id="285" name="Picture 284">
            <a:extLst>
              <a:ext uri="{FF2B5EF4-FFF2-40B4-BE49-F238E27FC236}">
                <a16:creationId xmlns:a16="http://schemas.microsoft.com/office/drawing/2014/main" id="{EADFA860-9444-4782-99A9-80CED03CB251}"/>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588551" y="2870194"/>
            <a:ext cx="325121" cy="325121"/>
          </a:xfrm>
          <a:prstGeom prst="rect">
            <a:avLst/>
          </a:prstGeom>
        </p:spPr>
      </p:pic>
      <p:pic>
        <p:nvPicPr>
          <p:cNvPr id="286" name="Picture 285">
            <a:extLst>
              <a:ext uri="{FF2B5EF4-FFF2-40B4-BE49-F238E27FC236}">
                <a16:creationId xmlns:a16="http://schemas.microsoft.com/office/drawing/2014/main" id="{9121F251-09F4-42B2-982D-CDD3562CF899}"/>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207893" y="4158168"/>
            <a:ext cx="325121" cy="325121"/>
          </a:xfrm>
          <a:prstGeom prst="rect">
            <a:avLst/>
          </a:prstGeom>
        </p:spPr>
      </p:pic>
    </p:spTree>
    <p:extLst>
      <p:ext uri="{BB962C8B-B14F-4D97-AF65-F5344CB8AC3E}">
        <p14:creationId xmlns:p14="http://schemas.microsoft.com/office/powerpoint/2010/main" val="1086656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2DFBF30A-826F-4715-B78B-C9DC88C6B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713" y="0"/>
            <a:ext cx="8156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51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AA0963-E4C4-4FEB-8491-BADFB682478F}"/>
              </a:ext>
            </a:extLst>
          </p:cNvPr>
          <p:cNvPicPr>
            <a:picLocks noChangeAspect="1"/>
          </p:cNvPicPr>
          <p:nvPr/>
        </p:nvPicPr>
        <p:blipFill>
          <a:blip r:embed="rId2"/>
          <a:stretch>
            <a:fillRect/>
          </a:stretch>
        </p:blipFill>
        <p:spPr>
          <a:xfrm>
            <a:off x="2238322" y="0"/>
            <a:ext cx="9953678" cy="6858000"/>
          </a:xfrm>
          <a:prstGeom prst="rect">
            <a:avLst/>
          </a:prstGeom>
        </p:spPr>
      </p:pic>
      <p:sp>
        <p:nvSpPr>
          <p:cNvPr id="4" name="Rectangle 3">
            <a:extLst>
              <a:ext uri="{FF2B5EF4-FFF2-40B4-BE49-F238E27FC236}">
                <a16:creationId xmlns:a16="http://schemas.microsoft.com/office/drawing/2014/main" id="{B9CE6F52-6C00-4041-916F-31960D5C4D34}"/>
              </a:ext>
            </a:extLst>
          </p:cNvPr>
          <p:cNvSpPr/>
          <p:nvPr/>
        </p:nvSpPr>
        <p:spPr>
          <a:xfrm>
            <a:off x="0" y="0"/>
            <a:ext cx="3740063" cy="369332"/>
          </a:xfrm>
          <a:prstGeom prst="rect">
            <a:avLst/>
          </a:prstGeom>
        </p:spPr>
        <p:txBody>
          <a:bodyPr wrap="none">
            <a:spAutoFit/>
          </a:bodyPr>
          <a:lstStyle/>
          <a:p>
            <a:r>
              <a:rPr lang="en-US" b="1" dirty="0"/>
              <a:t>Argive genealogy in Greek mythology</a:t>
            </a:r>
            <a:endParaRPr lang="sv-SE" b="1" dirty="0"/>
          </a:p>
        </p:txBody>
      </p:sp>
      <p:pic>
        <p:nvPicPr>
          <p:cNvPr id="5" name="Picture 4">
            <a:extLst>
              <a:ext uri="{FF2B5EF4-FFF2-40B4-BE49-F238E27FC236}">
                <a16:creationId xmlns:a16="http://schemas.microsoft.com/office/drawing/2014/main" id="{EE453AF0-3546-4D7B-A6B2-503B36B56D05}"/>
              </a:ext>
            </a:extLst>
          </p:cNvPr>
          <p:cNvPicPr>
            <a:picLocks noChangeAspect="1"/>
          </p:cNvPicPr>
          <p:nvPr/>
        </p:nvPicPr>
        <p:blipFill>
          <a:blip r:embed="rId3"/>
          <a:stretch>
            <a:fillRect/>
          </a:stretch>
        </p:blipFill>
        <p:spPr>
          <a:xfrm>
            <a:off x="5247260" y="190544"/>
            <a:ext cx="470067" cy="657181"/>
          </a:xfrm>
          <a:prstGeom prst="rect">
            <a:avLst/>
          </a:prstGeom>
        </p:spPr>
      </p:pic>
      <p:pic>
        <p:nvPicPr>
          <p:cNvPr id="6" name="Picture 5">
            <a:extLst>
              <a:ext uri="{FF2B5EF4-FFF2-40B4-BE49-F238E27FC236}">
                <a16:creationId xmlns:a16="http://schemas.microsoft.com/office/drawing/2014/main" id="{91F7BA14-3D5E-47FD-B40C-BFD8F6DBBDA2}"/>
              </a:ext>
            </a:extLst>
          </p:cNvPr>
          <p:cNvPicPr>
            <a:picLocks noChangeAspect="1"/>
          </p:cNvPicPr>
          <p:nvPr/>
        </p:nvPicPr>
        <p:blipFill>
          <a:blip r:embed="rId3"/>
          <a:stretch>
            <a:fillRect/>
          </a:stretch>
        </p:blipFill>
        <p:spPr>
          <a:xfrm>
            <a:off x="4113785" y="4524419"/>
            <a:ext cx="470067" cy="657181"/>
          </a:xfrm>
          <a:prstGeom prst="rect">
            <a:avLst/>
          </a:prstGeom>
        </p:spPr>
      </p:pic>
      <p:pic>
        <p:nvPicPr>
          <p:cNvPr id="7" name="Picture 6">
            <a:extLst>
              <a:ext uri="{FF2B5EF4-FFF2-40B4-BE49-F238E27FC236}">
                <a16:creationId xmlns:a16="http://schemas.microsoft.com/office/drawing/2014/main" id="{8A16BB3E-EDD7-44A4-897F-E2FE88B6C825}"/>
              </a:ext>
            </a:extLst>
          </p:cNvPr>
          <p:cNvPicPr>
            <a:picLocks noChangeAspect="1"/>
          </p:cNvPicPr>
          <p:nvPr/>
        </p:nvPicPr>
        <p:blipFill>
          <a:blip r:embed="rId3"/>
          <a:stretch>
            <a:fillRect/>
          </a:stretch>
        </p:blipFill>
        <p:spPr>
          <a:xfrm>
            <a:off x="9953678" y="4853009"/>
            <a:ext cx="470067" cy="657181"/>
          </a:xfrm>
          <a:prstGeom prst="rect">
            <a:avLst/>
          </a:prstGeom>
        </p:spPr>
      </p:pic>
      <p:pic>
        <p:nvPicPr>
          <p:cNvPr id="8" name="Picture 7">
            <a:extLst>
              <a:ext uri="{FF2B5EF4-FFF2-40B4-BE49-F238E27FC236}">
                <a16:creationId xmlns:a16="http://schemas.microsoft.com/office/drawing/2014/main" id="{CA3A00D0-34D2-4964-9AAE-A80AA1F2941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95021" y="371224"/>
            <a:ext cx="470067" cy="470067"/>
          </a:xfrm>
          <a:prstGeom prst="rect">
            <a:avLst/>
          </a:prstGeom>
        </p:spPr>
      </p:pic>
      <p:pic>
        <p:nvPicPr>
          <p:cNvPr id="9" name="Picture 8">
            <a:extLst>
              <a:ext uri="{FF2B5EF4-FFF2-40B4-BE49-F238E27FC236}">
                <a16:creationId xmlns:a16="http://schemas.microsoft.com/office/drawing/2014/main" id="{E6BD968A-4341-4B52-933D-C8CC283CFE66}"/>
              </a:ext>
            </a:extLst>
          </p:cNvPr>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459711" y="1467790"/>
            <a:ext cx="470324" cy="470324"/>
          </a:xfrm>
          <a:prstGeom prst="rect">
            <a:avLst/>
          </a:prstGeom>
        </p:spPr>
      </p:pic>
      <p:pic>
        <p:nvPicPr>
          <p:cNvPr id="10" name="Picture 9">
            <a:extLst>
              <a:ext uri="{FF2B5EF4-FFF2-40B4-BE49-F238E27FC236}">
                <a16:creationId xmlns:a16="http://schemas.microsoft.com/office/drawing/2014/main" id="{90B59F00-866F-48FA-8BB9-7FC0D20BEBF0}"/>
              </a:ext>
            </a:extLst>
          </p:cNvPr>
          <p:cNvPicPr>
            <a:picLocks noChangeAspect="1"/>
          </p:cNvPicPr>
          <p:nvPr/>
        </p:nvPicPr>
        <p:blipFill>
          <a:blip r:embed="rId3"/>
          <a:stretch>
            <a:fillRect/>
          </a:stretch>
        </p:blipFill>
        <p:spPr>
          <a:xfrm>
            <a:off x="11001428" y="3100409"/>
            <a:ext cx="470067" cy="657181"/>
          </a:xfrm>
          <a:prstGeom prst="rect">
            <a:avLst/>
          </a:prstGeom>
        </p:spPr>
      </p:pic>
      <p:pic>
        <p:nvPicPr>
          <p:cNvPr id="11" name="Picture 10">
            <a:extLst>
              <a:ext uri="{FF2B5EF4-FFF2-40B4-BE49-F238E27FC236}">
                <a16:creationId xmlns:a16="http://schemas.microsoft.com/office/drawing/2014/main" id="{B24C4934-F883-499F-AD39-4DD9EF3F947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851351" y="4289385"/>
            <a:ext cx="470068" cy="470068"/>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F25D6423-C3C3-4F4C-9F82-256F9C7EFCE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6213235" y="4853009"/>
            <a:ext cx="423473" cy="423473"/>
          </a:xfrm>
          <a:prstGeom prst="rect">
            <a:avLst/>
          </a:prstGeom>
        </p:spPr>
      </p:pic>
      <p:pic>
        <p:nvPicPr>
          <p:cNvPr id="13" name="Picture 6" descr="Semele: In Greek myth, the mortal mother of...">
            <a:extLst>
              <a:ext uri="{FF2B5EF4-FFF2-40B4-BE49-F238E27FC236}">
                <a16:creationId xmlns:a16="http://schemas.microsoft.com/office/drawing/2014/main" id="{F764BF94-5CE7-403A-97D3-859C89BE6E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61950" y="4827499"/>
            <a:ext cx="423473" cy="6773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EFDD36-41BF-435A-BBA3-D158E88854FB}"/>
              </a:ext>
            </a:extLst>
          </p:cNvPr>
          <p:cNvPicPr>
            <a:picLocks noChangeAspect="1"/>
          </p:cNvPicPr>
          <p:nvPr/>
        </p:nvPicPr>
        <p:blipFill>
          <a:blip r:embed="rId11"/>
          <a:stretch>
            <a:fillRect/>
          </a:stretch>
        </p:blipFill>
        <p:spPr>
          <a:xfrm>
            <a:off x="8207921" y="5504804"/>
            <a:ext cx="501472" cy="887219"/>
          </a:xfrm>
          <a:prstGeom prst="rect">
            <a:avLst/>
          </a:prstGeom>
        </p:spPr>
      </p:pic>
      <p:pic>
        <p:nvPicPr>
          <p:cNvPr id="15" name="Picture 4" descr="Encyclopedia of Greek Mythology: Perseus">
            <a:extLst>
              <a:ext uri="{FF2B5EF4-FFF2-40B4-BE49-F238E27FC236}">
                <a16:creationId xmlns:a16="http://schemas.microsoft.com/office/drawing/2014/main" id="{2555724B-E3D5-4A5C-833D-D5E5FB96CB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3400" y="5668052"/>
            <a:ext cx="78105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787B32B9-419A-462B-A943-1BA25C381986}"/>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9593747" y="3197230"/>
            <a:ext cx="463540" cy="463540"/>
          </a:xfrm>
          <a:prstGeom prst="rect">
            <a:avLst/>
          </a:prstGeom>
        </p:spPr>
      </p:pic>
      <p:pic>
        <p:nvPicPr>
          <p:cNvPr id="17" name="Picture 16" descr="A picture containing trouser&#10;&#10;Description automatically generated">
            <a:extLst>
              <a:ext uri="{FF2B5EF4-FFF2-40B4-BE49-F238E27FC236}">
                <a16:creationId xmlns:a16="http://schemas.microsoft.com/office/drawing/2014/main" id="{31EFFE53-282C-47AE-92DA-6EA58A5D712A}"/>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8185423" y="2919405"/>
            <a:ext cx="463540" cy="463540"/>
          </a:xfrm>
          <a:prstGeom prst="rect">
            <a:avLst/>
          </a:prstGeom>
        </p:spPr>
      </p:pic>
      <p:pic>
        <p:nvPicPr>
          <p:cNvPr id="18" name="Picture 2" descr="upload.wikimedia.org/wikipedia/commons/thumb/0/...">
            <a:extLst>
              <a:ext uri="{FF2B5EF4-FFF2-40B4-BE49-F238E27FC236}">
                <a16:creationId xmlns:a16="http://schemas.microsoft.com/office/drawing/2014/main" id="{D4016056-FFFF-4937-A9FA-DFECB05BA1E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314252" y="2977493"/>
            <a:ext cx="470067" cy="3473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Icon&#10;&#10;Description automatically generated">
            <a:extLst>
              <a:ext uri="{FF2B5EF4-FFF2-40B4-BE49-F238E27FC236}">
                <a16:creationId xmlns:a16="http://schemas.microsoft.com/office/drawing/2014/main" id="{091C14B5-ED44-4FEE-8EE7-F1888A63BA7A}"/>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5905827" y="977410"/>
            <a:ext cx="380345" cy="380345"/>
          </a:xfrm>
          <a:prstGeom prst="rect">
            <a:avLst/>
          </a:prstGeom>
        </p:spPr>
      </p:pic>
      <p:pic>
        <p:nvPicPr>
          <p:cNvPr id="21" name="Picture 6" descr="Minos | Knossos Guides">
            <a:extLst>
              <a:ext uri="{FF2B5EF4-FFF2-40B4-BE49-F238E27FC236}">
                <a16:creationId xmlns:a16="http://schemas.microsoft.com/office/drawing/2014/main" id="{C21BAF6E-687A-4346-89D1-E65B9C8E69A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784319" y="4655437"/>
            <a:ext cx="814236" cy="45778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B05D66A6-67A4-4B2D-83B8-D739AC08B19A}"/>
              </a:ext>
            </a:extLst>
          </p:cNvPr>
          <p:cNvCxnSpPr>
            <a:cxnSpLocks/>
          </p:cNvCxnSpPr>
          <p:nvPr/>
        </p:nvCxnSpPr>
        <p:spPr>
          <a:xfrm>
            <a:off x="7639050" y="4410075"/>
            <a:ext cx="0" cy="10947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CF564977-AC22-4D48-B194-5C3F29A161CD}"/>
              </a:ext>
            </a:extLst>
          </p:cNvPr>
          <p:cNvSpPr/>
          <p:nvPr/>
        </p:nvSpPr>
        <p:spPr>
          <a:xfrm>
            <a:off x="7086385" y="5525177"/>
            <a:ext cx="935912" cy="285750"/>
          </a:xfrm>
          <a:prstGeom prst="rect">
            <a:avLst/>
          </a:prstGeom>
          <a:solidFill>
            <a:srgbClr val="0070C0">
              <a:alpha val="50000"/>
            </a:srgb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200" dirty="0">
                <a:solidFill>
                  <a:srgbClr val="002060"/>
                </a:solidFill>
              </a:rPr>
              <a:t>Actaeon</a:t>
            </a:r>
          </a:p>
        </p:txBody>
      </p:sp>
      <p:pic>
        <p:nvPicPr>
          <p:cNvPr id="25" name="Picture 2" descr="Pin by Virginija D Ras on Tapestry 1 | Art, Metropolitan museum of art,  Ovid metamorphoses">
            <a:extLst>
              <a:ext uri="{FF2B5EF4-FFF2-40B4-BE49-F238E27FC236}">
                <a16:creationId xmlns:a16="http://schemas.microsoft.com/office/drawing/2014/main" id="{C25FF60D-BB23-48BE-B2B5-B0123F65824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24971" y="5561279"/>
            <a:ext cx="781051" cy="99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700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20670E-AEC4-40A6-9D77-546DFA7A45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78332" y="1168807"/>
            <a:ext cx="583794" cy="583794"/>
          </a:xfrm>
          <a:prstGeom prst="rect">
            <a:avLst/>
          </a:prstGeom>
        </p:spPr>
      </p:pic>
      <p:pic>
        <p:nvPicPr>
          <p:cNvPr id="4" name="Picture 3" descr="Map&#10;&#10;Description automatically generated">
            <a:extLst>
              <a:ext uri="{FF2B5EF4-FFF2-40B4-BE49-F238E27FC236}">
                <a16:creationId xmlns:a16="http://schemas.microsoft.com/office/drawing/2014/main" id="{2E2BC74F-8245-4108-9AB0-C3D4E262180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52363" y="1659219"/>
            <a:ext cx="4882509" cy="2889454"/>
          </a:xfrm>
          <a:prstGeom prst="rect">
            <a:avLst/>
          </a:prstGeom>
        </p:spPr>
      </p:pic>
      <p:pic>
        <p:nvPicPr>
          <p:cNvPr id="5" name="Picture 4">
            <a:extLst>
              <a:ext uri="{FF2B5EF4-FFF2-40B4-BE49-F238E27FC236}">
                <a16:creationId xmlns:a16="http://schemas.microsoft.com/office/drawing/2014/main" id="{339C74C9-BA6E-4F14-A9C0-4FF7C9BBCC3A}"/>
              </a:ext>
            </a:extLst>
          </p:cNvPr>
          <p:cNvPicPr>
            <a:picLocks noChangeAspect="1"/>
          </p:cNvPicPr>
          <p:nvPr/>
        </p:nvPicPr>
        <p:blipFill>
          <a:blip r:embed="rId6"/>
          <a:stretch>
            <a:fillRect/>
          </a:stretch>
        </p:blipFill>
        <p:spPr>
          <a:xfrm>
            <a:off x="6247385" y="352469"/>
            <a:ext cx="966939" cy="1351837"/>
          </a:xfrm>
          <a:prstGeom prst="rect">
            <a:avLst/>
          </a:prstGeom>
        </p:spPr>
      </p:pic>
      <p:sp>
        <p:nvSpPr>
          <p:cNvPr id="6" name="Rectangle 5">
            <a:extLst>
              <a:ext uri="{FF2B5EF4-FFF2-40B4-BE49-F238E27FC236}">
                <a16:creationId xmlns:a16="http://schemas.microsoft.com/office/drawing/2014/main" id="{0CA21A16-9EE8-403B-9D40-10E30A6B91BB}"/>
              </a:ext>
            </a:extLst>
          </p:cNvPr>
          <p:cNvSpPr/>
          <p:nvPr/>
        </p:nvSpPr>
        <p:spPr>
          <a:xfrm>
            <a:off x="6413487" y="1683756"/>
            <a:ext cx="477310" cy="276999"/>
          </a:xfrm>
          <a:prstGeom prst="rect">
            <a:avLst/>
          </a:prstGeom>
        </p:spPr>
        <p:txBody>
          <a:bodyPr wrap="none">
            <a:spAutoFit/>
          </a:bodyPr>
          <a:lstStyle/>
          <a:p>
            <a:r>
              <a:rPr lang="sv-SE" sz="1200" b="1" dirty="0"/>
              <a:t>Zeus</a:t>
            </a:r>
          </a:p>
        </p:txBody>
      </p:sp>
      <p:pic>
        <p:nvPicPr>
          <p:cNvPr id="7" name="Picture 6" descr="Logo, icon&#10;&#10;Description automatically generated">
            <a:extLst>
              <a:ext uri="{FF2B5EF4-FFF2-40B4-BE49-F238E27FC236}">
                <a16:creationId xmlns:a16="http://schemas.microsoft.com/office/drawing/2014/main" id="{E114FCFE-1900-4608-A040-5136E17EFA5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519673" y="179363"/>
            <a:ext cx="211181" cy="211181"/>
          </a:xfrm>
          <a:prstGeom prst="rect">
            <a:avLst/>
          </a:prstGeom>
        </p:spPr>
      </p:pic>
      <p:pic>
        <p:nvPicPr>
          <p:cNvPr id="2050" name="Picture 2" descr="Argos is located in Greece">
            <a:extLst>
              <a:ext uri="{FF2B5EF4-FFF2-40B4-BE49-F238E27FC236}">
                <a16:creationId xmlns:a16="http://schemas.microsoft.com/office/drawing/2014/main" id="{A9B5DA05-E5AD-4D08-9CC9-7C53608375D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2950" y="2410628"/>
            <a:ext cx="5200650" cy="42760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B1F01F3-8B7E-40BB-814A-1A25F57B51DA}"/>
              </a:ext>
            </a:extLst>
          </p:cNvPr>
          <p:cNvSpPr/>
          <p:nvPr/>
        </p:nvSpPr>
        <p:spPr>
          <a:xfrm>
            <a:off x="7858125" y="2838450"/>
            <a:ext cx="1190625" cy="990600"/>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0" name="Straight Connector 9">
            <a:extLst>
              <a:ext uri="{FF2B5EF4-FFF2-40B4-BE49-F238E27FC236}">
                <a16:creationId xmlns:a16="http://schemas.microsoft.com/office/drawing/2014/main" id="{A06F86B2-78B8-491A-B71E-1A2C36A21703}"/>
              </a:ext>
            </a:extLst>
          </p:cNvPr>
          <p:cNvCxnSpPr>
            <a:cxnSpLocks/>
            <a:stCxn id="8" idx="1"/>
            <a:endCxn id="2050" idx="3"/>
          </p:cNvCxnSpPr>
          <p:nvPr/>
        </p:nvCxnSpPr>
        <p:spPr>
          <a:xfrm flipH="1">
            <a:off x="5943600" y="3333750"/>
            <a:ext cx="1914525" cy="1214923"/>
          </a:xfrm>
          <a:prstGeom prst="line">
            <a:avLst/>
          </a:prstGeom>
          <a:ln>
            <a:solidFill>
              <a:srgbClr val="FF0000"/>
            </a:solidFill>
            <a:prstDash val="lgDash"/>
            <a:headEnd type="oval"/>
            <a:tailEnd type="ova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7A329FD-A293-40E4-9DBB-36CCC1DA079F}"/>
              </a:ext>
            </a:extLst>
          </p:cNvPr>
          <p:cNvSpPr/>
          <p:nvPr/>
        </p:nvSpPr>
        <p:spPr>
          <a:xfrm>
            <a:off x="2757814" y="5073134"/>
            <a:ext cx="713722" cy="369332"/>
          </a:xfrm>
          <a:prstGeom prst="rect">
            <a:avLst/>
          </a:prstGeom>
        </p:spPr>
        <p:txBody>
          <a:bodyPr wrap="none">
            <a:spAutoFit/>
          </a:bodyPr>
          <a:lstStyle/>
          <a:p>
            <a:r>
              <a:rPr lang="sv-SE" dirty="0"/>
              <a:t>Argos</a:t>
            </a:r>
          </a:p>
        </p:txBody>
      </p:sp>
      <p:sp>
        <p:nvSpPr>
          <p:cNvPr id="16" name="Oval 15">
            <a:extLst>
              <a:ext uri="{FF2B5EF4-FFF2-40B4-BE49-F238E27FC236}">
                <a16:creationId xmlns:a16="http://schemas.microsoft.com/office/drawing/2014/main" id="{4FAE7C48-7E20-470B-8B8A-AF136FED164A}"/>
              </a:ext>
            </a:extLst>
          </p:cNvPr>
          <p:cNvSpPr/>
          <p:nvPr/>
        </p:nvSpPr>
        <p:spPr>
          <a:xfrm>
            <a:off x="2443489" y="4914900"/>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7" name="Rectangle 16">
            <a:extLst>
              <a:ext uri="{FF2B5EF4-FFF2-40B4-BE49-F238E27FC236}">
                <a16:creationId xmlns:a16="http://schemas.microsoft.com/office/drawing/2014/main" id="{EEE6DD1C-E707-4480-B85C-DFB526849130}"/>
              </a:ext>
            </a:extLst>
          </p:cNvPr>
          <p:cNvSpPr/>
          <p:nvPr/>
        </p:nvSpPr>
        <p:spPr>
          <a:xfrm>
            <a:off x="110676" y="25267"/>
            <a:ext cx="421910" cy="369332"/>
          </a:xfrm>
          <a:prstGeom prst="rect">
            <a:avLst/>
          </a:prstGeom>
        </p:spPr>
        <p:txBody>
          <a:bodyPr wrap="none">
            <a:spAutoFit/>
          </a:bodyPr>
          <a:lstStyle/>
          <a:p>
            <a:r>
              <a:rPr lang="sv-SE" b="1" dirty="0"/>
              <a:t>Io </a:t>
            </a:r>
          </a:p>
        </p:txBody>
      </p:sp>
      <p:pic>
        <p:nvPicPr>
          <p:cNvPr id="19" name="Picture 18">
            <a:extLst>
              <a:ext uri="{FF2B5EF4-FFF2-40B4-BE49-F238E27FC236}">
                <a16:creationId xmlns:a16="http://schemas.microsoft.com/office/drawing/2014/main" id="{ABF21F96-37BF-4B60-BCBA-7DA4A151037F}"/>
              </a:ext>
            </a:extLst>
          </p:cNvPr>
          <p:cNvPicPr>
            <a:picLocks noChangeAspect="1"/>
          </p:cNvPicPr>
          <p:nvPr/>
        </p:nvPicPr>
        <p:blipFill>
          <a:blip r:embed="rId10"/>
          <a:stretch>
            <a:fillRect/>
          </a:stretch>
        </p:blipFill>
        <p:spPr>
          <a:xfrm>
            <a:off x="7298075" y="390544"/>
            <a:ext cx="377074" cy="1229774"/>
          </a:xfrm>
          <a:prstGeom prst="rect">
            <a:avLst/>
          </a:prstGeom>
        </p:spPr>
      </p:pic>
      <p:sp>
        <p:nvSpPr>
          <p:cNvPr id="20" name="Rectangle 19">
            <a:extLst>
              <a:ext uri="{FF2B5EF4-FFF2-40B4-BE49-F238E27FC236}">
                <a16:creationId xmlns:a16="http://schemas.microsoft.com/office/drawing/2014/main" id="{D4FBA8BB-1E71-42DB-86D5-B127DDA08501}"/>
              </a:ext>
            </a:extLst>
          </p:cNvPr>
          <p:cNvSpPr/>
          <p:nvPr/>
        </p:nvSpPr>
        <p:spPr>
          <a:xfrm>
            <a:off x="7298026" y="1630581"/>
            <a:ext cx="485839" cy="276999"/>
          </a:xfrm>
          <a:prstGeom prst="rect">
            <a:avLst/>
          </a:prstGeom>
        </p:spPr>
        <p:txBody>
          <a:bodyPr wrap="none">
            <a:spAutoFit/>
          </a:bodyPr>
          <a:lstStyle/>
          <a:p>
            <a:r>
              <a:rPr lang="sv-SE" sz="1200" b="1" dirty="0"/>
              <a:t>Hera</a:t>
            </a:r>
          </a:p>
        </p:txBody>
      </p:sp>
      <p:pic>
        <p:nvPicPr>
          <p:cNvPr id="21" name="Picture 20" descr="Logo, icon&#10;&#10;Description automatically generated">
            <a:extLst>
              <a:ext uri="{FF2B5EF4-FFF2-40B4-BE49-F238E27FC236}">
                <a16:creationId xmlns:a16="http://schemas.microsoft.com/office/drawing/2014/main" id="{A5FC6191-8F4B-450A-B67F-08517CB21EF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11630" y="253110"/>
            <a:ext cx="211181" cy="211181"/>
          </a:xfrm>
          <a:prstGeom prst="rect">
            <a:avLst/>
          </a:prstGeom>
        </p:spPr>
      </p:pic>
      <p:pic>
        <p:nvPicPr>
          <p:cNvPr id="22" name="Picture 21">
            <a:extLst>
              <a:ext uri="{FF2B5EF4-FFF2-40B4-BE49-F238E27FC236}">
                <a16:creationId xmlns:a16="http://schemas.microsoft.com/office/drawing/2014/main" id="{2A110E16-7C67-4EEE-8372-D3FDBC0C5A4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223584" y="1119171"/>
            <a:ext cx="962443" cy="962443"/>
          </a:xfrm>
          <a:prstGeom prst="rect">
            <a:avLst/>
          </a:prstGeom>
        </p:spPr>
      </p:pic>
      <p:sp>
        <p:nvSpPr>
          <p:cNvPr id="23" name="Arrow: Right 22">
            <a:extLst>
              <a:ext uri="{FF2B5EF4-FFF2-40B4-BE49-F238E27FC236}">
                <a16:creationId xmlns:a16="http://schemas.microsoft.com/office/drawing/2014/main" id="{A2AAD5CC-6106-4E18-904B-CE0E220EBDC7}"/>
              </a:ext>
            </a:extLst>
          </p:cNvPr>
          <p:cNvSpPr/>
          <p:nvPr/>
        </p:nvSpPr>
        <p:spPr>
          <a:xfrm>
            <a:off x="10426647" y="4931676"/>
            <a:ext cx="274507" cy="33944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052" name="Picture 4" descr="Argus Panoptes by Brad McGinty on Dribbble">
            <a:extLst>
              <a:ext uri="{FF2B5EF4-FFF2-40B4-BE49-F238E27FC236}">
                <a16:creationId xmlns:a16="http://schemas.microsoft.com/office/drawing/2014/main" id="{0D827F8F-BE97-4DB7-A225-2FA5A60BFF0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43275" y="352469"/>
            <a:ext cx="1504950" cy="112871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DEBFE8A2-FFD7-4E44-ADD0-BCAD4364093F}"/>
              </a:ext>
            </a:extLst>
          </p:cNvPr>
          <p:cNvSpPr/>
          <p:nvPr/>
        </p:nvSpPr>
        <p:spPr>
          <a:xfrm>
            <a:off x="3334040" y="1461722"/>
            <a:ext cx="1176091" cy="276999"/>
          </a:xfrm>
          <a:prstGeom prst="rect">
            <a:avLst/>
          </a:prstGeom>
        </p:spPr>
        <p:txBody>
          <a:bodyPr wrap="none">
            <a:spAutoFit/>
          </a:bodyPr>
          <a:lstStyle/>
          <a:p>
            <a:r>
              <a:rPr lang="sv-SE" sz="1200" b="1" dirty="0"/>
              <a:t>Argus Panoptes</a:t>
            </a:r>
          </a:p>
        </p:txBody>
      </p:sp>
      <p:pic>
        <p:nvPicPr>
          <p:cNvPr id="29" name="Picture 28">
            <a:extLst>
              <a:ext uri="{FF2B5EF4-FFF2-40B4-BE49-F238E27FC236}">
                <a16:creationId xmlns:a16="http://schemas.microsoft.com/office/drawing/2014/main" id="{CC5B55C1-94D6-4226-9B0E-85280206CE45}"/>
              </a:ext>
            </a:extLst>
          </p:cNvPr>
          <p:cNvPicPr>
            <a:picLocks noChangeAspect="1"/>
          </p:cNvPicPr>
          <p:nvPr/>
        </p:nvPicPr>
        <p:blipFill>
          <a:blip r:embed="rId14"/>
          <a:stretch>
            <a:fillRect/>
          </a:stretch>
        </p:blipFill>
        <p:spPr>
          <a:xfrm>
            <a:off x="197863" y="603245"/>
            <a:ext cx="761338" cy="1224493"/>
          </a:xfrm>
          <a:prstGeom prst="rect">
            <a:avLst/>
          </a:prstGeom>
        </p:spPr>
      </p:pic>
      <p:sp>
        <p:nvSpPr>
          <p:cNvPr id="30" name="Rectangle 29">
            <a:extLst>
              <a:ext uri="{FF2B5EF4-FFF2-40B4-BE49-F238E27FC236}">
                <a16:creationId xmlns:a16="http://schemas.microsoft.com/office/drawing/2014/main" id="{1F602E0F-C2AB-456A-9BD8-1A8FB8E26B12}"/>
              </a:ext>
            </a:extLst>
          </p:cNvPr>
          <p:cNvSpPr/>
          <p:nvPr/>
        </p:nvSpPr>
        <p:spPr>
          <a:xfrm>
            <a:off x="321631" y="1787072"/>
            <a:ext cx="676788" cy="276999"/>
          </a:xfrm>
          <a:prstGeom prst="rect">
            <a:avLst/>
          </a:prstGeom>
        </p:spPr>
        <p:txBody>
          <a:bodyPr wrap="none">
            <a:spAutoFit/>
          </a:bodyPr>
          <a:lstStyle/>
          <a:p>
            <a:r>
              <a:rPr lang="sv-SE" sz="1200" b="1" dirty="0"/>
              <a:t>Hermes</a:t>
            </a:r>
          </a:p>
        </p:txBody>
      </p:sp>
      <p:pic>
        <p:nvPicPr>
          <p:cNvPr id="2054" name="Picture 6" descr="The Naiad Syrinx in Greek Mythology - Greek Legends and Myths">
            <a:extLst>
              <a:ext uri="{FF2B5EF4-FFF2-40B4-BE49-F238E27FC236}">
                <a16:creationId xmlns:a16="http://schemas.microsoft.com/office/drawing/2014/main" id="{18972530-38E2-4800-99FB-776808053C9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42858" y="5254"/>
            <a:ext cx="3192481" cy="249982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2DDE8B87-FAE4-4D43-815D-4116B7B4E40D}"/>
              </a:ext>
            </a:extLst>
          </p:cNvPr>
          <p:cNvSpPr/>
          <p:nvPr/>
        </p:nvSpPr>
        <p:spPr>
          <a:xfrm>
            <a:off x="10963275" y="2505076"/>
            <a:ext cx="607474" cy="276999"/>
          </a:xfrm>
          <a:prstGeom prst="rect">
            <a:avLst/>
          </a:prstGeom>
        </p:spPr>
        <p:txBody>
          <a:bodyPr wrap="none">
            <a:spAutoFit/>
          </a:bodyPr>
          <a:lstStyle/>
          <a:p>
            <a:r>
              <a:rPr lang="sv-SE" sz="1200" b="1" dirty="0"/>
              <a:t>Syrinx </a:t>
            </a:r>
          </a:p>
        </p:txBody>
      </p:sp>
      <p:pic>
        <p:nvPicPr>
          <p:cNvPr id="2056" name="Picture 8" descr="The Romanian Nai?">
            <a:extLst>
              <a:ext uri="{FF2B5EF4-FFF2-40B4-BE49-F238E27FC236}">
                <a16:creationId xmlns:a16="http://schemas.microsoft.com/office/drawing/2014/main" id="{CF1EB6E4-6C99-4C42-A55A-C7DA8A975E0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49373" y="2838450"/>
            <a:ext cx="1300024" cy="125730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3562485E-E875-4866-BBE7-4313AC725D7B}"/>
              </a:ext>
            </a:extLst>
          </p:cNvPr>
          <p:cNvSpPr/>
          <p:nvPr/>
        </p:nvSpPr>
        <p:spPr>
          <a:xfrm>
            <a:off x="10194138" y="2497976"/>
            <a:ext cx="457369" cy="276999"/>
          </a:xfrm>
          <a:prstGeom prst="rect">
            <a:avLst/>
          </a:prstGeom>
        </p:spPr>
        <p:txBody>
          <a:bodyPr wrap="none">
            <a:spAutoFit/>
          </a:bodyPr>
          <a:lstStyle/>
          <a:p>
            <a:r>
              <a:rPr lang="sv-SE" sz="1200" b="1" dirty="0"/>
              <a:t>Pan </a:t>
            </a:r>
          </a:p>
        </p:txBody>
      </p:sp>
      <p:pic>
        <p:nvPicPr>
          <p:cNvPr id="2048" name="Picture 2047">
            <a:extLst>
              <a:ext uri="{FF2B5EF4-FFF2-40B4-BE49-F238E27FC236}">
                <a16:creationId xmlns:a16="http://schemas.microsoft.com/office/drawing/2014/main" id="{356CD103-EFC4-46DD-A5AA-E3C36F048FA7}"/>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489713" y="1889072"/>
            <a:ext cx="524717" cy="670030"/>
          </a:xfrm>
          <a:prstGeom prst="rect">
            <a:avLst/>
          </a:prstGeom>
        </p:spPr>
      </p:pic>
      <p:sp>
        <p:nvSpPr>
          <p:cNvPr id="2053" name="Rectangle 2052">
            <a:extLst>
              <a:ext uri="{FF2B5EF4-FFF2-40B4-BE49-F238E27FC236}">
                <a16:creationId xmlns:a16="http://schemas.microsoft.com/office/drawing/2014/main" id="{5C28243C-07CA-414C-95F3-3843A3A4F96E}"/>
              </a:ext>
            </a:extLst>
          </p:cNvPr>
          <p:cNvSpPr/>
          <p:nvPr/>
        </p:nvSpPr>
        <p:spPr>
          <a:xfrm>
            <a:off x="4007226" y="1912325"/>
            <a:ext cx="573170" cy="276999"/>
          </a:xfrm>
          <a:prstGeom prst="rect">
            <a:avLst/>
          </a:prstGeom>
        </p:spPr>
        <p:txBody>
          <a:bodyPr wrap="none">
            <a:spAutoFit/>
          </a:bodyPr>
          <a:lstStyle/>
          <a:p>
            <a:r>
              <a:rPr lang="sv-SE" sz="1200" b="1" dirty="0"/>
              <a:t>gadfly</a:t>
            </a:r>
          </a:p>
        </p:txBody>
      </p:sp>
      <p:pic>
        <p:nvPicPr>
          <p:cNvPr id="42" name="Picture 41">
            <a:extLst>
              <a:ext uri="{FF2B5EF4-FFF2-40B4-BE49-F238E27FC236}">
                <a16:creationId xmlns:a16="http://schemas.microsoft.com/office/drawing/2014/main" id="{8C378C9C-0BE6-4946-B6F4-CDC68AE9BD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865166" y="4804994"/>
            <a:ext cx="583794" cy="583794"/>
          </a:xfrm>
          <a:prstGeom prst="rect">
            <a:avLst/>
          </a:prstGeom>
        </p:spPr>
      </p:pic>
      <p:sp>
        <p:nvSpPr>
          <p:cNvPr id="43" name="Oval 42">
            <a:extLst>
              <a:ext uri="{FF2B5EF4-FFF2-40B4-BE49-F238E27FC236}">
                <a16:creationId xmlns:a16="http://schemas.microsoft.com/office/drawing/2014/main" id="{E499480A-8DE8-45B3-9768-1FCD175B7288}"/>
              </a:ext>
            </a:extLst>
          </p:cNvPr>
          <p:cNvSpPr/>
          <p:nvPr/>
        </p:nvSpPr>
        <p:spPr>
          <a:xfrm>
            <a:off x="8956878" y="4352925"/>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4" name="Rectangle 43">
            <a:extLst>
              <a:ext uri="{FF2B5EF4-FFF2-40B4-BE49-F238E27FC236}">
                <a16:creationId xmlns:a16="http://schemas.microsoft.com/office/drawing/2014/main" id="{3718D3DF-E9B4-498C-B526-F6A3741E52C9}"/>
              </a:ext>
            </a:extLst>
          </p:cNvPr>
          <p:cNvSpPr/>
          <p:nvPr/>
        </p:nvSpPr>
        <p:spPr>
          <a:xfrm>
            <a:off x="9170799" y="4159041"/>
            <a:ext cx="707822" cy="369332"/>
          </a:xfrm>
          <a:prstGeom prst="rect">
            <a:avLst/>
          </a:prstGeom>
        </p:spPr>
        <p:txBody>
          <a:bodyPr wrap="none">
            <a:spAutoFit/>
          </a:bodyPr>
          <a:lstStyle/>
          <a:p>
            <a:r>
              <a:rPr lang="sv-SE" dirty="0"/>
              <a:t>Egypt</a:t>
            </a:r>
          </a:p>
        </p:txBody>
      </p:sp>
      <p:sp>
        <p:nvSpPr>
          <p:cNvPr id="45" name="Oval 44">
            <a:extLst>
              <a:ext uri="{FF2B5EF4-FFF2-40B4-BE49-F238E27FC236}">
                <a16:creationId xmlns:a16="http://schemas.microsoft.com/office/drawing/2014/main" id="{A6693330-4E38-4B57-BD3B-DDF30598783A}"/>
              </a:ext>
            </a:extLst>
          </p:cNvPr>
          <p:cNvSpPr/>
          <p:nvPr/>
        </p:nvSpPr>
        <p:spPr>
          <a:xfrm>
            <a:off x="8185185" y="3467100"/>
            <a:ext cx="185411" cy="158234"/>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7" name="Rectangle 46">
            <a:extLst>
              <a:ext uri="{FF2B5EF4-FFF2-40B4-BE49-F238E27FC236}">
                <a16:creationId xmlns:a16="http://schemas.microsoft.com/office/drawing/2014/main" id="{8180A436-82CE-4BE9-8272-242225BD0597}"/>
              </a:ext>
            </a:extLst>
          </p:cNvPr>
          <p:cNvSpPr/>
          <p:nvPr/>
        </p:nvSpPr>
        <p:spPr>
          <a:xfrm>
            <a:off x="8363612" y="3330218"/>
            <a:ext cx="713722" cy="369332"/>
          </a:xfrm>
          <a:prstGeom prst="rect">
            <a:avLst/>
          </a:prstGeom>
        </p:spPr>
        <p:txBody>
          <a:bodyPr wrap="none">
            <a:spAutoFit/>
          </a:bodyPr>
          <a:lstStyle/>
          <a:p>
            <a:r>
              <a:rPr lang="sv-SE" dirty="0"/>
              <a:t>Argos</a:t>
            </a:r>
          </a:p>
        </p:txBody>
      </p:sp>
      <p:sp>
        <p:nvSpPr>
          <p:cNvPr id="50" name="Rectangle 49">
            <a:extLst>
              <a:ext uri="{FF2B5EF4-FFF2-40B4-BE49-F238E27FC236}">
                <a16:creationId xmlns:a16="http://schemas.microsoft.com/office/drawing/2014/main" id="{01FE719A-273B-48D8-95F0-65A68AEE1365}"/>
              </a:ext>
            </a:extLst>
          </p:cNvPr>
          <p:cNvSpPr/>
          <p:nvPr/>
        </p:nvSpPr>
        <p:spPr>
          <a:xfrm>
            <a:off x="9946108" y="5365749"/>
            <a:ext cx="421910" cy="369332"/>
          </a:xfrm>
          <a:prstGeom prst="rect">
            <a:avLst/>
          </a:prstGeom>
        </p:spPr>
        <p:txBody>
          <a:bodyPr wrap="none">
            <a:spAutoFit/>
          </a:bodyPr>
          <a:lstStyle/>
          <a:p>
            <a:r>
              <a:rPr lang="sv-SE" b="1" dirty="0"/>
              <a:t>Io </a:t>
            </a:r>
          </a:p>
        </p:txBody>
      </p:sp>
      <p:pic>
        <p:nvPicPr>
          <p:cNvPr id="51" name="Picture 50">
            <a:extLst>
              <a:ext uri="{FF2B5EF4-FFF2-40B4-BE49-F238E27FC236}">
                <a16:creationId xmlns:a16="http://schemas.microsoft.com/office/drawing/2014/main" id="{43BA47BE-9166-4A73-ACD8-04B83A0A9AC3}"/>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07311" y="5973115"/>
            <a:ext cx="470324" cy="470324"/>
          </a:xfrm>
          <a:prstGeom prst="rect">
            <a:avLst/>
          </a:prstGeom>
        </p:spPr>
      </p:pic>
      <p:sp>
        <p:nvSpPr>
          <p:cNvPr id="52" name="Rectangle 51">
            <a:extLst>
              <a:ext uri="{FF2B5EF4-FFF2-40B4-BE49-F238E27FC236}">
                <a16:creationId xmlns:a16="http://schemas.microsoft.com/office/drawing/2014/main" id="{F47791DC-D868-486C-A270-A954805EFAAF}"/>
              </a:ext>
            </a:extLst>
          </p:cNvPr>
          <p:cNvSpPr/>
          <p:nvPr/>
        </p:nvSpPr>
        <p:spPr>
          <a:xfrm>
            <a:off x="6362709" y="6443439"/>
            <a:ext cx="551818" cy="276999"/>
          </a:xfrm>
          <a:prstGeom prst="rect">
            <a:avLst/>
          </a:prstGeom>
        </p:spPr>
        <p:txBody>
          <a:bodyPr wrap="none">
            <a:spAutoFit/>
          </a:bodyPr>
          <a:lstStyle/>
          <a:p>
            <a:r>
              <a:rPr lang="sv-SE" sz="1200" b="1" dirty="0"/>
              <a:t>Libya </a:t>
            </a:r>
          </a:p>
        </p:txBody>
      </p:sp>
      <p:sp>
        <p:nvSpPr>
          <p:cNvPr id="2061" name="Rectangle 2060">
            <a:extLst>
              <a:ext uri="{FF2B5EF4-FFF2-40B4-BE49-F238E27FC236}">
                <a16:creationId xmlns:a16="http://schemas.microsoft.com/office/drawing/2014/main" id="{CA602FA5-0B8D-4CEE-BD13-B5E221FEBB3B}"/>
              </a:ext>
            </a:extLst>
          </p:cNvPr>
          <p:cNvSpPr/>
          <p:nvPr/>
        </p:nvSpPr>
        <p:spPr>
          <a:xfrm>
            <a:off x="10891005" y="6119805"/>
            <a:ext cx="484428" cy="369332"/>
          </a:xfrm>
          <a:prstGeom prst="rect">
            <a:avLst/>
          </a:prstGeom>
        </p:spPr>
        <p:txBody>
          <a:bodyPr wrap="none">
            <a:spAutoFit/>
          </a:bodyPr>
          <a:lstStyle/>
          <a:p>
            <a:r>
              <a:rPr lang="sv-SE" b="1" dirty="0"/>
              <a:t>Isis</a:t>
            </a:r>
          </a:p>
        </p:txBody>
      </p:sp>
      <p:pic>
        <p:nvPicPr>
          <p:cNvPr id="2062" name="Picture 10" descr="Profile of a woman in ancient Egyptian clothing. She has yellow skin and wears a headdress shaped like a tall chair.">
            <a:extLst>
              <a:ext uri="{FF2B5EF4-FFF2-40B4-BE49-F238E27FC236}">
                <a16:creationId xmlns:a16="http://schemas.microsoft.com/office/drawing/2014/main" id="{6B4FAF23-7592-4F02-8625-85847C54EAA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56677" y="4409204"/>
            <a:ext cx="753084" cy="1653362"/>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D8E9A4ED-E4DC-49D7-BE51-87E5AD68F226}"/>
              </a:ext>
            </a:extLst>
          </p:cNvPr>
          <p:cNvSpPr/>
          <p:nvPr/>
        </p:nvSpPr>
        <p:spPr>
          <a:xfrm>
            <a:off x="7693617" y="5833306"/>
            <a:ext cx="1048685" cy="369332"/>
          </a:xfrm>
          <a:prstGeom prst="rect">
            <a:avLst/>
          </a:prstGeom>
        </p:spPr>
        <p:txBody>
          <a:bodyPr wrap="none">
            <a:spAutoFit/>
          </a:bodyPr>
          <a:lstStyle/>
          <a:p>
            <a:r>
              <a:rPr lang="sv-SE" b="1" dirty="0"/>
              <a:t>Epaphus </a:t>
            </a:r>
          </a:p>
        </p:txBody>
      </p:sp>
      <p:pic>
        <p:nvPicPr>
          <p:cNvPr id="2066" name="Picture 2065" descr="Icon&#10;&#10;Description automatically generated">
            <a:extLst>
              <a:ext uri="{FF2B5EF4-FFF2-40B4-BE49-F238E27FC236}">
                <a16:creationId xmlns:a16="http://schemas.microsoft.com/office/drawing/2014/main" id="{E7AC79BB-8FF6-4967-8DE1-72863A95683A}"/>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7999978" y="5492260"/>
            <a:ext cx="380345" cy="380345"/>
          </a:xfrm>
          <a:prstGeom prst="rect">
            <a:avLst/>
          </a:prstGeom>
        </p:spPr>
      </p:pic>
      <p:sp>
        <p:nvSpPr>
          <p:cNvPr id="61" name="Arrow: Right 60">
            <a:extLst>
              <a:ext uri="{FF2B5EF4-FFF2-40B4-BE49-F238E27FC236}">
                <a16:creationId xmlns:a16="http://schemas.microsoft.com/office/drawing/2014/main" id="{C8453CD8-F305-4B06-B555-10005CA634B1}"/>
              </a:ext>
            </a:extLst>
          </p:cNvPr>
          <p:cNvSpPr/>
          <p:nvPr/>
        </p:nvSpPr>
        <p:spPr>
          <a:xfrm>
            <a:off x="8557209" y="5775656"/>
            <a:ext cx="274507" cy="33944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068" name="Rectangle 2067">
            <a:extLst>
              <a:ext uri="{FF2B5EF4-FFF2-40B4-BE49-F238E27FC236}">
                <a16:creationId xmlns:a16="http://schemas.microsoft.com/office/drawing/2014/main" id="{156D8FAC-88D3-49F4-A66D-00B7247D6716}"/>
              </a:ext>
            </a:extLst>
          </p:cNvPr>
          <p:cNvSpPr/>
          <p:nvPr/>
        </p:nvSpPr>
        <p:spPr>
          <a:xfrm>
            <a:off x="8834853" y="6117099"/>
            <a:ext cx="647934" cy="369332"/>
          </a:xfrm>
          <a:prstGeom prst="rect">
            <a:avLst/>
          </a:prstGeom>
        </p:spPr>
        <p:txBody>
          <a:bodyPr wrap="none">
            <a:spAutoFit/>
          </a:bodyPr>
          <a:lstStyle/>
          <a:p>
            <a:r>
              <a:rPr lang="sv-SE" b="1" dirty="0"/>
              <a:t>Apis </a:t>
            </a:r>
          </a:p>
        </p:txBody>
      </p:sp>
      <p:cxnSp>
        <p:nvCxnSpPr>
          <p:cNvPr id="65" name="Straight Arrow Connector 64">
            <a:extLst>
              <a:ext uri="{FF2B5EF4-FFF2-40B4-BE49-F238E27FC236}">
                <a16:creationId xmlns:a16="http://schemas.microsoft.com/office/drawing/2014/main" id="{D50C2261-4327-4486-92B4-3D18B9AEA338}"/>
              </a:ext>
            </a:extLst>
          </p:cNvPr>
          <p:cNvCxnSpPr>
            <a:cxnSpLocks/>
            <a:stCxn id="42" idx="1"/>
            <a:endCxn id="2066" idx="3"/>
          </p:cNvCxnSpPr>
          <p:nvPr/>
        </p:nvCxnSpPr>
        <p:spPr>
          <a:xfrm flipH="1">
            <a:off x="8380323" y="5096891"/>
            <a:ext cx="1484843" cy="585542"/>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C4C5C08-B6A8-4AAA-9AB0-5105F57BE703}"/>
              </a:ext>
            </a:extLst>
          </p:cNvPr>
          <p:cNvCxnSpPr>
            <a:cxnSpLocks/>
            <a:stCxn id="2066" idx="1"/>
            <a:endCxn id="51" idx="3"/>
          </p:cNvCxnSpPr>
          <p:nvPr/>
        </p:nvCxnSpPr>
        <p:spPr>
          <a:xfrm flipH="1">
            <a:off x="6777635" y="5682433"/>
            <a:ext cx="1222343" cy="525844"/>
          </a:xfrm>
          <a:prstGeom prst="straightConnector1">
            <a:avLst/>
          </a:prstGeom>
          <a:ln w="38100">
            <a:tailEnd type="oval"/>
          </a:ln>
        </p:spPr>
        <p:style>
          <a:lnRef idx="1">
            <a:schemeClr val="accent1"/>
          </a:lnRef>
          <a:fillRef idx="0">
            <a:schemeClr val="accent1"/>
          </a:fillRef>
          <a:effectRef idx="0">
            <a:schemeClr val="accent1"/>
          </a:effectRef>
          <a:fontRef idx="minor">
            <a:schemeClr val="tx1"/>
          </a:fontRef>
        </p:style>
      </p:cxnSp>
      <p:pic>
        <p:nvPicPr>
          <p:cNvPr id="2078" name="Picture 2077">
            <a:extLst>
              <a:ext uri="{FF2B5EF4-FFF2-40B4-BE49-F238E27FC236}">
                <a16:creationId xmlns:a16="http://schemas.microsoft.com/office/drawing/2014/main" id="{AE8B09C2-B011-46F1-9D11-69A06647569E}"/>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8868554" y="5692816"/>
            <a:ext cx="509822" cy="509822"/>
          </a:xfrm>
          <a:prstGeom prst="rect">
            <a:avLst/>
          </a:prstGeom>
        </p:spPr>
      </p:pic>
      <p:cxnSp>
        <p:nvCxnSpPr>
          <p:cNvPr id="77" name="Straight Connector 76">
            <a:extLst>
              <a:ext uri="{FF2B5EF4-FFF2-40B4-BE49-F238E27FC236}">
                <a16:creationId xmlns:a16="http://schemas.microsoft.com/office/drawing/2014/main" id="{9D78EB3B-A14D-48BE-A635-438B313A6252}"/>
              </a:ext>
            </a:extLst>
          </p:cNvPr>
          <p:cNvCxnSpPr>
            <a:cxnSpLocks/>
            <a:stCxn id="45" idx="5"/>
            <a:endCxn id="43" idx="1"/>
          </p:cNvCxnSpPr>
          <p:nvPr/>
        </p:nvCxnSpPr>
        <p:spPr>
          <a:xfrm>
            <a:off x="8343443" y="3602161"/>
            <a:ext cx="640588" cy="773937"/>
          </a:xfrm>
          <a:prstGeom prst="line">
            <a:avLst/>
          </a:prstGeom>
          <a:ln>
            <a:solidFill>
              <a:srgbClr val="0070C0"/>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Arrow: Right 79">
            <a:extLst>
              <a:ext uri="{FF2B5EF4-FFF2-40B4-BE49-F238E27FC236}">
                <a16:creationId xmlns:a16="http://schemas.microsoft.com/office/drawing/2014/main" id="{78F17FEE-0963-4CDD-9632-4A110A94B9DD}"/>
              </a:ext>
            </a:extLst>
          </p:cNvPr>
          <p:cNvSpPr/>
          <p:nvPr/>
        </p:nvSpPr>
        <p:spPr>
          <a:xfrm>
            <a:off x="1829077" y="1460859"/>
            <a:ext cx="274507" cy="33944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270529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3927</TotalTime>
  <Words>6515</Words>
  <Application>Microsoft Office PowerPoint</Application>
  <PresentationFormat>Widescreen</PresentationFormat>
  <Paragraphs>795</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Calibri (Body)</vt:lpstr>
      <vt:lpstr>Roboto</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Wang</dc:creator>
  <cp:lastModifiedBy>Sanders Wang</cp:lastModifiedBy>
  <cp:revision>6</cp:revision>
  <dcterms:created xsi:type="dcterms:W3CDTF">2021-03-29T14:53:37Z</dcterms:created>
  <dcterms:modified xsi:type="dcterms:W3CDTF">2021-04-30T08:21:15Z</dcterms:modified>
</cp:coreProperties>
</file>